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3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4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5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6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7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8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9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10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11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670" r:id="rId2"/>
    <p:sldId id="672" r:id="rId3"/>
    <p:sldId id="673" r:id="rId4"/>
    <p:sldId id="674" r:id="rId5"/>
    <p:sldId id="687" r:id="rId6"/>
    <p:sldId id="675" r:id="rId7"/>
    <p:sldId id="676" r:id="rId8"/>
    <p:sldId id="677" r:id="rId9"/>
    <p:sldId id="678" r:id="rId10"/>
    <p:sldId id="681" r:id="rId11"/>
    <p:sldId id="682" r:id="rId12"/>
    <p:sldId id="683" r:id="rId13"/>
    <p:sldId id="684" r:id="rId14"/>
    <p:sldId id="685" r:id="rId15"/>
    <p:sldId id="686" r:id="rId16"/>
  </p:sldIdLst>
  <p:sldSz cx="9144000" cy="6858000" type="screen4x3"/>
  <p:notesSz cx="7315200" cy="9601200"/>
  <p:custDataLst>
    <p:tags r:id="rId18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  <a:srgbClr val="FF6600"/>
    <a:srgbClr val="FF00FF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6" autoAdjust="0"/>
    <p:restoredTop sz="99433" autoAdjust="0"/>
  </p:normalViewPr>
  <p:slideViewPr>
    <p:cSldViewPr>
      <p:cViewPr varScale="1">
        <p:scale>
          <a:sx n="78" d="100"/>
          <a:sy n="78" d="100"/>
        </p:scale>
        <p:origin x="-5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D2F7D8AA-5088-4E98-9BED-855B52B2C9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5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024436-132B-4F65-8443-A11D06D43468}" type="slidenum">
              <a:rPr lang="en-US"/>
              <a:pPr/>
              <a:t>1</a:t>
            </a:fld>
            <a:endParaRPr lang="en-US"/>
          </a:p>
        </p:txBody>
      </p:sp>
      <p:sp>
        <p:nvSpPr>
          <p:cNvPr id="169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641923-4CAE-4AD2-BF97-FB8A60589F56}" type="slidenum">
              <a:rPr lang="en-US"/>
              <a:pPr/>
              <a:t>10</a:t>
            </a:fld>
            <a:endParaRPr lang="en-US"/>
          </a:p>
        </p:txBody>
      </p:sp>
      <p:sp>
        <p:nvSpPr>
          <p:cNvPr id="182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BDFD9-6C44-42D3-8B75-CC7F93C70507}" type="slidenum">
              <a:rPr lang="en-US"/>
              <a:pPr/>
              <a:t>11</a:t>
            </a:fld>
            <a:endParaRPr lang="en-US"/>
          </a:p>
        </p:txBody>
      </p:sp>
      <p:sp>
        <p:nvSpPr>
          <p:cNvPr id="182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B06244-5C2C-4E1E-98EE-2608295C50CF}" type="slidenum">
              <a:rPr lang="en-US"/>
              <a:pPr/>
              <a:t>2</a:t>
            </a:fld>
            <a:endParaRPr lang="en-US"/>
          </a:p>
        </p:txBody>
      </p:sp>
      <p:sp>
        <p:nvSpPr>
          <p:cNvPr id="181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A05C5E-297F-4E3B-A392-8F5BD9B123B1}" type="slidenum">
              <a:rPr lang="en-US"/>
              <a:pPr/>
              <a:t>3</a:t>
            </a:fld>
            <a:endParaRPr lang="en-US"/>
          </a:p>
        </p:txBody>
      </p:sp>
      <p:sp>
        <p:nvSpPr>
          <p:cNvPr id="182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68F313-D335-4519-9FE2-426E09D3E3C2}" type="slidenum">
              <a:rPr lang="en-US"/>
              <a:pPr/>
              <a:t>4</a:t>
            </a:fld>
            <a:endParaRPr lang="en-US"/>
          </a:p>
        </p:txBody>
      </p:sp>
      <p:sp>
        <p:nvSpPr>
          <p:cNvPr id="182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68F313-D335-4519-9FE2-426E09D3E3C2}" type="slidenum">
              <a:rPr lang="en-US"/>
              <a:pPr/>
              <a:t>5</a:t>
            </a:fld>
            <a:endParaRPr lang="en-US"/>
          </a:p>
        </p:txBody>
      </p:sp>
      <p:sp>
        <p:nvSpPr>
          <p:cNvPr id="182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6BB0D-1020-4298-B805-4765B9F8C2C9}" type="slidenum">
              <a:rPr lang="en-US"/>
              <a:pPr/>
              <a:t>6</a:t>
            </a:fld>
            <a:endParaRPr lang="en-US"/>
          </a:p>
        </p:txBody>
      </p:sp>
      <p:sp>
        <p:nvSpPr>
          <p:cNvPr id="182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BBA9F-60C7-441A-B8FB-A55312C73AF7}" type="slidenum">
              <a:rPr lang="en-US"/>
              <a:pPr/>
              <a:t>7</a:t>
            </a:fld>
            <a:endParaRPr lang="en-US"/>
          </a:p>
        </p:txBody>
      </p:sp>
      <p:sp>
        <p:nvSpPr>
          <p:cNvPr id="183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63394-1E6F-4E2F-8BB7-AFCC0D0431BE}" type="slidenum">
              <a:rPr lang="en-US"/>
              <a:pPr/>
              <a:t>8</a:t>
            </a:fld>
            <a:endParaRPr lang="en-US"/>
          </a:p>
        </p:txBody>
      </p:sp>
      <p:sp>
        <p:nvSpPr>
          <p:cNvPr id="183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61703-EB5F-4849-ACEB-6F03B346D3A6}" type="slidenum">
              <a:rPr lang="en-US"/>
              <a:pPr/>
              <a:t>9</a:t>
            </a:fld>
            <a:endParaRPr lang="en-US"/>
          </a:p>
        </p:txBody>
      </p:sp>
      <p:sp>
        <p:nvSpPr>
          <p:cNvPr id="182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7ABF5-DA63-49FC-AFBE-2CF27B6F6B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4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8BFEF-1220-428F-AE8E-18400FF0CF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5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C0BC8-0FC2-4583-AA1C-E35B09BA4F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3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3B727-8D38-47E7-8331-8FB6B9EAA4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57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A4B3F-1FE5-48DE-A866-E55E91E270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3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81FBD-E03B-4E39-A3BF-1D36011659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7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9C8E3-E82D-4DB2-BAD4-BC2204F55F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2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45812-4CEB-487D-A352-83484D3CE3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9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3AE07-E5FD-42F4-A596-9DFE8A25C3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47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4C42A-C913-4F59-8175-CA46694664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6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B5AC7-87E1-4F0B-8A0A-D3423D4922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3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3484113-CBC7-4117-8876-1153C0A9AFA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13" Type="http://schemas.openxmlformats.org/officeDocument/2006/relationships/tags" Target="../tags/tag202.xml"/><Relationship Id="rId18" Type="http://schemas.openxmlformats.org/officeDocument/2006/relationships/image" Target="../media/image61.png"/><Relationship Id="rId26" Type="http://schemas.openxmlformats.org/officeDocument/2006/relationships/image" Target="../media/image69.png"/><Relationship Id="rId3" Type="http://schemas.openxmlformats.org/officeDocument/2006/relationships/tags" Target="../tags/tag192.xml"/><Relationship Id="rId21" Type="http://schemas.openxmlformats.org/officeDocument/2006/relationships/image" Target="../media/image64.png"/><Relationship Id="rId7" Type="http://schemas.openxmlformats.org/officeDocument/2006/relationships/tags" Target="../tags/tag196.xml"/><Relationship Id="rId12" Type="http://schemas.openxmlformats.org/officeDocument/2006/relationships/tags" Target="../tags/tag201.xml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2" Type="http://schemas.openxmlformats.org/officeDocument/2006/relationships/tags" Target="../tags/tag191.xml"/><Relationship Id="rId16" Type="http://schemas.openxmlformats.org/officeDocument/2006/relationships/image" Target="../media/image1.png"/><Relationship Id="rId20" Type="http://schemas.openxmlformats.org/officeDocument/2006/relationships/image" Target="../media/image63.png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tags" Target="../tags/tag200.xml"/><Relationship Id="rId24" Type="http://schemas.openxmlformats.org/officeDocument/2006/relationships/image" Target="../media/image67.png"/><Relationship Id="rId5" Type="http://schemas.openxmlformats.org/officeDocument/2006/relationships/tags" Target="../tags/tag194.xml"/><Relationship Id="rId15" Type="http://schemas.openxmlformats.org/officeDocument/2006/relationships/notesSlide" Target="../notesSlides/notesSlide10.xml"/><Relationship Id="rId23" Type="http://schemas.openxmlformats.org/officeDocument/2006/relationships/image" Target="../media/image66.png"/><Relationship Id="rId10" Type="http://schemas.openxmlformats.org/officeDocument/2006/relationships/tags" Target="../tags/tag199.xml"/><Relationship Id="rId19" Type="http://schemas.openxmlformats.org/officeDocument/2006/relationships/image" Target="../media/image62.png"/><Relationship Id="rId4" Type="http://schemas.openxmlformats.org/officeDocument/2006/relationships/tags" Target="../tags/tag193.xml"/><Relationship Id="rId9" Type="http://schemas.openxmlformats.org/officeDocument/2006/relationships/tags" Target="../tags/tag19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65.png"/><Relationship Id="rId27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15.xml"/><Relationship Id="rId18" Type="http://schemas.openxmlformats.org/officeDocument/2006/relationships/tags" Target="../tags/tag220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78.png"/><Relationship Id="rId3" Type="http://schemas.openxmlformats.org/officeDocument/2006/relationships/tags" Target="../tags/tag205.xml"/><Relationship Id="rId21" Type="http://schemas.openxmlformats.org/officeDocument/2006/relationships/tags" Target="../tags/tag223.xml"/><Relationship Id="rId34" Type="http://schemas.openxmlformats.org/officeDocument/2006/relationships/image" Target="../media/image73.png"/><Relationship Id="rId42" Type="http://schemas.openxmlformats.org/officeDocument/2006/relationships/image" Target="../media/image81.png"/><Relationship Id="rId47" Type="http://schemas.openxmlformats.org/officeDocument/2006/relationships/image" Target="../media/image86.png"/><Relationship Id="rId7" Type="http://schemas.openxmlformats.org/officeDocument/2006/relationships/tags" Target="../tags/tag209.xml"/><Relationship Id="rId12" Type="http://schemas.openxmlformats.org/officeDocument/2006/relationships/tags" Target="../tags/tag214.xml"/><Relationship Id="rId17" Type="http://schemas.openxmlformats.org/officeDocument/2006/relationships/tags" Target="../tags/tag219.xml"/><Relationship Id="rId25" Type="http://schemas.openxmlformats.org/officeDocument/2006/relationships/tags" Target="../tags/tag227.xml"/><Relationship Id="rId33" Type="http://schemas.openxmlformats.org/officeDocument/2006/relationships/image" Target="../media/image72.png"/><Relationship Id="rId38" Type="http://schemas.openxmlformats.org/officeDocument/2006/relationships/image" Target="../media/image77.png"/><Relationship Id="rId46" Type="http://schemas.openxmlformats.org/officeDocument/2006/relationships/image" Target="../media/image85.png"/><Relationship Id="rId2" Type="http://schemas.openxmlformats.org/officeDocument/2006/relationships/tags" Target="../tags/tag204.xml"/><Relationship Id="rId16" Type="http://schemas.openxmlformats.org/officeDocument/2006/relationships/tags" Target="../tags/tag218.xml"/><Relationship Id="rId20" Type="http://schemas.openxmlformats.org/officeDocument/2006/relationships/tags" Target="../tags/tag222.xml"/><Relationship Id="rId29" Type="http://schemas.openxmlformats.org/officeDocument/2006/relationships/image" Target="../media/image71.png"/><Relationship Id="rId41" Type="http://schemas.openxmlformats.org/officeDocument/2006/relationships/image" Target="../media/image80.png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tags" Target="../tags/tag213.xml"/><Relationship Id="rId24" Type="http://schemas.openxmlformats.org/officeDocument/2006/relationships/tags" Target="../tags/tag226.xml"/><Relationship Id="rId32" Type="http://schemas.openxmlformats.org/officeDocument/2006/relationships/image" Target="../media/image63.png"/><Relationship Id="rId37" Type="http://schemas.openxmlformats.org/officeDocument/2006/relationships/image" Target="../media/image76.png"/><Relationship Id="rId40" Type="http://schemas.openxmlformats.org/officeDocument/2006/relationships/image" Target="../media/image79.png"/><Relationship Id="rId45" Type="http://schemas.openxmlformats.org/officeDocument/2006/relationships/image" Target="../media/image84.png"/><Relationship Id="rId5" Type="http://schemas.openxmlformats.org/officeDocument/2006/relationships/tags" Target="../tags/tag207.xml"/><Relationship Id="rId15" Type="http://schemas.openxmlformats.org/officeDocument/2006/relationships/tags" Target="../tags/tag217.xml"/><Relationship Id="rId23" Type="http://schemas.openxmlformats.org/officeDocument/2006/relationships/tags" Target="../tags/tag225.xml"/><Relationship Id="rId28" Type="http://schemas.openxmlformats.org/officeDocument/2006/relationships/image" Target="../media/image1.png"/><Relationship Id="rId36" Type="http://schemas.openxmlformats.org/officeDocument/2006/relationships/image" Target="../media/image75.png"/><Relationship Id="rId49" Type="http://schemas.openxmlformats.org/officeDocument/2006/relationships/image" Target="../media/image70.png"/><Relationship Id="rId10" Type="http://schemas.openxmlformats.org/officeDocument/2006/relationships/tags" Target="../tags/tag212.xml"/><Relationship Id="rId19" Type="http://schemas.openxmlformats.org/officeDocument/2006/relationships/tags" Target="../tags/tag221.xml"/><Relationship Id="rId31" Type="http://schemas.openxmlformats.org/officeDocument/2006/relationships/image" Target="../media/image61.png"/><Relationship Id="rId44" Type="http://schemas.openxmlformats.org/officeDocument/2006/relationships/image" Target="../media/image83.png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4" Type="http://schemas.openxmlformats.org/officeDocument/2006/relationships/tags" Target="../tags/tag216.xml"/><Relationship Id="rId22" Type="http://schemas.openxmlformats.org/officeDocument/2006/relationships/tags" Target="../tags/tag224.xml"/><Relationship Id="rId27" Type="http://schemas.openxmlformats.org/officeDocument/2006/relationships/notesSlide" Target="../notesSlides/notesSlide11.xml"/><Relationship Id="rId30" Type="http://schemas.openxmlformats.org/officeDocument/2006/relationships/image" Target="../media/image60.png"/><Relationship Id="rId35" Type="http://schemas.openxmlformats.org/officeDocument/2006/relationships/image" Target="../media/image74.png"/><Relationship Id="rId43" Type="http://schemas.openxmlformats.org/officeDocument/2006/relationships/image" Target="../media/image82.png"/><Relationship Id="rId48" Type="http://schemas.openxmlformats.org/officeDocument/2006/relationships/image" Target="../media/image69.png"/><Relationship Id="rId8" Type="http://schemas.openxmlformats.org/officeDocument/2006/relationships/tags" Target="../tags/tag2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89.png"/><Relationship Id="rId3" Type="http://schemas.openxmlformats.org/officeDocument/2006/relationships/tags" Target="../tags/tag230.xml"/><Relationship Id="rId21" Type="http://schemas.openxmlformats.org/officeDocument/2006/relationships/image" Target="../media/image69.png"/><Relationship Id="rId7" Type="http://schemas.openxmlformats.org/officeDocument/2006/relationships/tags" Target="../tags/tag234.xml"/><Relationship Id="rId12" Type="http://schemas.openxmlformats.org/officeDocument/2006/relationships/tags" Target="../tags/tag239.xml"/><Relationship Id="rId17" Type="http://schemas.openxmlformats.org/officeDocument/2006/relationships/image" Target="../media/image88.png"/><Relationship Id="rId2" Type="http://schemas.openxmlformats.org/officeDocument/2006/relationships/tags" Target="../tags/tag229.xml"/><Relationship Id="rId16" Type="http://schemas.openxmlformats.org/officeDocument/2006/relationships/image" Target="../media/image60.png"/><Relationship Id="rId20" Type="http://schemas.openxmlformats.org/officeDocument/2006/relationships/image" Target="../media/image91.png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1" Type="http://schemas.openxmlformats.org/officeDocument/2006/relationships/tags" Target="../tags/tag238.xml"/><Relationship Id="rId5" Type="http://schemas.openxmlformats.org/officeDocument/2006/relationships/tags" Target="../tags/tag232.xml"/><Relationship Id="rId15" Type="http://schemas.openxmlformats.org/officeDocument/2006/relationships/image" Target="../media/image87.png"/><Relationship Id="rId10" Type="http://schemas.openxmlformats.org/officeDocument/2006/relationships/tags" Target="../tags/tag237.xml"/><Relationship Id="rId19" Type="http://schemas.openxmlformats.org/officeDocument/2006/relationships/image" Target="../media/image90.png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image" Target="../media/image1.png"/><Relationship Id="rId22" Type="http://schemas.openxmlformats.org/officeDocument/2006/relationships/image" Target="../media/image9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47.xml"/><Relationship Id="rId13" Type="http://schemas.openxmlformats.org/officeDocument/2006/relationships/image" Target="../media/image1.png"/><Relationship Id="rId18" Type="http://schemas.openxmlformats.org/officeDocument/2006/relationships/image" Target="../media/image95.png"/><Relationship Id="rId3" Type="http://schemas.openxmlformats.org/officeDocument/2006/relationships/tags" Target="../tags/tag242.xml"/><Relationship Id="rId21" Type="http://schemas.openxmlformats.org/officeDocument/2006/relationships/image" Target="../media/image44.png"/><Relationship Id="rId7" Type="http://schemas.openxmlformats.org/officeDocument/2006/relationships/tags" Target="../tags/tag24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89.png"/><Relationship Id="rId2" Type="http://schemas.openxmlformats.org/officeDocument/2006/relationships/tags" Target="../tags/tag241.xml"/><Relationship Id="rId16" Type="http://schemas.openxmlformats.org/officeDocument/2006/relationships/image" Target="../media/image94.png"/><Relationship Id="rId20" Type="http://schemas.openxmlformats.org/officeDocument/2006/relationships/image" Target="../media/image92.png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11" Type="http://schemas.openxmlformats.org/officeDocument/2006/relationships/tags" Target="../tags/tag250.xml"/><Relationship Id="rId5" Type="http://schemas.openxmlformats.org/officeDocument/2006/relationships/tags" Target="../tags/tag244.xml"/><Relationship Id="rId15" Type="http://schemas.openxmlformats.org/officeDocument/2006/relationships/image" Target="../media/image60.png"/><Relationship Id="rId10" Type="http://schemas.openxmlformats.org/officeDocument/2006/relationships/tags" Target="../tags/tag249.xml"/><Relationship Id="rId19" Type="http://schemas.openxmlformats.org/officeDocument/2006/relationships/image" Target="../media/image69.png"/><Relationship Id="rId4" Type="http://schemas.openxmlformats.org/officeDocument/2006/relationships/tags" Target="../tags/tag243.xml"/><Relationship Id="rId9" Type="http://schemas.openxmlformats.org/officeDocument/2006/relationships/tags" Target="../tags/tag248.xml"/><Relationship Id="rId14" Type="http://schemas.openxmlformats.org/officeDocument/2006/relationships/image" Target="../media/image9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58.xml"/><Relationship Id="rId13" Type="http://schemas.openxmlformats.org/officeDocument/2006/relationships/tags" Target="../tags/tag263.xml"/><Relationship Id="rId18" Type="http://schemas.openxmlformats.org/officeDocument/2006/relationships/image" Target="../media/image1.png"/><Relationship Id="rId26" Type="http://schemas.openxmlformats.org/officeDocument/2006/relationships/image" Target="../media/image101.png"/><Relationship Id="rId3" Type="http://schemas.openxmlformats.org/officeDocument/2006/relationships/tags" Target="../tags/tag253.xml"/><Relationship Id="rId21" Type="http://schemas.openxmlformats.org/officeDocument/2006/relationships/image" Target="../media/image97.png"/><Relationship Id="rId7" Type="http://schemas.openxmlformats.org/officeDocument/2006/relationships/tags" Target="../tags/tag257.xml"/><Relationship Id="rId12" Type="http://schemas.openxmlformats.org/officeDocument/2006/relationships/tags" Target="../tags/tag262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00.png"/><Relationship Id="rId2" Type="http://schemas.openxmlformats.org/officeDocument/2006/relationships/tags" Target="../tags/tag252.xml"/><Relationship Id="rId16" Type="http://schemas.openxmlformats.org/officeDocument/2006/relationships/tags" Target="../tags/tag266.xml"/><Relationship Id="rId20" Type="http://schemas.openxmlformats.org/officeDocument/2006/relationships/image" Target="../media/image60.png"/><Relationship Id="rId29" Type="http://schemas.openxmlformats.org/officeDocument/2006/relationships/image" Target="../media/image69.png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1" Type="http://schemas.openxmlformats.org/officeDocument/2006/relationships/tags" Target="../tags/tag261.xml"/><Relationship Id="rId24" Type="http://schemas.openxmlformats.org/officeDocument/2006/relationships/image" Target="../media/image99.png"/><Relationship Id="rId5" Type="http://schemas.openxmlformats.org/officeDocument/2006/relationships/tags" Target="../tags/tag255.xml"/><Relationship Id="rId15" Type="http://schemas.openxmlformats.org/officeDocument/2006/relationships/tags" Target="../tags/tag265.xml"/><Relationship Id="rId23" Type="http://schemas.openxmlformats.org/officeDocument/2006/relationships/image" Target="../media/image98.png"/><Relationship Id="rId28" Type="http://schemas.openxmlformats.org/officeDocument/2006/relationships/image" Target="../media/image103.png"/><Relationship Id="rId10" Type="http://schemas.openxmlformats.org/officeDocument/2006/relationships/tags" Target="../tags/tag260.xml"/><Relationship Id="rId19" Type="http://schemas.openxmlformats.org/officeDocument/2006/relationships/image" Target="../media/image96.png"/><Relationship Id="rId4" Type="http://schemas.openxmlformats.org/officeDocument/2006/relationships/tags" Target="../tags/tag254.xml"/><Relationship Id="rId9" Type="http://schemas.openxmlformats.org/officeDocument/2006/relationships/tags" Target="../tags/tag259.xml"/><Relationship Id="rId14" Type="http://schemas.openxmlformats.org/officeDocument/2006/relationships/tags" Target="../tags/tag264.xml"/><Relationship Id="rId22" Type="http://schemas.openxmlformats.org/officeDocument/2006/relationships/image" Target="../media/image89.png"/><Relationship Id="rId27" Type="http://schemas.openxmlformats.org/officeDocument/2006/relationships/image" Target="../media/image102.png"/><Relationship Id="rId30" Type="http://schemas.openxmlformats.org/officeDocument/2006/relationships/image" Target="../media/image9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74.xml"/><Relationship Id="rId13" Type="http://schemas.openxmlformats.org/officeDocument/2006/relationships/tags" Target="../tags/tag279.xml"/><Relationship Id="rId18" Type="http://schemas.openxmlformats.org/officeDocument/2006/relationships/image" Target="../media/image60.png"/><Relationship Id="rId26" Type="http://schemas.openxmlformats.org/officeDocument/2006/relationships/image" Target="../media/image110.png"/><Relationship Id="rId3" Type="http://schemas.openxmlformats.org/officeDocument/2006/relationships/tags" Target="../tags/tag269.xml"/><Relationship Id="rId21" Type="http://schemas.openxmlformats.org/officeDocument/2006/relationships/image" Target="../media/image107.png"/><Relationship Id="rId7" Type="http://schemas.openxmlformats.org/officeDocument/2006/relationships/tags" Target="../tags/tag273.xml"/><Relationship Id="rId12" Type="http://schemas.openxmlformats.org/officeDocument/2006/relationships/tags" Target="../tags/tag278.xml"/><Relationship Id="rId17" Type="http://schemas.openxmlformats.org/officeDocument/2006/relationships/image" Target="../media/image104.png"/><Relationship Id="rId25" Type="http://schemas.openxmlformats.org/officeDocument/2006/relationships/image" Target="../media/image78.png"/><Relationship Id="rId2" Type="http://schemas.openxmlformats.org/officeDocument/2006/relationships/tags" Target="../tags/tag268.xml"/><Relationship Id="rId16" Type="http://schemas.openxmlformats.org/officeDocument/2006/relationships/image" Target="../media/image1.png"/><Relationship Id="rId20" Type="http://schemas.openxmlformats.org/officeDocument/2006/relationships/image" Target="../media/image106.png"/><Relationship Id="rId1" Type="http://schemas.openxmlformats.org/officeDocument/2006/relationships/tags" Target="../tags/tag267.xml"/><Relationship Id="rId6" Type="http://schemas.openxmlformats.org/officeDocument/2006/relationships/tags" Target="../tags/tag272.xml"/><Relationship Id="rId11" Type="http://schemas.openxmlformats.org/officeDocument/2006/relationships/tags" Target="../tags/tag277.xml"/><Relationship Id="rId24" Type="http://schemas.openxmlformats.org/officeDocument/2006/relationships/image" Target="../media/image109.png"/><Relationship Id="rId5" Type="http://schemas.openxmlformats.org/officeDocument/2006/relationships/tags" Target="../tags/tag27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69.png"/><Relationship Id="rId10" Type="http://schemas.openxmlformats.org/officeDocument/2006/relationships/tags" Target="../tags/tag276.xml"/><Relationship Id="rId19" Type="http://schemas.openxmlformats.org/officeDocument/2006/relationships/image" Target="../media/image105.png"/><Relationship Id="rId4" Type="http://schemas.openxmlformats.org/officeDocument/2006/relationships/tags" Target="../tags/tag270.xml"/><Relationship Id="rId9" Type="http://schemas.openxmlformats.org/officeDocument/2006/relationships/tags" Target="../tags/tag275.xml"/><Relationship Id="rId14" Type="http://schemas.openxmlformats.org/officeDocument/2006/relationships/tags" Target="../tags/tag280.xml"/><Relationship Id="rId22" Type="http://schemas.openxmlformats.org/officeDocument/2006/relationships/image" Target="../media/image108.png"/><Relationship Id="rId27" Type="http://schemas.openxmlformats.org/officeDocument/2006/relationships/image" Target="../media/image111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image" Target="../media/image5.png"/><Relationship Id="rId21" Type="http://schemas.openxmlformats.org/officeDocument/2006/relationships/tags" Target="../tags/tag23.xml"/><Relationship Id="rId34" Type="http://schemas.openxmlformats.org/officeDocument/2006/relationships/notesSlide" Target="../notesSlides/notesSlide2.xml"/><Relationship Id="rId42" Type="http://schemas.openxmlformats.org/officeDocument/2006/relationships/image" Target="../media/image8.png"/><Relationship Id="rId47" Type="http://schemas.openxmlformats.org/officeDocument/2006/relationships/image" Target="../media/image13.png"/><Relationship Id="rId50" Type="http://schemas.openxmlformats.org/officeDocument/2006/relationships/image" Target="../media/image16.png"/><Relationship Id="rId55" Type="http://schemas.openxmlformats.org/officeDocument/2006/relationships/image" Target="../media/image21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4.png"/><Relationship Id="rId46" Type="http://schemas.openxmlformats.org/officeDocument/2006/relationships/image" Target="../media/image12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tags" Target="../tags/tag31.xml"/><Relationship Id="rId41" Type="http://schemas.openxmlformats.org/officeDocument/2006/relationships/image" Target="../media/image7.png"/><Relationship Id="rId54" Type="http://schemas.openxmlformats.org/officeDocument/2006/relationships/image" Target="../media/image20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image" Target="../media/image3.png"/><Relationship Id="rId40" Type="http://schemas.openxmlformats.org/officeDocument/2006/relationships/image" Target="../media/image6.png"/><Relationship Id="rId45" Type="http://schemas.openxmlformats.org/officeDocument/2006/relationships/image" Target="../media/image11.png"/><Relationship Id="rId53" Type="http://schemas.openxmlformats.org/officeDocument/2006/relationships/image" Target="../media/image19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image" Target="../media/image2.png"/><Relationship Id="rId49" Type="http://schemas.openxmlformats.org/officeDocument/2006/relationships/image" Target="../media/image15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4" Type="http://schemas.openxmlformats.org/officeDocument/2006/relationships/image" Target="../media/image10.png"/><Relationship Id="rId52" Type="http://schemas.openxmlformats.org/officeDocument/2006/relationships/image" Target="../media/image18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image" Target="../media/image1.png"/><Relationship Id="rId43" Type="http://schemas.openxmlformats.org/officeDocument/2006/relationships/image" Target="../media/image9.png"/><Relationship Id="rId48" Type="http://schemas.openxmlformats.org/officeDocument/2006/relationships/image" Target="../media/image14.png"/><Relationship Id="rId56" Type="http://schemas.openxmlformats.org/officeDocument/2006/relationships/image" Target="../media/image22.png"/><Relationship Id="rId8" Type="http://schemas.openxmlformats.org/officeDocument/2006/relationships/tags" Target="../tags/tag10.xml"/><Relationship Id="rId51" Type="http://schemas.openxmlformats.org/officeDocument/2006/relationships/image" Target="../media/image17.png"/><Relationship Id="rId3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47.xml"/><Relationship Id="rId18" Type="http://schemas.openxmlformats.org/officeDocument/2006/relationships/tags" Target="../tags/tag52.xml"/><Relationship Id="rId26" Type="http://schemas.openxmlformats.org/officeDocument/2006/relationships/tags" Target="../tags/tag60.xml"/><Relationship Id="rId39" Type="http://schemas.openxmlformats.org/officeDocument/2006/relationships/image" Target="../media/image3.png"/><Relationship Id="rId21" Type="http://schemas.openxmlformats.org/officeDocument/2006/relationships/tags" Target="../tags/tag55.xml"/><Relationship Id="rId34" Type="http://schemas.openxmlformats.org/officeDocument/2006/relationships/tags" Target="../tags/tag68.xml"/><Relationship Id="rId42" Type="http://schemas.openxmlformats.org/officeDocument/2006/relationships/image" Target="../media/image6.png"/><Relationship Id="rId47" Type="http://schemas.openxmlformats.org/officeDocument/2006/relationships/image" Target="../media/image11.png"/><Relationship Id="rId50" Type="http://schemas.openxmlformats.org/officeDocument/2006/relationships/image" Target="../media/image16.png"/><Relationship Id="rId55" Type="http://schemas.openxmlformats.org/officeDocument/2006/relationships/image" Target="../media/image14.png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0" Type="http://schemas.openxmlformats.org/officeDocument/2006/relationships/tags" Target="../tags/tag54.xml"/><Relationship Id="rId29" Type="http://schemas.openxmlformats.org/officeDocument/2006/relationships/tags" Target="../tags/tag63.xml"/><Relationship Id="rId41" Type="http://schemas.openxmlformats.org/officeDocument/2006/relationships/image" Target="../media/image5.png"/><Relationship Id="rId54" Type="http://schemas.openxmlformats.org/officeDocument/2006/relationships/image" Target="../media/image20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24" Type="http://schemas.openxmlformats.org/officeDocument/2006/relationships/tags" Target="../tags/tag58.xml"/><Relationship Id="rId32" Type="http://schemas.openxmlformats.org/officeDocument/2006/relationships/tags" Target="../tags/tag66.xml"/><Relationship Id="rId37" Type="http://schemas.openxmlformats.org/officeDocument/2006/relationships/image" Target="../media/image1.png"/><Relationship Id="rId40" Type="http://schemas.openxmlformats.org/officeDocument/2006/relationships/image" Target="../media/image4.png"/><Relationship Id="rId45" Type="http://schemas.openxmlformats.org/officeDocument/2006/relationships/image" Target="../media/image9.png"/><Relationship Id="rId53" Type="http://schemas.openxmlformats.org/officeDocument/2006/relationships/image" Target="../media/image19.png"/><Relationship Id="rId58" Type="http://schemas.openxmlformats.org/officeDocument/2006/relationships/image" Target="../media/image24.png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23" Type="http://schemas.openxmlformats.org/officeDocument/2006/relationships/tags" Target="../tags/tag57.xml"/><Relationship Id="rId28" Type="http://schemas.openxmlformats.org/officeDocument/2006/relationships/tags" Target="../tags/tag62.xml"/><Relationship Id="rId36" Type="http://schemas.openxmlformats.org/officeDocument/2006/relationships/notesSlide" Target="../notesSlides/notesSlide3.xml"/><Relationship Id="rId49" Type="http://schemas.openxmlformats.org/officeDocument/2006/relationships/image" Target="../media/image15.png"/><Relationship Id="rId57" Type="http://schemas.openxmlformats.org/officeDocument/2006/relationships/image" Target="../media/image23.png"/><Relationship Id="rId61" Type="http://schemas.openxmlformats.org/officeDocument/2006/relationships/image" Target="../media/image22.png"/><Relationship Id="rId10" Type="http://schemas.openxmlformats.org/officeDocument/2006/relationships/tags" Target="../tags/tag44.xml"/><Relationship Id="rId19" Type="http://schemas.openxmlformats.org/officeDocument/2006/relationships/tags" Target="../tags/tag53.xml"/><Relationship Id="rId31" Type="http://schemas.openxmlformats.org/officeDocument/2006/relationships/tags" Target="../tags/tag65.xml"/><Relationship Id="rId44" Type="http://schemas.openxmlformats.org/officeDocument/2006/relationships/image" Target="../media/image8.png"/><Relationship Id="rId52" Type="http://schemas.openxmlformats.org/officeDocument/2006/relationships/image" Target="../media/image18.png"/><Relationship Id="rId60" Type="http://schemas.openxmlformats.org/officeDocument/2006/relationships/image" Target="../media/image21.png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Relationship Id="rId22" Type="http://schemas.openxmlformats.org/officeDocument/2006/relationships/tags" Target="../tags/tag56.xml"/><Relationship Id="rId27" Type="http://schemas.openxmlformats.org/officeDocument/2006/relationships/tags" Target="../tags/tag61.xml"/><Relationship Id="rId30" Type="http://schemas.openxmlformats.org/officeDocument/2006/relationships/tags" Target="../tags/tag64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7.png"/><Relationship Id="rId48" Type="http://schemas.openxmlformats.org/officeDocument/2006/relationships/image" Target="../media/image12.png"/><Relationship Id="rId56" Type="http://schemas.openxmlformats.org/officeDocument/2006/relationships/image" Target="../media/image13.png"/><Relationship Id="rId8" Type="http://schemas.openxmlformats.org/officeDocument/2006/relationships/tags" Target="../tags/tag42.xml"/><Relationship Id="rId51" Type="http://schemas.openxmlformats.org/officeDocument/2006/relationships/image" Target="../media/image17.png"/><Relationship Id="rId3" Type="http://schemas.openxmlformats.org/officeDocument/2006/relationships/tags" Target="../tags/tag37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5" Type="http://schemas.openxmlformats.org/officeDocument/2006/relationships/tags" Target="../tags/tag59.xml"/><Relationship Id="rId33" Type="http://schemas.openxmlformats.org/officeDocument/2006/relationships/tags" Target="../tags/tag67.xml"/><Relationship Id="rId38" Type="http://schemas.openxmlformats.org/officeDocument/2006/relationships/image" Target="../media/image2.png"/><Relationship Id="rId46" Type="http://schemas.openxmlformats.org/officeDocument/2006/relationships/image" Target="../media/image10.png"/><Relationship Id="rId5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18" Type="http://schemas.openxmlformats.org/officeDocument/2006/relationships/image" Target="../media/image2.png"/><Relationship Id="rId26" Type="http://schemas.openxmlformats.org/officeDocument/2006/relationships/image" Target="../media/image28.png"/><Relationship Id="rId3" Type="http://schemas.openxmlformats.org/officeDocument/2006/relationships/tags" Target="../tags/tag71.xml"/><Relationship Id="rId21" Type="http://schemas.openxmlformats.org/officeDocument/2006/relationships/image" Target="../media/image5.png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image" Target="../media/image1.png"/><Relationship Id="rId25" Type="http://schemas.openxmlformats.org/officeDocument/2006/relationships/image" Target="../media/image27.png"/><Relationship Id="rId2" Type="http://schemas.openxmlformats.org/officeDocument/2006/relationships/tags" Target="../tags/tag70.xml"/><Relationship Id="rId16" Type="http://schemas.openxmlformats.org/officeDocument/2006/relationships/notesSlide" Target="../notesSlides/notesSlide4.xml"/><Relationship Id="rId20" Type="http://schemas.openxmlformats.org/officeDocument/2006/relationships/image" Target="../media/image4.png"/><Relationship Id="rId29" Type="http://schemas.openxmlformats.org/officeDocument/2006/relationships/image" Target="../media/image31.png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24" Type="http://schemas.openxmlformats.org/officeDocument/2006/relationships/image" Target="../media/image22.png"/><Relationship Id="rId5" Type="http://schemas.openxmlformats.org/officeDocument/2006/relationships/tags" Target="../tags/tag7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1.png"/><Relationship Id="rId28" Type="http://schemas.openxmlformats.org/officeDocument/2006/relationships/image" Target="../media/image30.png"/><Relationship Id="rId10" Type="http://schemas.openxmlformats.org/officeDocument/2006/relationships/tags" Target="../tags/tag78.xml"/><Relationship Id="rId19" Type="http://schemas.openxmlformats.org/officeDocument/2006/relationships/image" Target="../media/image3.png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Relationship Id="rId22" Type="http://schemas.openxmlformats.org/officeDocument/2006/relationships/image" Target="../media/image26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tags" Target="../tags/tag95.xml"/><Relationship Id="rId18" Type="http://schemas.openxmlformats.org/officeDocument/2006/relationships/tags" Target="../tags/tag100.xml"/><Relationship Id="rId26" Type="http://schemas.openxmlformats.org/officeDocument/2006/relationships/image" Target="../media/image26.png"/><Relationship Id="rId39" Type="http://schemas.openxmlformats.org/officeDocument/2006/relationships/image" Target="../media/image40.png"/><Relationship Id="rId3" Type="http://schemas.openxmlformats.org/officeDocument/2006/relationships/tags" Target="../tags/tag85.xml"/><Relationship Id="rId21" Type="http://schemas.openxmlformats.org/officeDocument/2006/relationships/tags" Target="../tags/tag103.xml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7" Type="http://schemas.openxmlformats.org/officeDocument/2006/relationships/tags" Target="../tags/tag89.xml"/><Relationship Id="rId12" Type="http://schemas.openxmlformats.org/officeDocument/2006/relationships/tags" Target="../tags/tag94.xml"/><Relationship Id="rId17" Type="http://schemas.openxmlformats.org/officeDocument/2006/relationships/tags" Target="../tags/tag99.xml"/><Relationship Id="rId25" Type="http://schemas.openxmlformats.org/officeDocument/2006/relationships/notesSlide" Target="../notesSlides/notesSlide5.xml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2" Type="http://schemas.openxmlformats.org/officeDocument/2006/relationships/tags" Target="../tags/tag84.xml"/><Relationship Id="rId16" Type="http://schemas.openxmlformats.org/officeDocument/2006/relationships/tags" Target="../tags/tag98.xml"/><Relationship Id="rId20" Type="http://schemas.openxmlformats.org/officeDocument/2006/relationships/tags" Target="../tags/tag102.xml"/><Relationship Id="rId29" Type="http://schemas.openxmlformats.org/officeDocument/2006/relationships/image" Target="../media/image5.png"/><Relationship Id="rId41" Type="http://schemas.openxmlformats.org/officeDocument/2006/relationships/image" Target="../media/image42.png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" Type="http://schemas.openxmlformats.org/officeDocument/2006/relationships/tags" Target="../tags/tag87.xml"/><Relationship Id="rId15" Type="http://schemas.openxmlformats.org/officeDocument/2006/relationships/tags" Target="../tags/tag97.xml"/><Relationship Id="rId23" Type="http://schemas.openxmlformats.org/officeDocument/2006/relationships/tags" Target="../tags/tag105.xml"/><Relationship Id="rId28" Type="http://schemas.openxmlformats.org/officeDocument/2006/relationships/image" Target="../media/image1.png"/><Relationship Id="rId36" Type="http://schemas.openxmlformats.org/officeDocument/2006/relationships/image" Target="../media/image37.png"/><Relationship Id="rId10" Type="http://schemas.openxmlformats.org/officeDocument/2006/relationships/tags" Target="../tags/tag92.xml"/><Relationship Id="rId19" Type="http://schemas.openxmlformats.org/officeDocument/2006/relationships/tags" Target="../tags/tag101.xml"/><Relationship Id="rId31" Type="http://schemas.openxmlformats.org/officeDocument/2006/relationships/image" Target="../media/image22.png"/><Relationship Id="rId44" Type="http://schemas.openxmlformats.org/officeDocument/2006/relationships/image" Target="../media/image45.png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tags" Target="../tags/tag96.xml"/><Relationship Id="rId22" Type="http://schemas.openxmlformats.org/officeDocument/2006/relationships/tags" Target="../tags/tag104.xml"/><Relationship Id="rId27" Type="http://schemas.openxmlformats.org/officeDocument/2006/relationships/image" Target="../media/image32.png"/><Relationship Id="rId30" Type="http://schemas.openxmlformats.org/officeDocument/2006/relationships/image" Target="../media/image2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tags" Target="../tags/tag123.xml"/><Relationship Id="rId26" Type="http://schemas.openxmlformats.org/officeDocument/2006/relationships/image" Target="../media/image40.png"/><Relationship Id="rId39" Type="http://schemas.openxmlformats.org/officeDocument/2006/relationships/image" Target="../media/image41.png"/><Relationship Id="rId3" Type="http://schemas.openxmlformats.org/officeDocument/2006/relationships/tags" Target="../tags/tag108.xml"/><Relationship Id="rId21" Type="http://schemas.openxmlformats.org/officeDocument/2006/relationships/tags" Target="../tags/tag126.xml"/><Relationship Id="rId34" Type="http://schemas.openxmlformats.org/officeDocument/2006/relationships/image" Target="../media/image37.png"/><Relationship Id="rId42" Type="http://schemas.openxmlformats.org/officeDocument/2006/relationships/image" Target="../media/image49.png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tags" Target="../tags/tag122.xml"/><Relationship Id="rId25" Type="http://schemas.openxmlformats.org/officeDocument/2006/relationships/image" Target="../media/image39.png"/><Relationship Id="rId33" Type="http://schemas.openxmlformats.org/officeDocument/2006/relationships/image" Target="../media/image36.png"/><Relationship Id="rId38" Type="http://schemas.openxmlformats.org/officeDocument/2006/relationships/image" Target="../media/image38.png"/><Relationship Id="rId2" Type="http://schemas.openxmlformats.org/officeDocument/2006/relationships/tags" Target="../tags/tag107.xml"/><Relationship Id="rId16" Type="http://schemas.openxmlformats.org/officeDocument/2006/relationships/tags" Target="../tags/tag121.xml"/><Relationship Id="rId20" Type="http://schemas.openxmlformats.org/officeDocument/2006/relationships/tags" Target="../tags/tag125.xml"/><Relationship Id="rId29" Type="http://schemas.openxmlformats.org/officeDocument/2006/relationships/image" Target="../media/image32.png"/><Relationship Id="rId41" Type="http://schemas.openxmlformats.org/officeDocument/2006/relationships/image" Target="../media/image43.png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image" Target="../media/image33.png"/><Relationship Id="rId32" Type="http://schemas.openxmlformats.org/officeDocument/2006/relationships/image" Target="../media/image35.png"/><Relationship Id="rId37" Type="http://schemas.openxmlformats.org/officeDocument/2006/relationships/image" Target="../media/image5.png"/><Relationship Id="rId40" Type="http://schemas.openxmlformats.org/officeDocument/2006/relationships/image" Target="../media/image42.png"/><Relationship Id="rId5" Type="http://schemas.openxmlformats.org/officeDocument/2006/relationships/tags" Target="../tags/tag110.xml"/><Relationship Id="rId15" Type="http://schemas.openxmlformats.org/officeDocument/2006/relationships/tags" Target="../tags/tag120.xml"/><Relationship Id="rId23" Type="http://schemas.openxmlformats.org/officeDocument/2006/relationships/notesSlide" Target="../notesSlides/notesSlide6.xml"/><Relationship Id="rId28" Type="http://schemas.openxmlformats.org/officeDocument/2006/relationships/image" Target="../media/image26.png"/><Relationship Id="rId36" Type="http://schemas.openxmlformats.org/officeDocument/2006/relationships/image" Target="../media/image22.png"/><Relationship Id="rId10" Type="http://schemas.openxmlformats.org/officeDocument/2006/relationships/tags" Target="../tags/tag115.xml"/><Relationship Id="rId19" Type="http://schemas.openxmlformats.org/officeDocument/2006/relationships/tags" Target="../tags/tag124.xml"/><Relationship Id="rId31" Type="http://schemas.openxmlformats.org/officeDocument/2006/relationships/image" Target="../media/image34.png"/><Relationship Id="rId44" Type="http://schemas.openxmlformats.org/officeDocument/2006/relationships/image" Target="../media/image44.png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48.png"/><Relationship Id="rId30" Type="http://schemas.openxmlformats.org/officeDocument/2006/relationships/image" Target="../media/image1.png"/><Relationship Id="rId35" Type="http://schemas.openxmlformats.org/officeDocument/2006/relationships/image" Target="../media/image21.png"/><Relationship Id="rId43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26" Type="http://schemas.openxmlformats.org/officeDocument/2006/relationships/image" Target="../media/image40.png"/><Relationship Id="rId39" Type="http://schemas.openxmlformats.org/officeDocument/2006/relationships/image" Target="../media/image43.png"/><Relationship Id="rId3" Type="http://schemas.openxmlformats.org/officeDocument/2006/relationships/tags" Target="../tags/tag129.xml"/><Relationship Id="rId21" Type="http://schemas.openxmlformats.org/officeDocument/2006/relationships/tags" Target="../tags/tag147.xml"/><Relationship Id="rId34" Type="http://schemas.openxmlformats.org/officeDocument/2006/relationships/image" Target="../media/image22.png"/><Relationship Id="rId42" Type="http://schemas.openxmlformats.org/officeDocument/2006/relationships/image" Target="../media/image50.png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5" Type="http://schemas.openxmlformats.org/officeDocument/2006/relationships/image" Target="../media/image39.png"/><Relationship Id="rId33" Type="http://schemas.openxmlformats.org/officeDocument/2006/relationships/image" Target="../media/image21.png"/><Relationship Id="rId38" Type="http://schemas.openxmlformats.org/officeDocument/2006/relationships/image" Target="../media/image42.png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0" Type="http://schemas.openxmlformats.org/officeDocument/2006/relationships/tags" Target="../tags/tag146.xml"/><Relationship Id="rId29" Type="http://schemas.openxmlformats.org/officeDocument/2006/relationships/image" Target="../media/image34.png"/><Relationship Id="rId41" Type="http://schemas.openxmlformats.org/officeDocument/2006/relationships/image" Target="../media/image49.png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24" Type="http://schemas.openxmlformats.org/officeDocument/2006/relationships/image" Target="../media/image33.png"/><Relationship Id="rId32" Type="http://schemas.openxmlformats.org/officeDocument/2006/relationships/image" Target="../media/image37.png"/><Relationship Id="rId37" Type="http://schemas.openxmlformats.org/officeDocument/2006/relationships/image" Target="../media/image51.png"/><Relationship Id="rId40" Type="http://schemas.openxmlformats.org/officeDocument/2006/relationships/image" Target="../media/image44.png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23" Type="http://schemas.openxmlformats.org/officeDocument/2006/relationships/notesSlide" Target="../notesSlides/notesSlide7.xml"/><Relationship Id="rId28" Type="http://schemas.openxmlformats.org/officeDocument/2006/relationships/image" Target="../media/image1.png"/><Relationship Id="rId36" Type="http://schemas.openxmlformats.org/officeDocument/2006/relationships/image" Target="../media/image38.png"/><Relationship Id="rId10" Type="http://schemas.openxmlformats.org/officeDocument/2006/relationships/tags" Target="../tags/tag136.xml"/><Relationship Id="rId19" Type="http://schemas.openxmlformats.org/officeDocument/2006/relationships/tags" Target="../tags/tag145.xml"/><Relationship Id="rId31" Type="http://schemas.openxmlformats.org/officeDocument/2006/relationships/image" Target="../media/image36.png"/><Relationship Id="rId44" Type="http://schemas.openxmlformats.org/officeDocument/2006/relationships/image" Target="../media/image32.png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48.png"/><Relationship Id="rId30" Type="http://schemas.openxmlformats.org/officeDocument/2006/relationships/image" Target="../media/image35.png"/><Relationship Id="rId35" Type="http://schemas.openxmlformats.org/officeDocument/2006/relationships/image" Target="../media/image5.png"/><Relationship Id="rId43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26" Type="http://schemas.openxmlformats.org/officeDocument/2006/relationships/image" Target="../media/image40.png"/><Relationship Id="rId39" Type="http://schemas.openxmlformats.org/officeDocument/2006/relationships/image" Target="../media/image5.png"/><Relationship Id="rId3" Type="http://schemas.openxmlformats.org/officeDocument/2006/relationships/tags" Target="../tags/tag150.xml"/><Relationship Id="rId21" Type="http://schemas.openxmlformats.org/officeDocument/2006/relationships/tags" Target="../tags/tag168.xml"/><Relationship Id="rId34" Type="http://schemas.openxmlformats.org/officeDocument/2006/relationships/image" Target="../media/image37.png"/><Relationship Id="rId42" Type="http://schemas.openxmlformats.org/officeDocument/2006/relationships/image" Target="../media/image43.png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5" Type="http://schemas.openxmlformats.org/officeDocument/2006/relationships/image" Target="../media/image39.png"/><Relationship Id="rId33" Type="http://schemas.openxmlformats.org/officeDocument/2006/relationships/image" Target="../media/image36.png"/><Relationship Id="rId38" Type="http://schemas.openxmlformats.org/officeDocument/2006/relationships/image" Target="../media/image22.png"/><Relationship Id="rId2" Type="http://schemas.openxmlformats.org/officeDocument/2006/relationships/tags" Target="../tags/tag149.xml"/><Relationship Id="rId16" Type="http://schemas.openxmlformats.org/officeDocument/2006/relationships/tags" Target="../tags/tag163.xml"/><Relationship Id="rId20" Type="http://schemas.openxmlformats.org/officeDocument/2006/relationships/tags" Target="../tags/tag167.xml"/><Relationship Id="rId29" Type="http://schemas.openxmlformats.org/officeDocument/2006/relationships/image" Target="../media/image32.png"/><Relationship Id="rId41" Type="http://schemas.openxmlformats.org/officeDocument/2006/relationships/image" Target="../media/image42.png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24" Type="http://schemas.openxmlformats.org/officeDocument/2006/relationships/image" Target="../media/image33.png"/><Relationship Id="rId32" Type="http://schemas.openxmlformats.org/officeDocument/2006/relationships/image" Target="../media/image35.png"/><Relationship Id="rId37" Type="http://schemas.openxmlformats.org/officeDocument/2006/relationships/image" Target="../media/image21.png"/><Relationship Id="rId40" Type="http://schemas.openxmlformats.org/officeDocument/2006/relationships/image" Target="../media/image38.png"/><Relationship Id="rId5" Type="http://schemas.openxmlformats.org/officeDocument/2006/relationships/tags" Target="../tags/tag152.xml"/><Relationship Id="rId15" Type="http://schemas.openxmlformats.org/officeDocument/2006/relationships/tags" Target="../tags/tag162.xml"/><Relationship Id="rId23" Type="http://schemas.openxmlformats.org/officeDocument/2006/relationships/notesSlide" Target="../notesSlides/notesSlide8.xml"/><Relationship Id="rId28" Type="http://schemas.openxmlformats.org/officeDocument/2006/relationships/image" Target="../media/image26.png"/><Relationship Id="rId36" Type="http://schemas.openxmlformats.org/officeDocument/2006/relationships/image" Target="../media/image44.png"/><Relationship Id="rId10" Type="http://schemas.openxmlformats.org/officeDocument/2006/relationships/tags" Target="../tags/tag157.xml"/><Relationship Id="rId19" Type="http://schemas.openxmlformats.org/officeDocument/2006/relationships/tags" Target="../tags/tag166.xml"/><Relationship Id="rId31" Type="http://schemas.openxmlformats.org/officeDocument/2006/relationships/image" Target="../media/image34.png"/><Relationship Id="rId44" Type="http://schemas.openxmlformats.org/officeDocument/2006/relationships/image" Target="../media/image53.png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tags" Target="../tags/tag161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48.png"/><Relationship Id="rId30" Type="http://schemas.openxmlformats.org/officeDocument/2006/relationships/image" Target="../media/image1.png"/><Relationship Id="rId35" Type="http://schemas.openxmlformats.org/officeDocument/2006/relationships/image" Target="../media/image51.png"/><Relationship Id="rId43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tags" Target="../tags/tag181.xml"/><Relationship Id="rId18" Type="http://schemas.openxmlformats.org/officeDocument/2006/relationships/tags" Target="../tags/tag186.xml"/><Relationship Id="rId26" Type="http://schemas.openxmlformats.org/officeDocument/2006/relationships/image" Target="../media/image32.png"/><Relationship Id="rId39" Type="http://schemas.openxmlformats.org/officeDocument/2006/relationships/image" Target="../media/image58.png"/><Relationship Id="rId3" Type="http://schemas.openxmlformats.org/officeDocument/2006/relationships/tags" Target="../tags/tag171.xml"/><Relationship Id="rId21" Type="http://schemas.openxmlformats.org/officeDocument/2006/relationships/tags" Target="../tags/tag189.xml"/><Relationship Id="rId34" Type="http://schemas.openxmlformats.org/officeDocument/2006/relationships/image" Target="../media/image5.png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5" Type="http://schemas.openxmlformats.org/officeDocument/2006/relationships/image" Target="../media/image26.png"/><Relationship Id="rId33" Type="http://schemas.openxmlformats.org/officeDocument/2006/relationships/image" Target="../media/image22.png"/><Relationship Id="rId38" Type="http://schemas.openxmlformats.org/officeDocument/2006/relationships/image" Target="../media/image57.png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20" Type="http://schemas.openxmlformats.org/officeDocument/2006/relationships/tags" Target="../tags/tag188.xml"/><Relationship Id="rId29" Type="http://schemas.openxmlformats.org/officeDocument/2006/relationships/image" Target="../media/image35.png"/><Relationship Id="rId41" Type="http://schemas.openxmlformats.org/officeDocument/2006/relationships/image" Target="../media/image44.png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24" Type="http://schemas.openxmlformats.org/officeDocument/2006/relationships/image" Target="../media/image33.png"/><Relationship Id="rId32" Type="http://schemas.openxmlformats.org/officeDocument/2006/relationships/image" Target="../media/image21.png"/><Relationship Id="rId37" Type="http://schemas.openxmlformats.org/officeDocument/2006/relationships/image" Target="../media/image56.png"/><Relationship Id="rId40" Type="http://schemas.openxmlformats.org/officeDocument/2006/relationships/image" Target="../media/image59.png"/><Relationship Id="rId5" Type="http://schemas.openxmlformats.org/officeDocument/2006/relationships/tags" Target="../tags/tag173.xml"/><Relationship Id="rId15" Type="http://schemas.openxmlformats.org/officeDocument/2006/relationships/tags" Target="../tags/tag183.xml"/><Relationship Id="rId23" Type="http://schemas.openxmlformats.org/officeDocument/2006/relationships/notesSlide" Target="../notesSlides/notesSlide9.xml"/><Relationship Id="rId28" Type="http://schemas.openxmlformats.org/officeDocument/2006/relationships/image" Target="../media/image34.png"/><Relationship Id="rId36" Type="http://schemas.openxmlformats.org/officeDocument/2006/relationships/image" Target="../media/image55.png"/><Relationship Id="rId10" Type="http://schemas.openxmlformats.org/officeDocument/2006/relationships/tags" Target="../tags/tag178.xml"/><Relationship Id="rId19" Type="http://schemas.openxmlformats.org/officeDocument/2006/relationships/tags" Target="../tags/tag187.xml"/><Relationship Id="rId31" Type="http://schemas.openxmlformats.org/officeDocument/2006/relationships/image" Target="../media/image37.png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.png"/><Relationship Id="rId30" Type="http://schemas.openxmlformats.org/officeDocument/2006/relationships/image" Target="../media/image36.png"/><Relationship Id="rId35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F1311-E7A4-4961-BA96-F0FD5BDA2638}" type="slidenum">
              <a:rPr lang="en-US"/>
              <a:pPr/>
              <a:t>1</a:t>
            </a:fld>
            <a:endParaRPr lang="en-US"/>
          </a:p>
        </p:txBody>
      </p:sp>
      <p:sp>
        <p:nvSpPr>
          <p:cNvPr id="16906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627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 smtClean="0"/>
              <a:t>Indefinite integration</a:t>
            </a:r>
            <a:endParaRPr lang="en-US" sz="2400" dirty="0"/>
          </a:p>
        </p:txBody>
      </p:sp>
      <p:sp>
        <p:nvSpPr>
          <p:cNvPr id="1690628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330" y="6607508"/>
            <a:ext cx="382941" cy="1961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AC54-AA91-463B-8ECC-30F96B65F36A}" type="slidenum">
              <a:rPr lang="en-US"/>
              <a:pPr/>
              <a:t>10</a:t>
            </a:fld>
            <a:endParaRPr lang="en-US"/>
          </a:p>
        </p:txBody>
      </p:sp>
      <p:sp>
        <p:nvSpPr>
          <p:cNvPr id="1656861" name="Rectangle 2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6888" name="Picture 5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6889" name="Picture 5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36513"/>
            <a:ext cx="42195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6887" name="Picture 5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381000"/>
            <a:ext cx="50815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56878" name="Rectangle 4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6891" name="Picture 5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031875"/>
            <a:ext cx="14160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Line 67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1993" y="3887244"/>
            <a:ext cx="1416533" cy="2917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2710" y="1676400"/>
            <a:ext cx="3445564" cy="6281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9585" y="1866378"/>
            <a:ext cx="2847211" cy="2628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5400259" y="838200"/>
            <a:ext cx="1578197" cy="91440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6" name="Picture 3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4841" y="2832470"/>
            <a:ext cx="5475155" cy="2917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7877" y="2857522"/>
            <a:ext cx="510723" cy="2479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2183704" y="2807418"/>
            <a:ext cx="5118378" cy="316782"/>
            <a:chOff x="2183704" y="2807418"/>
            <a:chExt cx="5118378" cy="316782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2183704" y="2807418"/>
              <a:ext cx="1600200" cy="31678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6533986" y="2883618"/>
              <a:ext cx="768096" cy="158391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3291430" y="2083496"/>
            <a:ext cx="4397672" cy="786384"/>
            <a:chOff x="3291430" y="2083496"/>
            <a:chExt cx="4397672" cy="786384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>
              <a:off x="4102900" y="2108548"/>
              <a:ext cx="822960" cy="69887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Arrow Connector 31"/>
            <p:cNvCxnSpPr/>
            <p:nvPr/>
          </p:nvCxnSpPr>
          <p:spPr bwMode="auto">
            <a:xfrm flipH="1">
              <a:off x="3291430" y="2108548"/>
              <a:ext cx="822960" cy="69887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5410200" y="2108548"/>
              <a:ext cx="1219200" cy="69887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6226062" y="2083496"/>
              <a:ext cx="1463040" cy="786384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6" name="Group 45"/>
          <p:cNvGrpSpPr/>
          <p:nvPr/>
        </p:nvGrpSpPr>
        <p:grpSpPr>
          <a:xfrm>
            <a:off x="4499893" y="2882574"/>
            <a:ext cx="694233" cy="201168"/>
            <a:chOff x="4499893" y="2882574"/>
            <a:chExt cx="694233" cy="201168"/>
          </a:xfrm>
        </p:grpSpPr>
        <p:cxnSp>
          <p:nvCxnSpPr>
            <p:cNvPr id="44" name="Straight Connector 43"/>
            <p:cNvCxnSpPr/>
            <p:nvPr/>
          </p:nvCxnSpPr>
          <p:spPr bwMode="auto">
            <a:xfrm>
              <a:off x="4499893" y="2882574"/>
              <a:ext cx="0" cy="20116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5194126" y="2882574"/>
              <a:ext cx="0" cy="20116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56880" name="Rectangle 48"/>
          <p:cNvSpPr>
            <a:spLocks noChangeArrowheads="1"/>
          </p:cNvSpPr>
          <p:nvPr/>
        </p:nvSpPr>
        <p:spPr bwMode="auto">
          <a:xfrm>
            <a:off x="6303403" y="391695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56885" name="Group 53"/>
          <p:cNvGrpSpPr>
            <a:grpSpLocks/>
          </p:cNvGrpSpPr>
          <p:nvPr/>
        </p:nvGrpSpPr>
        <p:grpSpPr bwMode="auto">
          <a:xfrm>
            <a:off x="6826250" y="3813001"/>
            <a:ext cx="1784350" cy="466725"/>
            <a:chOff x="273" y="4008"/>
            <a:chExt cx="1124" cy="294"/>
          </a:xfrm>
        </p:grpSpPr>
        <p:pic>
          <p:nvPicPr>
            <p:cNvPr id="1656882" name="Picture 5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" y="400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6884" name="Picture 5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" y="4164"/>
              <a:ext cx="112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34" name="Straight Arrow Connector 33"/>
          <p:cNvCxnSpPr/>
          <p:nvPr/>
        </p:nvCxnSpPr>
        <p:spPr bwMode="auto">
          <a:xfrm flipH="1" flipV="1">
            <a:off x="3910012" y="838200"/>
            <a:ext cx="1642647" cy="297480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42613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6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6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5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5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56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56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6568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" name="Picture 3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330" y="6607508"/>
            <a:ext cx="382941" cy="1961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3D9ECA2B-C9D9-4FB4-BE30-B10DBB6F037A}" type="slidenum">
              <a:rPr lang="en-US"/>
              <a:pPr/>
              <a:t>11</a:t>
            </a:fld>
            <a:endParaRPr lang="en-US"/>
          </a:p>
        </p:txBody>
      </p:sp>
      <p:pic>
        <p:nvPicPr>
          <p:cNvPr id="1805337" name="Picture 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304800"/>
            <a:ext cx="594201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05326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05328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05329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36513"/>
            <a:ext cx="42195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05334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031875"/>
            <a:ext cx="14160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6302" y="2412304"/>
            <a:ext cx="6906104" cy="7735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05379" name="Line 67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0814" y="2786357"/>
            <a:ext cx="1342787" cy="3503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3474" y="2726695"/>
            <a:ext cx="146310" cy="1463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9726" y="1609344"/>
            <a:ext cx="4305800" cy="6567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87" y="1600200"/>
            <a:ext cx="4248168" cy="6569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24195" y="1490472"/>
            <a:ext cx="1054003" cy="766953"/>
            <a:chOff x="61565" y="1490472"/>
            <a:chExt cx="1054003" cy="766953"/>
          </a:xfrm>
        </p:grpSpPr>
        <p:cxnSp>
          <p:nvCxnSpPr>
            <p:cNvPr id="17" name="Straight Connector 16"/>
            <p:cNvCxnSpPr/>
            <p:nvPr/>
          </p:nvCxnSpPr>
          <p:spPr bwMode="auto">
            <a:xfrm>
              <a:off x="841248" y="1490472"/>
              <a:ext cx="0" cy="100584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Rectangle 11"/>
            <p:cNvSpPr/>
            <p:nvPr/>
          </p:nvSpPr>
          <p:spPr bwMode="auto">
            <a:xfrm>
              <a:off x="566928" y="1588718"/>
              <a:ext cx="548640" cy="668707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 flipH="1">
              <a:off x="128016" y="1497904"/>
              <a:ext cx="722376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H="1">
              <a:off x="61565" y="1497904"/>
              <a:ext cx="76817" cy="29260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" name="Line 76"/>
          <p:cNvSpPr>
            <a:spLocks noChangeShapeType="1"/>
          </p:cNvSpPr>
          <p:nvPr/>
        </p:nvSpPr>
        <p:spPr bwMode="auto">
          <a:xfrm flipH="1">
            <a:off x="3590925" y="914400"/>
            <a:ext cx="1438275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682652" y="1783080"/>
            <a:ext cx="612648" cy="292608"/>
            <a:chOff x="8420100" y="1783080"/>
            <a:chExt cx="612648" cy="292608"/>
          </a:xfrm>
        </p:grpSpPr>
        <p:sp>
          <p:nvSpPr>
            <p:cNvPr id="5" name="Rectangle 4"/>
            <p:cNvSpPr/>
            <p:nvPr/>
          </p:nvSpPr>
          <p:spPr bwMode="auto">
            <a:xfrm>
              <a:off x="8420100" y="1783080"/>
              <a:ext cx="612648" cy="29260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8420100" y="1783080"/>
              <a:ext cx="612648" cy="292608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 flipV="1">
              <a:off x="8420100" y="1783080"/>
              <a:ext cx="612648" cy="292608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6" name="Picture 2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1803" y="2883074"/>
            <a:ext cx="875922" cy="2478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3187" y="2465525"/>
            <a:ext cx="131651" cy="2044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9432" y="2523744"/>
            <a:ext cx="146279" cy="1462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6583679" y="2578608"/>
            <a:ext cx="2073603" cy="1284768"/>
            <a:chOff x="6583679" y="2578608"/>
            <a:chExt cx="2073603" cy="1284768"/>
          </a:xfrm>
        </p:grpSpPr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89520" y="3177436"/>
              <a:ext cx="1167762" cy="6859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1" name="Rectangle 30"/>
            <p:cNvSpPr/>
            <p:nvPr/>
          </p:nvSpPr>
          <p:spPr bwMode="auto">
            <a:xfrm>
              <a:off x="6583679" y="2578608"/>
              <a:ext cx="1161288" cy="356616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900000">
              <a:off x="7502937" y="3044872"/>
              <a:ext cx="262746" cy="1024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4191000" y="2818356"/>
            <a:ext cx="4468368" cy="1086132"/>
            <a:chOff x="4191000" y="2818356"/>
            <a:chExt cx="4468368" cy="1086132"/>
          </a:xfrm>
        </p:grpSpPr>
        <p:sp>
          <p:nvSpPr>
            <p:cNvPr id="80" name="Rectangle 79"/>
            <p:cNvSpPr/>
            <p:nvPr/>
          </p:nvSpPr>
          <p:spPr bwMode="auto">
            <a:xfrm>
              <a:off x="7498080" y="3547872"/>
              <a:ext cx="1161288" cy="356616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4191000" y="2818356"/>
              <a:ext cx="1161288" cy="356616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805362" name="Picture 5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3352800"/>
            <a:ext cx="5854700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05360" name="Picture 4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4267200"/>
            <a:ext cx="6161087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6163" y="5181600"/>
            <a:ext cx="5139982" cy="7595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05376" name="Group 64"/>
          <p:cNvGrpSpPr>
            <a:grpSpLocks/>
          </p:cNvGrpSpPr>
          <p:nvPr/>
        </p:nvGrpSpPr>
        <p:grpSpPr bwMode="auto">
          <a:xfrm>
            <a:off x="4038600" y="5410200"/>
            <a:ext cx="2046288" cy="228600"/>
            <a:chOff x="2544" y="3408"/>
            <a:chExt cx="1289" cy="144"/>
          </a:xfrm>
        </p:grpSpPr>
        <p:sp>
          <p:nvSpPr>
            <p:cNvPr id="1805374" name="Line 62"/>
            <p:cNvSpPr>
              <a:spLocks noChangeShapeType="1"/>
            </p:cNvSpPr>
            <p:nvPr/>
          </p:nvSpPr>
          <p:spPr bwMode="auto">
            <a:xfrm flipV="1">
              <a:off x="2544" y="3408"/>
              <a:ext cx="240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5375" name="Line 63"/>
            <p:cNvSpPr>
              <a:spLocks noChangeShapeType="1"/>
            </p:cNvSpPr>
            <p:nvPr/>
          </p:nvSpPr>
          <p:spPr bwMode="auto">
            <a:xfrm flipV="1">
              <a:off x="3593" y="3408"/>
              <a:ext cx="240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05396" name="Group 84"/>
          <p:cNvGrpSpPr>
            <a:grpSpLocks/>
          </p:cNvGrpSpPr>
          <p:nvPr/>
        </p:nvGrpSpPr>
        <p:grpSpPr bwMode="auto">
          <a:xfrm>
            <a:off x="1919288" y="4386263"/>
            <a:ext cx="1854200" cy="476250"/>
            <a:chOff x="1209" y="2763"/>
            <a:chExt cx="1168" cy="300"/>
          </a:xfrm>
        </p:grpSpPr>
        <p:sp>
          <p:nvSpPr>
            <p:cNvPr id="1805394" name="Line 82"/>
            <p:cNvSpPr>
              <a:spLocks noChangeShapeType="1"/>
            </p:cNvSpPr>
            <p:nvPr/>
          </p:nvSpPr>
          <p:spPr bwMode="auto">
            <a:xfrm>
              <a:off x="2262" y="2763"/>
              <a:ext cx="115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5395" name="Line 83"/>
            <p:cNvSpPr>
              <a:spLocks noChangeShapeType="1"/>
            </p:cNvSpPr>
            <p:nvPr/>
          </p:nvSpPr>
          <p:spPr bwMode="auto">
            <a:xfrm>
              <a:off x="1209" y="2959"/>
              <a:ext cx="98" cy="10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05399" name="Group 87"/>
          <p:cNvGrpSpPr>
            <a:grpSpLocks/>
          </p:cNvGrpSpPr>
          <p:nvPr/>
        </p:nvGrpSpPr>
        <p:grpSpPr bwMode="auto">
          <a:xfrm>
            <a:off x="2228850" y="4313238"/>
            <a:ext cx="1535113" cy="649287"/>
            <a:chOff x="1404" y="2717"/>
            <a:chExt cx="967" cy="409"/>
          </a:xfrm>
        </p:grpSpPr>
        <p:sp>
          <p:nvSpPr>
            <p:cNvPr id="1805397" name="Line 85"/>
            <p:cNvSpPr>
              <a:spLocks noChangeShapeType="1"/>
            </p:cNvSpPr>
            <p:nvPr/>
          </p:nvSpPr>
          <p:spPr bwMode="auto">
            <a:xfrm>
              <a:off x="1404" y="2717"/>
              <a:ext cx="109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5398" name="Line 86"/>
            <p:cNvSpPr>
              <a:spLocks noChangeShapeType="1"/>
            </p:cNvSpPr>
            <p:nvPr/>
          </p:nvSpPr>
          <p:spPr bwMode="auto">
            <a:xfrm>
              <a:off x="2262" y="2982"/>
              <a:ext cx="109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" name="Rectangle 81"/>
          <p:cNvSpPr/>
          <p:nvPr/>
        </p:nvSpPr>
        <p:spPr bwMode="auto">
          <a:xfrm>
            <a:off x="2057400" y="3758184"/>
            <a:ext cx="1161288" cy="338328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449866" y="3014478"/>
            <a:ext cx="613076" cy="813288"/>
            <a:chOff x="5449866" y="3014478"/>
            <a:chExt cx="613076" cy="813288"/>
          </a:xfrm>
        </p:grpSpPr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49866" y="3014478"/>
              <a:ext cx="613076" cy="5543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4" name="Rectangle 43"/>
            <p:cNvSpPr/>
            <p:nvPr/>
          </p:nvSpPr>
          <p:spPr bwMode="auto">
            <a:xfrm>
              <a:off x="5477256" y="3654030"/>
              <a:ext cx="192024" cy="173736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800000">
              <a:off x="5516233" y="3448568"/>
              <a:ext cx="262747" cy="1024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9" name="Group 48"/>
          <p:cNvGrpSpPr/>
          <p:nvPr/>
        </p:nvGrpSpPr>
        <p:grpSpPr>
          <a:xfrm>
            <a:off x="4846320" y="2990088"/>
            <a:ext cx="1217154" cy="1060704"/>
            <a:chOff x="4846320" y="2990088"/>
            <a:chExt cx="1217154" cy="1060704"/>
          </a:xfrm>
        </p:grpSpPr>
        <p:sp>
          <p:nvSpPr>
            <p:cNvPr id="48" name="Rectangle 47"/>
            <p:cNvSpPr/>
            <p:nvPr/>
          </p:nvSpPr>
          <p:spPr bwMode="auto">
            <a:xfrm>
              <a:off x="5834874" y="2990088"/>
              <a:ext cx="228600" cy="594360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4846320" y="3447288"/>
              <a:ext cx="237744" cy="603504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7" name="Rectangle 96"/>
          <p:cNvSpPr/>
          <p:nvPr/>
        </p:nvSpPr>
        <p:spPr bwMode="auto">
          <a:xfrm>
            <a:off x="3556348" y="4359684"/>
            <a:ext cx="219456" cy="603504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805402" name="Group 90"/>
          <p:cNvGrpSpPr>
            <a:grpSpLocks/>
          </p:cNvGrpSpPr>
          <p:nvPr/>
        </p:nvGrpSpPr>
        <p:grpSpPr bwMode="auto">
          <a:xfrm>
            <a:off x="3259138" y="5650992"/>
            <a:ext cx="2962276" cy="471488"/>
            <a:chOff x="2053" y="3555"/>
            <a:chExt cx="1866" cy="297"/>
          </a:xfrm>
        </p:grpSpPr>
        <p:pic>
          <p:nvPicPr>
            <p:cNvPr id="1805400" name="Picture 8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9" y="3714"/>
              <a:ext cx="31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05377" name="AutoShape 65"/>
            <p:cNvSpPr>
              <a:spLocks/>
            </p:cNvSpPr>
            <p:nvPr/>
          </p:nvSpPr>
          <p:spPr bwMode="auto">
            <a:xfrm rot="16200000">
              <a:off x="2914" y="2694"/>
              <a:ext cx="144" cy="1866"/>
            </a:xfrm>
            <a:prstGeom prst="leftBrace">
              <a:avLst>
                <a:gd name="adj1" fmla="val 106655"/>
                <a:gd name="adj2" fmla="val 50000"/>
              </a:avLst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05330" name="Rectangle 18"/>
          <p:cNvSpPr>
            <a:spLocks noChangeArrowheads="1"/>
          </p:cNvSpPr>
          <p:nvPr/>
        </p:nvSpPr>
        <p:spPr bwMode="auto">
          <a:xfrm>
            <a:off x="8330852" y="5410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05403" name="Picture 9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452" y="5181600"/>
            <a:ext cx="1868488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05387" name="Group 75"/>
          <p:cNvGrpSpPr>
            <a:grpSpLocks/>
          </p:cNvGrpSpPr>
          <p:nvPr/>
        </p:nvGrpSpPr>
        <p:grpSpPr bwMode="auto">
          <a:xfrm>
            <a:off x="6654452" y="5200650"/>
            <a:ext cx="892175" cy="649288"/>
            <a:chOff x="4176" y="3276"/>
            <a:chExt cx="562" cy="409"/>
          </a:xfrm>
        </p:grpSpPr>
        <p:sp>
          <p:nvSpPr>
            <p:cNvPr id="1805385" name="Line 73"/>
            <p:cNvSpPr>
              <a:spLocks noChangeShapeType="1"/>
            </p:cNvSpPr>
            <p:nvPr/>
          </p:nvSpPr>
          <p:spPr bwMode="auto">
            <a:xfrm flipH="1" flipV="1">
              <a:off x="4176" y="3541"/>
              <a:ext cx="213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5386" name="Line 74"/>
            <p:cNvSpPr>
              <a:spLocks noChangeShapeType="1"/>
            </p:cNvSpPr>
            <p:nvPr/>
          </p:nvSpPr>
          <p:spPr bwMode="auto">
            <a:xfrm flipH="1" flipV="1">
              <a:off x="4525" y="3276"/>
              <a:ext cx="213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05331" name="Group 19"/>
          <p:cNvGrpSpPr>
            <a:grpSpLocks/>
          </p:cNvGrpSpPr>
          <p:nvPr/>
        </p:nvGrpSpPr>
        <p:grpSpPr bwMode="auto">
          <a:xfrm>
            <a:off x="6394102" y="6019800"/>
            <a:ext cx="1784350" cy="466725"/>
            <a:chOff x="273" y="4008"/>
            <a:chExt cx="1124" cy="294"/>
          </a:xfrm>
        </p:grpSpPr>
        <p:pic>
          <p:nvPicPr>
            <p:cNvPr id="1805332" name="Picture 2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" y="400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5333" name="Picture 2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" y="4164"/>
              <a:ext cx="112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05388" name="Line 76"/>
          <p:cNvSpPr>
            <a:spLocks noChangeShapeType="1"/>
          </p:cNvSpPr>
          <p:nvPr/>
        </p:nvSpPr>
        <p:spPr bwMode="auto">
          <a:xfrm flipH="1" flipV="1">
            <a:off x="4114800" y="990600"/>
            <a:ext cx="2895600" cy="411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480559" y="5715000"/>
            <a:ext cx="1591056" cy="0"/>
          </a:xfrm>
          <a:prstGeom prst="line">
            <a:avLst/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/>
          <p:nvPr/>
        </p:nvCxnSpPr>
        <p:spPr bwMode="auto">
          <a:xfrm>
            <a:off x="5449824" y="4828032"/>
            <a:ext cx="1664208" cy="0"/>
          </a:xfrm>
          <a:prstGeom prst="line">
            <a:avLst/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7364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5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5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805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05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80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80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80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80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80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80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80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80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5" dur="500"/>
                                        <p:tgtEl>
                                          <p:spTgt spid="180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805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805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805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805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379" grpId="0" animBg="1"/>
      <p:bldP spid="38" grpId="0" animBg="1"/>
      <p:bldP spid="38" grpId="1" animBg="1"/>
      <p:bldP spid="82" grpId="0" animBg="1"/>
      <p:bldP spid="82" grpId="1" animBg="1"/>
      <p:bldP spid="97" grpId="0" animBg="1"/>
      <p:bldP spid="97" grpId="1" animBg="1"/>
      <p:bldP spid="1805330" grpId="0" animBg="1"/>
      <p:bldP spid="1805388" grpId="0" animBg="1"/>
      <p:bldP spid="180538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330" y="6607508"/>
            <a:ext cx="382941" cy="1961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A94C-8DFF-496B-B5E5-26364EB876FA}" type="slidenum">
              <a:rPr lang="en-US"/>
              <a:pPr/>
              <a:t>12</a:t>
            </a:fld>
            <a:endParaRPr lang="en-US"/>
          </a:p>
        </p:txBody>
      </p:sp>
      <p:sp>
        <p:nvSpPr>
          <p:cNvPr id="180633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06364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38227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06349" name="Rectangle 1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06351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8256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523389" y="727966"/>
            <a:ext cx="3910626" cy="947390"/>
            <a:chOff x="2523389" y="727966"/>
            <a:chExt cx="3910626" cy="947390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23389" y="1091432"/>
              <a:ext cx="3910626" cy="5839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347385" y="808069"/>
              <a:ext cx="262634" cy="1024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2749560" y="1827757"/>
            <a:ext cx="3458284" cy="1002081"/>
            <a:chOff x="2749560" y="1827757"/>
            <a:chExt cx="3458284" cy="1002081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49560" y="2245870"/>
              <a:ext cx="3458284" cy="5839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347385" y="1907860"/>
              <a:ext cx="262634" cy="1024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" name="Group 5"/>
          <p:cNvGrpSpPr/>
          <p:nvPr/>
        </p:nvGrpSpPr>
        <p:grpSpPr bwMode="auto">
          <a:xfrm>
            <a:off x="2071216" y="2980151"/>
            <a:ext cx="4814973" cy="1245103"/>
            <a:chOff x="2071216" y="2980151"/>
            <a:chExt cx="4814973" cy="1245103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71216" y="3437350"/>
              <a:ext cx="4814973" cy="7879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347385" y="3060254"/>
              <a:ext cx="262634" cy="1024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806357" name="Rectangle 21"/>
          <p:cNvSpPr>
            <a:spLocks noChangeArrowheads="1"/>
          </p:cNvSpPr>
          <p:nvPr/>
        </p:nvSpPr>
        <p:spPr bwMode="auto">
          <a:xfrm>
            <a:off x="7011444" y="3702909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06362" name="Group 26"/>
          <p:cNvGrpSpPr>
            <a:grpSpLocks/>
          </p:cNvGrpSpPr>
          <p:nvPr/>
        </p:nvGrpSpPr>
        <p:grpSpPr bwMode="auto">
          <a:xfrm>
            <a:off x="6401844" y="4675187"/>
            <a:ext cx="1565275" cy="430213"/>
            <a:chOff x="472" y="4008"/>
            <a:chExt cx="986" cy="271"/>
          </a:xfrm>
        </p:grpSpPr>
        <p:pic>
          <p:nvPicPr>
            <p:cNvPr id="1806359" name="Picture 23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" y="400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6361" name="Picture 2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" y="4164"/>
              <a:ext cx="9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21857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6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6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06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06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06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06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63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330" y="6607508"/>
            <a:ext cx="382941" cy="1961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8772-334B-4C19-8D4C-6EAEEFF81E3A}" type="slidenum">
              <a:rPr lang="en-US"/>
              <a:pPr/>
              <a:t>13</a:t>
            </a:fld>
            <a:endParaRPr lang="en-US"/>
          </a:p>
        </p:txBody>
      </p:sp>
      <p:sp>
        <p:nvSpPr>
          <p:cNvPr id="18401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0131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53562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0132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013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8256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301652" y="685801"/>
            <a:ext cx="3634589" cy="948434"/>
            <a:chOff x="3301652" y="685801"/>
            <a:chExt cx="3634589" cy="948434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01652" y="1050073"/>
              <a:ext cx="3634589" cy="5841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987629" y="765904"/>
              <a:ext cx="262634" cy="1024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3841582" y="1751557"/>
            <a:ext cx="2554728" cy="752273"/>
            <a:chOff x="3841582" y="1751557"/>
            <a:chExt cx="2554728" cy="752273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41582" y="2241089"/>
              <a:ext cx="2554728" cy="2627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987629" y="1831660"/>
              <a:ext cx="262634" cy="1024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840135" name="Rectangle 7"/>
          <p:cNvSpPr>
            <a:spLocks noChangeArrowheads="1"/>
          </p:cNvSpPr>
          <p:nvPr/>
        </p:nvSpPr>
        <p:spPr bwMode="auto">
          <a:xfrm>
            <a:off x="6582381" y="2233107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0136" name="Group 8"/>
          <p:cNvGrpSpPr>
            <a:grpSpLocks/>
          </p:cNvGrpSpPr>
          <p:nvPr/>
        </p:nvGrpSpPr>
        <p:grpSpPr bwMode="auto">
          <a:xfrm>
            <a:off x="5943600" y="3151187"/>
            <a:ext cx="1565275" cy="430213"/>
            <a:chOff x="472" y="4008"/>
            <a:chExt cx="986" cy="271"/>
          </a:xfrm>
        </p:grpSpPr>
        <p:pic>
          <p:nvPicPr>
            <p:cNvPr id="1840137" name="Picture 9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" y="400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0138" name="Picture 1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" y="4164"/>
              <a:ext cx="9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0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22" y="1795636"/>
            <a:ext cx="6350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727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0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0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0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0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0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0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01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330" y="6607508"/>
            <a:ext cx="382941" cy="1961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74F2-4098-41F7-A041-8B58704B05A0}" type="slidenum">
              <a:rPr lang="en-US"/>
              <a:pPr/>
              <a:t>14</a:t>
            </a:fld>
            <a:endParaRPr lang="en-US"/>
          </a:p>
        </p:txBody>
      </p:sp>
      <p:sp>
        <p:nvSpPr>
          <p:cNvPr id="18411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1155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36513"/>
            <a:ext cx="3268662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1156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115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63525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726098" y="837157"/>
            <a:ext cx="2772828" cy="1053229"/>
            <a:chOff x="2726098" y="812105"/>
            <a:chExt cx="2772828" cy="1053229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26098" y="1208681"/>
              <a:ext cx="2772828" cy="6566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3981195" y="892208"/>
              <a:ext cx="262634" cy="1024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4173883" y="2066062"/>
            <a:ext cx="4937764" cy="244979"/>
            <a:chOff x="4173883" y="2066062"/>
            <a:chExt cx="4937764" cy="244979"/>
          </a:xfrm>
        </p:grpSpPr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73883" y="2080373"/>
              <a:ext cx="377814" cy="19411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51193" y="2066062"/>
              <a:ext cx="4460454" cy="2449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3709741" y="1258785"/>
            <a:ext cx="1373608" cy="606886"/>
            <a:chOff x="3709741" y="1258785"/>
            <a:chExt cx="1373608" cy="606886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4151200" y="1258785"/>
              <a:ext cx="932149" cy="214067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>
              <a:cxnSpLocks/>
            </p:cNvCxnSpPr>
            <p:nvPr/>
          </p:nvCxnSpPr>
          <p:spPr bwMode="auto">
            <a:xfrm>
              <a:off x="3709741" y="1728511"/>
              <a:ext cx="740664" cy="13716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2" name="Picture 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1484724"/>
            <a:ext cx="1919503" cy="1942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3505" y="1782780"/>
            <a:ext cx="1296892" cy="173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3353921" y="2059469"/>
            <a:ext cx="1517182" cy="960347"/>
            <a:chOff x="3353921" y="1946735"/>
            <a:chExt cx="1517182" cy="960347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53921" y="2323147"/>
              <a:ext cx="1517182" cy="5839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3981195" y="2026838"/>
              <a:ext cx="262634" cy="1024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3200888" y="3158647"/>
            <a:ext cx="1823248" cy="764087"/>
            <a:chOff x="3200888" y="3045913"/>
            <a:chExt cx="1823248" cy="764087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00888" y="3547411"/>
              <a:ext cx="1823248" cy="2625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3981195" y="3126016"/>
              <a:ext cx="262634" cy="1024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841159" name="Rectangle 7"/>
          <p:cNvSpPr>
            <a:spLocks noChangeArrowheads="1"/>
          </p:cNvSpPr>
          <p:nvPr/>
        </p:nvSpPr>
        <p:spPr bwMode="auto">
          <a:xfrm>
            <a:off x="3998212" y="4127326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1160" name="Group 8"/>
          <p:cNvGrpSpPr>
            <a:grpSpLocks/>
          </p:cNvGrpSpPr>
          <p:nvPr/>
        </p:nvGrpSpPr>
        <p:grpSpPr bwMode="auto">
          <a:xfrm>
            <a:off x="3329875" y="4711874"/>
            <a:ext cx="1565275" cy="430213"/>
            <a:chOff x="472" y="4008"/>
            <a:chExt cx="986" cy="271"/>
          </a:xfrm>
        </p:grpSpPr>
        <p:pic>
          <p:nvPicPr>
            <p:cNvPr id="1841161" name="Picture 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" y="400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1162" name="Picture 10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" y="4164"/>
              <a:ext cx="9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7188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1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1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41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1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41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41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11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330" y="6607508"/>
            <a:ext cx="382941" cy="1961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0" name="Straight Connector 19"/>
          <p:cNvCxnSpPr/>
          <p:nvPr/>
        </p:nvCxnSpPr>
        <p:spPr bwMode="auto">
          <a:xfrm>
            <a:off x="4517136" y="2971800"/>
            <a:ext cx="11887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7F9D-BFF8-437F-8EC9-73DD93C81973}" type="slidenum">
              <a:rPr lang="en-US"/>
              <a:pPr/>
              <a:t>15</a:t>
            </a:fld>
            <a:endParaRPr lang="en-US"/>
          </a:p>
        </p:txBody>
      </p:sp>
      <p:sp>
        <p:nvSpPr>
          <p:cNvPr id="180941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09439" name="Picture 3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036"/>
            <a:ext cx="34575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09422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09433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9402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4572000" y="902919"/>
            <a:ext cx="0" cy="590702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09432" name="Picture 2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51537"/>
            <a:ext cx="52990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0" y="851769"/>
            <a:ext cx="9109075" cy="1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3111321" y="3886200"/>
            <a:ext cx="4572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Freeform 20"/>
          <p:cNvSpPr/>
          <p:nvPr/>
        </p:nvSpPr>
        <p:spPr>
          <a:xfrm>
            <a:off x="3488501" y="1505209"/>
            <a:ext cx="3858015" cy="4935256"/>
          </a:xfrm>
          <a:custGeom>
            <a:avLst/>
            <a:gdLst>
              <a:gd name="connsiteX0" fmla="*/ 0 w 275573"/>
              <a:gd name="connsiteY0" fmla="*/ 301738 h 301738"/>
              <a:gd name="connsiteX1" fmla="*/ 263047 w 275573"/>
              <a:gd name="connsiteY1" fmla="*/ 1113 h 301738"/>
              <a:gd name="connsiteX2" fmla="*/ 275573 w 275573"/>
              <a:gd name="connsiteY2" fmla="*/ 1113 h 301738"/>
              <a:gd name="connsiteX0" fmla="*/ 204796 w 5828982"/>
              <a:gd name="connsiteY0" fmla="*/ 4121064 h 4162794"/>
              <a:gd name="connsiteX1" fmla="*/ 467843 w 5828982"/>
              <a:gd name="connsiteY1" fmla="*/ 3820439 h 4162794"/>
              <a:gd name="connsiteX2" fmla="*/ 5828982 w 5828982"/>
              <a:gd name="connsiteY2" fmla="*/ 0 h 4162794"/>
              <a:gd name="connsiteX0" fmla="*/ 0 w 5624186"/>
              <a:gd name="connsiteY0" fmla="*/ 4121064 h 4121064"/>
              <a:gd name="connsiteX1" fmla="*/ 1164921 w 5624186"/>
              <a:gd name="connsiteY1" fmla="*/ 3219189 h 4121064"/>
              <a:gd name="connsiteX2" fmla="*/ 5624186 w 5624186"/>
              <a:gd name="connsiteY2" fmla="*/ 0 h 4121064"/>
              <a:gd name="connsiteX0" fmla="*/ 0 w 5624186"/>
              <a:gd name="connsiteY0" fmla="*/ 4121064 h 4121064"/>
              <a:gd name="connsiteX1" fmla="*/ 1164921 w 5624186"/>
              <a:gd name="connsiteY1" fmla="*/ 3219189 h 4121064"/>
              <a:gd name="connsiteX2" fmla="*/ 5624186 w 5624186"/>
              <a:gd name="connsiteY2" fmla="*/ 0 h 4121064"/>
              <a:gd name="connsiteX0" fmla="*/ 0 w 5624186"/>
              <a:gd name="connsiteY0" fmla="*/ 4121064 h 4121064"/>
              <a:gd name="connsiteX1" fmla="*/ 1164921 w 5624186"/>
              <a:gd name="connsiteY1" fmla="*/ 3219189 h 4121064"/>
              <a:gd name="connsiteX2" fmla="*/ 5624186 w 5624186"/>
              <a:gd name="connsiteY2" fmla="*/ 0 h 4121064"/>
              <a:gd name="connsiteX0" fmla="*/ 0 w 5624186"/>
              <a:gd name="connsiteY0" fmla="*/ 4121064 h 4121064"/>
              <a:gd name="connsiteX1" fmla="*/ 2279737 w 5624186"/>
              <a:gd name="connsiteY1" fmla="*/ 2818357 h 4121064"/>
              <a:gd name="connsiteX2" fmla="*/ 5624186 w 5624186"/>
              <a:gd name="connsiteY2" fmla="*/ 0 h 4121064"/>
              <a:gd name="connsiteX0" fmla="*/ 0 w 5624186"/>
              <a:gd name="connsiteY0" fmla="*/ 4121064 h 4121064"/>
              <a:gd name="connsiteX1" fmla="*/ 2279737 w 5624186"/>
              <a:gd name="connsiteY1" fmla="*/ 2818357 h 4121064"/>
              <a:gd name="connsiteX2" fmla="*/ 5624186 w 5624186"/>
              <a:gd name="connsiteY2" fmla="*/ 0 h 4121064"/>
              <a:gd name="connsiteX0" fmla="*/ 0 w 5624186"/>
              <a:gd name="connsiteY0" fmla="*/ 4121064 h 4121064"/>
              <a:gd name="connsiteX1" fmla="*/ 2279737 w 5624186"/>
              <a:gd name="connsiteY1" fmla="*/ 2818357 h 4121064"/>
              <a:gd name="connsiteX2" fmla="*/ 3200399 w 5624186"/>
              <a:gd name="connsiteY2" fmla="*/ 1951974 h 4121064"/>
              <a:gd name="connsiteX3" fmla="*/ 5624186 w 5624186"/>
              <a:gd name="connsiteY3" fmla="*/ 0 h 4121064"/>
              <a:gd name="connsiteX0" fmla="*/ 0 w 5624186"/>
              <a:gd name="connsiteY0" fmla="*/ 4121064 h 4121064"/>
              <a:gd name="connsiteX1" fmla="*/ 2279737 w 5624186"/>
              <a:gd name="connsiteY1" fmla="*/ 2818357 h 4121064"/>
              <a:gd name="connsiteX2" fmla="*/ 2711884 w 5624186"/>
              <a:gd name="connsiteY2" fmla="*/ 2478067 h 4121064"/>
              <a:gd name="connsiteX3" fmla="*/ 5624186 w 5624186"/>
              <a:gd name="connsiteY3" fmla="*/ 0 h 4121064"/>
              <a:gd name="connsiteX0" fmla="*/ 0 w 5624186"/>
              <a:gd name="connsiteY0" fmla="*/ 4121064 h 4121064"/>
              <a:gd name="connsiteX1" fmla="*/ 2279737 w 5624186"/>
              <a:gd name="connsiteY1" fmla="*/ 2818357 h 4121064"/>
              <a:gd name="connsiteX2" fmla="*/ 5624186 w 5624186"/>
              <a:gd name="connsiteY2" fmla="*/ 0 h 4121064"/>
              <a:gd name="connsiteX0" fmla="*/ 0 w 5624186"/>
              <a:gd name="connsiteY0" fmla="*/ 4121064 h 4121064"/>
              <a:gd name="connsiteX1" fmla="*/ 2279737 w 5624186"/>
              <a:gd name="connsiteY1" fmla="*/ 2818357 h 4121064"/>
              <a:gd name="connsiteX2" fmla="*/ 5624186 w 5624186"/>
              <a:gd name="connsiteY2" fmla="*/ 0 h 4121064"/>
              <a:gd name="connsiteX0" fmla="*/ 0 w 4183693"/>
              <a:gd name="connsiteY0" fmla="*/ 4985360 h 4985360"/>
              <a:gd name="connsiteX1" fmla="*/ 839244 w 4183693"/>
              <a:gd name="connsiteY1" fmla="*/ 2818357 h 4985360"/>
              <a:gd name="connsiteX2" fmla="*/ 4183693 w 4183693"/>
              <a:gd name="connsiteY2" fmla="*/ 0 h 4985360"/>
              <a:gd name="connsiteX0" fmla="*/ 0 w 3607496"/>
              <a:gd name="connsiteY0" fmla="*/ 2167812 h 2167812"/>
              <a:gd name="connsiteX1" fmla="*/ 839244 w 3607496"/>
              <a:gd name="connsiteY1" fmla="*/ 809 h 2167812"/>
              <a:gd name="connsiteX2" fmla="*/ 3607496 w 3607496"/>
              <a:gd name="connsiteY2" fmla="*/ 1854661 h 2167812"/>
              <a:gd name="connsiteX0" fmla="*/ 0 w 3607496"/>
              <a:gd name="connsiteY0" fmla="*/ 2168934 h 2168934"/>
              <a:gd name="connsiteX1" fmla="*/ 839244 w 3607496"/>
              <a:gd name="connsiteY1" fmla="*/ 1931 h 2168934"/>
              <a:gd name="connsiteX2" fmla="*/ 3607496 w 3607496"/>
              <a:gd name="connsiteY2" fmla="*/ 1855783 h 2168934"/>
              <a:gd name="connsiteX0" fmla="*/ 0 w 4133589"/>
              <a:gd name="connsiteY0" fmla="*/ 2351289 h 2351289"/>
              <a:gd name="connsiteX1" fmla="*/ 839244 w 4133589"/>
              <a:gd name="connsiteY1" fmla="*/ 184286 h 2351289"/>
              <a:gd name="connsiteX2" fmla="*/ 4133589 w 4133589"/>
              <a:gd name="connsiteY2" fmla="*/ 722905 h 2351289"/>
              <a:gd name="connsiteX0" fmla="*/ 0 w 4133589"/>
              <a:gd name="connsiteY0" fmla="*/ 2429065 h 2429065"/>
              <a:gd name="connsiteX1" fmla="*/ 839244 w 4133589"/>
              <a:gd name="connsiteY1" fmla="*/ 262062 h 2429065"/>
              <a:gd name="connsiteX2" fmla="*/ 2561572 w 4133589"/>
              <a:gd name="connsiteY2" fmla="*/ 97137 h 2429065"/>
              <a:gd name="connsiteX3" fmla="*/ 4133589 w 4133589"/>
              <a:gd name="connsiteY3" fmla="*/ 800681 h 2429065"/>
              <a:gd name="connsiteX0" fmla="*/ 0 w 4334006"/>
              <a:gd name="connsiteY0" fmla="*/ 4601097 h 4601097"/>
              <a:gd name="connsiteX1" fmla="*/ 839244 w 4334006"/>
              <a:gd name="connsiteY1" fmla="*/ 2434094 h 4601097"/>
              <a:gd name="connsiteX2" fmla="*/ 2561572 w 4334006"/>
              <a:gd name="connsiteY2" fmla="*/ 2269169 h 4601097"/>
              <a:gd name="connsiteX3" fmla="*/ 4334006 w 4334006"/>
              <a:gd name="connsiteY3" fmla="*/ 4044 h 4601097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561572 w 4334006"/>
              <a:gd name="connsiteY2" fmla="*/ 2265125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674306 w 4334006"/>
              <a:gd name="connsiteY2" fmla="*/ 2440490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674306 w 4334006"/>
              <a:gd name="connsiteY2" fmla="*/ 2440490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674306 w 4334006"/>
              <a:gd name="connsiteY2" fmla="*/ 2440490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135687 w 4334006"/>
              <a:gd name="connsiteY2" fmla="*/ 2127339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135687 w 4334006"/>
              <a:gd name="connsiteY2" fmla="*/ 2127339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135687 w 4334006"/>
              <a:gd name="connsiteY2" fmla="*/ 2127339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135687 w 4334006"/>
              <a:gd name="connsiteY2" fmla="*/ 2127339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135687 w 4334006"/>
              <a:gd name="connsiteY2" fmla="*/ 2127339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135687 w 4334006"/>
              <a:gd name="connsiteY2" fmla="*/ 2127339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135687 w 4334006"/>
              <a:gd name="connsiteY2" fmla="*/ 2127339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135687 w 4334006"/>
              <a:gd name="connsiteY2" fmla="*/ 2127339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672223 w 4334006"/>
              <a:gd name="connsiteY2" fmla="*/ 1463459 h 4597053"/>
              <a:gd name="connsiteX3" fmla="*/ 2135687 w 4334006"/>
              <a:gd name="connsiteY3" fmla="*/ 2127339 h 4597053"/>
              <a:gd name="connsiteX4" fmla="*/ 4334006 w 4334006"/>
              <a:gd name="connsiteY4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672223 w 4334006"/>
              <a:gd name="connsiteY2" fmla="*/ 2089761 h 4597053"/>
              <a:gd name="connsiteX3" fmla="*/ 2135687 w 4334006"/>
              <a:gd name="connsiteY3" fmla="*/ 2127339 h 4597053"/>
              <a:gd name="connsiteX4" fmla="*/ 4334006 w 4334006"/>
              <a:gd name="connsiteY4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672223 w 4334006"/>
              <a:gd name="connsiteY2" fmla="*/ 2089761 h 4597053"/>
              <a:gd name="connsiteX3" fmla="*/ 2135687 w 4334006"/>
              <a:gd name="connsiteY3" fmla="*/ 2127339 h 4597053"/>
              <a:gd name="connsiteX4" fmla="*/ 4334006 w 4334006"/>
              <a:gd name="connsiteY4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672223 w 4334006"/>
              <a:gd name="connsiteY2" fmla="*/ 2089761 h 4597053"/>
              <a:gd name="connsiteX3" fmla="*/ 2135687 w 4334006"/>
              <a:gd name="connsiteY3" fmla="*/ 2127339 h 4597053"/>
              <a:gd name="connsiteX4" fmla="*/ 4334006 w 4334006"/>
              <a:gd name="connsiteY4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672223 w 4334006"/>
              <a:gd name="connsiteY2" fmla="*/ 2089761 h 4597053"/>
              <a:gd name="connsiteX3" fmla="*/ 2135687 w 4334006"/>
              <a:gd name="connsiteY3" fmla="*/ 2127339 h 4597053"/>
              <a:gd name="connsiteX4" fmla="*/ 4334006 w 4334006"/>
              <a:gd name="connsiteY4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734853 w 4334006"/>
              <a:gd name="connsiteY2" fmla="*/ 2102287 h 4597053"/>
              <a:gd name="connsiteX3" fmla="*/ 2135687 w 4334006"/>
              <a:gd name="connsiteY3" fmla="*/ 2127339 h 4597053"/>
              <a:gd name="connsiteX4" fmla="*/ 4334006 w 4334006"/>
              <a:gd name="connsiteY4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734853 w 4334006"/>
              <a:gd name="connsiteY2" fmla="*/ 2102287 h 4597053"/>
              <a:gd name="connsiteX3" fmla="*/ 2135687 w 4334006"/>
              <a:gd name="connsiteY3" fmla="*/ 2127339 h 4597053"/>
              <a:gd name="connsiteX4" fmla="*/ 4334006 w 4334006"/>
              <a:gd name="connsiteY4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734853 w 4334006"/>
              <a:gd name="connsiteY2" fmla="*/ 2102287 h 4597053"/>
              <a:gd name="connsiteX3" fmla="*/ 2135687 w 4334006"/>
              <a:gd name="connsiteY3" fmla="*/ 2127339 h 4597053"/>
              <a:gd name="connsiteX4" fmla="*/ 4334006 w 4334006"/>
              <a:gd name="connsiteY4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734853 w 4334006"/>
              <a:gd name="connsiteY2" fmla="*/ 2102287 h 4597053"/>
              <a:gd name="connsiteX3" fmla="*/ 2135687 w 4334006"/>
              <a:gd name="connsiteY3" fmla="*/ 2127339 h 4597053"/>
              <a:gd name="connsiteX4" fmla="*/ 4334006 w 4334006"/>
              <a:gd name="connsiteY4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734853 w 4334006"/>
              <a:gd name="connsiteY2" fmla="*/ 2102287 h 4597053"/>
              <a:gd name="connsiteX3" fmla="*/ 2135687 w 4334006"/>
              <a:gd name="connsiteY3" fmla="*/ 2127339 h 4597053"/>
              <a:gd name="connsiteX4" fmla="*/ 4334006 w 4334006"/>
              <a:gd name="connsiteY4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734853 w 4334006"/>
              <a:gd name="connsiteY2" fmla="*/ 2102287 h 4597053"/>
              <a:gd name="connsiteX3" fmla="*/ 2135687 w 4334006"/>
              <a:gd name="connsiteY3" fmla="*/ 2127339 h 4597053"/>
              <a:gd name="connsiteX4" fmla="*/ 3388289 w 4334006"/>
              <a:gd name="connsiteY4" fmla="*/ 1137783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734853 w 4334006"/>
              <a:gd name="connsiteY2" fmla="*/ 2102287 h 4597053"/>
              <a:gd name="connsiteX3" fmla="*/ 2135687 w 4334006"/>
              <a:gd name="connsiteY3" fmla="*/ 2127339 h 4597053"/>
              <a:gd name="connsiteX4" fmla="*/ 3388289 w 4334006"/>
              <a:gd name="connsiteY4" fmla="*/ 1137783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734853 w 4334006"/>
              <a:gd name="connsiteY2" fmla="*/ 2102287 h 4597053"/>
              <a:gd name="connsiteX3" fmla="*/ 2135687 w 4334006"/>
              <a:gd name="connsiteY3" fmla="*/ 2127339 h 4597053"/>
              <a:gd name="connsiteX4" fmla="*/ 3388289 w 4334006"/>
              <a:gd name="connsiteY4" fmla="*/ 1137783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734853 w 4334006"/>
              <a:gd name="connsiteY2" fmla="*/ 2102287 h 4597053"/>
              <a:gd name="connsiteX3" fmla="*/ 2135687 w 4334006"/>
              <a:gd name="connsiteY3" fmla="*/ 2127339 h 4597053"/>
              <a:gd name="connsiteX4" fmla="*/ 3513549 w 4334006"/>
              <a:gd name="connsiteY4" fmla="*/ 1175361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734853 w 4334006"/>
              <a:gd name="connsiteY2" fmla="*/ 2102287 h 4597053"/>
              <a:gd name="connsiteX3" fmla="*/ 2135687 w 4334006"/>
              <a:gd name="connsiteY3" fmla="*/ 2127339 h 4597053"/>
              <a:gd name="connsiteX4" fmla="*/ 3513549 w 4334006"/>
              <a:gd name="connsiteY4" fmla="*/ 1175361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622119 w 4334006"/>
              <a:gd name="connsiteY2" fmla="*/ 2089761 h 4597053"/>
              <a:gd name="connsiteX3" fmla="*/ 2135687 w 4334006"/>
              <a:gd name="connsiteY3" fmla="*/ 2127339 h 4597053"/>
              <a:gd name="connsiteX4" fmla="*/ 3513549 w 4334006"/>
              <a:gd name="connsiteY4" fmla="*/ 1175361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622119 w 4334006"/>
              <a:gd name="connsiteY2" fmla="*/ 2089761 h 4597053"/>
              <a:gd name="connsiteX3" fmla="*/ 2135687 w 4334006"/>
              <a:gd name="connsiteY3" fmla="*/ 2127339 h 4597053"/>
              <a:gd name="connsiteX4" fmla="*/ 3513549 w 4334006"/>
              <a:gd name="connsiteY4" fmla="*/ 1175361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34228 w 4334006"/>
              <a:gd name="connsiteY2" fmla="*/ 1751558 h 4597053"/>
              <a:gd name="connsiteX3" fmla="*/ 2135687 w 4334006"/>
              <a:gd name="connsiteY3" fmla="*/ 2127339 h 4597053"/>
              <a:gd name="connsiteX4" fmla="*/ 3513549 w 4334006"/>
              <a:gd name="connsiteY4" fmla="*/ 1175361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34228 w 4334006"/>
              <a:gd name="connsiteY2" fmla="*/ 1751558 h 4597053"/>
              <a:gd name="connsiteX3" fmla="*/ 2135687 w 4334006"/>
              <a:gd name="connsiteY3" fmla="*/ 2127339 h 4597053"/>
              <a:gd name="connsiteX4" fmla="*/ 3513549 w 4334006"/>
              <a:gd name="connsiteY4" fmla="*/ 1175361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34228 w 4334006"/>
              <a:gd name="connsiteY2" fmla="*/ 1751558 h 4597053"/>
              <a:gd name="connsiteX3" fmla="*/ 2135687 w 4334006"/>
              <a:gd name="connsiteY3" fmla="*/ 2127339 h 4597053"/>
              <a:gd name="connsiteX4" fmla="*/ 3388288 w 4334006"/>
              <a:gd name="connsiteY4" fmla="*/ 1212939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34228 w 4334006"/>
              <a:gd name="connsiteY2" fmla="*/ 1751558 h 4597053"/>
              <a:gd name="connsiteX3" fmla="*/ 2135687 w 4334006"/>
              <a:gd name="connsiteY3" fmla="*/ 2127339 h 4597053"/>
              <a:gd name="connsiteX4" fmla="*/ 3388288 w 4334006"/>
              <a:gd name="connsiteY4" fmla="*/ 1212939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34228 w 4334006"/>
              <a:gd name="connsiteY2" fmla="*/ 1751558 h 4597053"/>
              <a:gd name="connsiteX3" fmla="*/ 2135687 w 4334006"/>
              <a:gd name="connsiteY3" fmla="*/ 2127339 h 4597053"/>
              <a:gd name="connsiteX4" fmla="*/ 3388288 w 4334006"/>
              <a:gd name="connsiteY4" fmla="*/ 1212939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96858 w 4334006"/>
              <a:gd name="connsiteY2" fmla="*/ 1438407 h 4597053"/>
              <a:gd name="connsiteX3" fmla="*/ 2135687 w 4334006"/>
              <a:gd name="connsiteY3" fmla="*/ 2127339 h 4597053"/>
              <a:gd name="connsiteX4" fmla="*/ 3388288 w 4334006"/>
              <a:gd name="connsiteY4" fmla="*/ 1212939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96858 w 4334006"/>
              <a:gd name="connsiteY2" fmla="*/ 1438407 h 4597053"/>
              <a:gd name="connsiteX3" fmla="*/ 2135687 w 4334006"/>
              <a:gd name="connsiteY3" fmla="*/ 2127339 h 4597053"/>
              <a:gd name="connsiteX4" fmla="*/ 3388288 w 4334006"/>
              <a:gd name="connsiteY4" fmla="*/ 1212939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96858 w 4334006"/>
              <a:gd name="connsiteY2" fmla="*/ 1438407 h 4597053"/>
              <a:gd name="connsiteX3" fmla="*/ 2135687 w 4334006"/>
              <a:gd name="connsiteY3" fmla="*/ 2127339 h 4597053"/>
              <a:gd name="connsiteX4" fmla="*/ 3388288 w 4334006"/>
              <a:gd name="connsiteY4" fmla="*/ 1212939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96858 w 4334006"/>
              <a:gd name="connsiteY2" fmla="*/ 1438407 h 4597053"/>
              <a:gd name="connsiteX3" fmla="*/ 2135687 w 4334006"/>
              <a:gd name="connsiteY3" fmla="*/ 2127339 h 4597053"/>
              <a:gd name="connsiteX4" fmla="*/ 3450918 w 4334006"/>
              <a:gd name="connsiteY4" fmla="*/ 1225465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96858 w 4334006"/>
              <a:gd name="connsiteY2" fmla="*/ 1438407 h 4597053"/>
              <a:gd name="connsiteX3" fmla="*/ 2135687 w 4334006"/>
              <a:gd name="connsiteY3" fmla="*/ 2127339 h 4597053"/>
              <a:gd name="connsiteX4" fmla="*/ 3450918 w 4334006"/>
              <a:gd name="connsiteY4" fmla="*/ 1225465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96858 w 4334006"/>
              <a:gd name="connsiteY2" fmla="*/ 1438407 h 4597053"/>
              <a:gd name="connsiteX3" fmla="*/ 2135687 w 4334006"/>
              <a:gd name="connsiteY3" fmla="*/ 2127339 h 4597053"/>
              <a:gd name="connsiteX4" fmla="*/ 3450918 w 4334006"/>
              <a:gd name="connsiteY4" fmla="*/ 1225465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96858 w 4334006"/>
              <a:gd name="connsiteY2" fmla="*/ 1438407 h 4597053"/>
              <a:gd name="connsiteX3" fmla="*/ 2135687 w 4334006"/>
              <a:gd name="connsiteY3" fmla="*/ 2127339 h 4597053"/>
              <a:gd name="connsiteX4" fmla="*/ 3450918 w 4334006"/>
              <a:gd name="connsiteY4" fmla="*/ 1225465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509384 w 4334006"/>
              <a:gd name="connsiteY2" fmla="*/ 1450933 h 4597053"/>
              <a:gd name="connsiteX3" fmla="*/ 2135687 w 4334006"/>
              <a:gd name="connsiteY3" fmla="*/ 2127339 h 4597053"/>
              <a:gd name="connsiteX4" fmla="*/ 3450918 w 4334006"/>
              <a:gd name="connsiteY4" fmla="*/ 1225465 h 4597053"/>
              <a:gd name="connsiteX5" fmla="*/ 4334006 w 4334006"/>
              <a:gd name="connsiteY5" fmla="*/ 0 h 4597053"/>
              <a:gd name="connsiteX0" fmla="*/ 0 w 3883069"/>
              <a:gd name="connsiteY0" fmla="*/ 4597053 h 4597053"/>
              <a:gd name="connsiteX1" fmla="*/ 388307 w 3883069"/>
              <a:gd name="connsiteY1" fmla="*/ 2430050 h 4597053"/>
              <a:gd name="connsiteX2" fmla="*/ 1058447 w 3883069"/>
              <a:gd name="connsiteY2" fmla="*/ 1450933 h 4597053"/>
              <a:gd name="connsiteX3" fmla="*/ 1684750 w 3883069"/>
              <a:gd name="connsiteY3" fmla="*/ 2127339 h 4597053"/>
              <a:gd name="connsiteX4" fmla="*/ 2999981 w 3883069"/>
              <a:gd name="connsiteY4" fmla="*/ 1225465 h 4597053"/>
              <a:gd name="connsiteX5" fmla="*/ 3883069 w 3883069"/>
              <a:gd name="connsiteY5" fmla="*/ 0 h 4597053"/>
              <a:gd name="connsiteX0" fmla="*/ 0 w 3883069"/>
              <a:gd name="connsiteY0" fmla="*/ 4597053 h 4597053"/>
              <a:gd name="connsiteX1" fmla="*/ 388307 w 3883069"/>
              <a:gd name="connsiteY1" fmla="*/ 2430050 h 4597053"/>
              <a:gd name="connsiteX2" fmla="*/ 1108552 w 3883069"/>
              <a:gd name="connsiteY2" fmla="*/ 1463459 h 4597053"/>
              <a:gd name="connsiteX3" fmla="*/ 1684750 w 3883069"/>
              <a:gd name="connsiteY3" fmla="*/ 2127339 h 4597053"/>
              <a:gd name="connsiteX4" fmla="*/ 2999981 w 3883069"/>
              <a:gd name="connsiteY4" fmla="*/ 1225465 h 4597053"/>
              <a:gd name="connsiteX5" fmla="*/ 3883069 w 3883069"/>
              <a:gd name="connsiteY5" fmla="*/ 0 h 4597053"/>
              <a:gd name="connsiteX0" fmla="*/ 0 w 3883069"/>
              <a:gd name="connsiteY0" fmla="*/ 4597053 h 4597053"/>
              <a:gd name="connsiteX1" fmla="*/ 400833 w 3883069"/>
              <a:gd name="connsiteY1" fmla="*/ 2880987 h 4597053"/>
              <a:gd name="connsiteX2" fmla="*/ 1108552 w 3883069"/>
              <a:gd name="connsiteY2" fmla="*/ 1463459 h 4597053"/>
              <a:gd name="connsiteX3" fmla="*/ 1684750 w 3883069"/>
              <a:gd name="connsiteY3" fmla="*/ 2127339 h 4597053"/>
              <a:gd name="connsiteX4" fmla="*/ 2999981 w 3883069"/>
              <a:gd name="connsiteY4" fmla="*/ 1225465 h 4597053"/>
              <a:gd name="connsiteX5" fmla="*/ 3883069 w 3883069"/>
              <a:gd name="connsiteY5" fmla="*/ 0 h 4597053"/>
              <a:gd name="connsiteX0" fmla="*/ 0 w 3883069"/>
              <a:gd name="connsiteY0" fmla="*/ 4597053 h 4597053"/>
              <a:gd name="connsiteX1" fmla="*/ 400833 w 3883069"/>
              <a:gd name="connsiteY1" fmla="*/ 2880987 h 4597053"/>
              <a:gd name="connsiteX2" fmla="*/ 1108552 w 3883069"/>
              <a:gd name="connsiteY2" fmla="*/ 1463459 h 4597053"/>
              <a:gd name="connsiteX3" fmla="*/ 1684750 w 3883069"/>
              <a:gd name="connsiteY3" fmla="*/ 2127339 h 4597053"/>
              <a:gd name="connsiteX4" fmla="*/ 2999981 w 3883069"/>
              <a:gd name="connsiteY4" fmla="*/ 1225465 h 4597053"/>
              <a:gd name="connsiteX5" fmla="*/ 3883069 w 3883069"/>
              <a:gd name="connsiteY5" fmla="*/ 0 h 4597053"/>
              <a:gd name="connsiteX0" fmla="*/ 0 w 3820439"/>
              <a:gd name="connsiteY0" fmla="*/ 4622105 h 4622105"/>
              <a:gd name="connsiteX1" fmla="*/ 338203 w 3820439"/>
              <a:gd name="connsiteY1" fmla="*/ 2880987 h 4622105"/>
              <a:gd name="connsiteX2" fmla="*/ 1045922 w 3820439"/>
              <a:gd name="connsiteY2" fmla="*/ 1463459 h 4622105"/>
              <a:gd name="connsiteX3" fmla="*/ 1622120 w 3820439"/>
              <a:gd name="connsiteY3" fmla="*/ 2127339 h 4622105"/>
              <a:gd name="connsiteX4" fmla="*/ 2937351 w 3820439"/>
              <a:gd name="connsiteY4" fmla="*/ 1225465 h 4622105"/>
              <a:gd name="connsiteX5" fmla="*/ 3820439 w 3820439"/>
              <a:gd name="connsiteY5" fmla="*/ 0 h 4622105"/>
              <a:gd name="connsiteX0" fmla="*/ 0 w 3820439"/>
              <a:gd name="connsiteY0" fmla="*/ 4622105 h 4622105"/>
              <a:gd name="connsiteX1" fmla="*/ 338203 w 3820439"/>
              <a:gd name="connsiteY1" fmla="*/ 2880987 h 4622105"/>
              <a:gd name="connsiteX2" fmla="*/ 845505 w 3820439"/>
              <a:gd name="connsiteY2" fmla="*/ 1450933 h 4622105"/>
              <a:gd name="connsiteX3" fmla="*/ 1622120 w 3820439"/>
              <a:gd name="connsiteY3" fmla="*/ 2127339 h 4622105"/>
              <a:gd name="connsiteX4" fmla="*/ 2937351 w 3820439"/>
              <a:gd name="connsiteY4" fmla="*/ 1225465 h 4622105"/>
              <a:gd name="connsiteX5" fmla="*/ 3820439 w 3820439"/>
              <a:gd name="connsiteY5" fmla="*/ 0 h 4622105"/>
              <a:gd name="connsiteX0" fmla="*/ 0 w 3820439"/>
              <a:gd name="connsiteY0" fmla="*/ 4622105 h 4622105"/>
              <a:gd name="connsiteX1" fmla="*/ 338203 w 3820439"/>
              <a:gd name="connsiteY1" fmla="*/ 2880987 h 4622105"/>
              <a:gd name="connsiteX2" fmla="*/ 845505 w 3820439"/>
              <a:gd name="connsiteY2" fmla="*/ 1450933 h 4622105"/>
              <a:gd name="connsiteX3" fmla="*/ 1622120 w 3820439"/>
              <a:gd name="connsiteY3" fmla="*/ 2127339 h 4622105"/>
              <a:gd name="connsiteX4" fmla="*/ 2937351 w 3820439"/>
              <a:gd name="connsiteY4" fmla="*/ 1225465 h 4622105"/>
              <a:gd name="connsiteX5" fmla="*/ 3820439 w 3820439"/>
              <a:gd name="connsiteY5" fmla="*/ 0 h 4622105"/>
              <a:gd name="connsiteX0" fmla="*/ 0 w 3820439"/>
              <a:gd name="connsiteY0" fmla="*/ 4622105 h 4622105"/>
              <a:gd name="connsiteX1" fmla="*/ 338203 w 3820439"/>
              <a:gd name="connsiteY1" fmla="*/ 2880987 h 4622105"/>
              <a:gd name="connsiteX2" fmla="*/ 845505 w 3820439"/>
              <a:gd name="connsiteY2" fmla="*/ 1450933 h 4622105"/>
              <a:gd name="connsiteX3" fmla="*/ 1622120 w 3820439"/>
              <a:gd name="connsiteY3" fmla="*/ 2127339 h 4622105"/>
              <a:gd name="connsiteX4" fmla="*/ 2937351 w 3820439"/>
              <a:gd name="connsiteY4" fmla="*/ 1225465 h 4622105"/>
              <a:gd name="connsiteX5" fmla="*/ 3820439 w 3820439"/>
              <a:gd name="connsiteY5" fmla="*/ 0 h 4622105"/>
              <a:gd name="connsiteX0" fmla="*/ 0 w 3657600"/>
              <a:gd name="connsiteY0" fmla="*/ 4634631 h 4634631"/>
              <a:gd name="connsiteX1" fmla="*/ 175364 w 3657600"/>
              <a:gd name="connsiteY1" fmla="*/ 2880987 h 4634631"/>
              <a:gd name="connsiteX2" fmla="*/ 682666 w 3657600"/>
              <a:gd name="connsiteY2" fmla="*/ 1450933 h 4634631"/>
              <a:gd name="connsiteX3" fmla="*/ 1459281 w 3657600"/>
              <a:gd name="connsiteY3" fmla="*/ 2127339 h 4634631"/>
              <a:gd name="connsiteX4" fmla="*/ 2774512 w 3657600"/>
              <a:gd name="connsiteY4" fmla="*/ 1225465 h 4634631"/>
              <a:gd name="connsiteX5" fmla="*/ 3657600 w 3657600"/>
              <a:gd name="connsiteY5" fmla="*/ 0 h 4634631"/>
              <a:gd name="connsiteX0" fmla="*/ 10807 w 3668407"/>
              <a:gd name="connsiteY0" fmla="*/ 4634631 h 4634631"/>
              <a:gd name="connsiteX1" fmla="*/ 186171 w 3668407"/>
              <a:gd name="connsiteY1" fmla="*/ 2880987 h 4634631"/>
              <a:gd name="connsiteX2" fmla="*/ 693473 w 3668407"/>
              <a:gd name="connsiteY2" fmla="*/ 1450933 h 4634631"/>
              <a:gd name="connsiteX3" fmla="*/ 1470088 w 3668407"/>
              <a:gd name="connsiteY3" fmla="*/ 2127339 h 4634631"/>
              <a:gd name="connsiteX4" fmla="*/ 2785319 w 3668407"/>
              <a:gd name="connsiteY4" fmla="*/ 1225465 h 4634631"/>
              <a:gd name="connsiteX5" fmla="*/ 3668407 w 3668407"/>
              <a:gd name="connsiteY5" fmla="*/ 0 h 4634631"/>
              <a:gd name="connsiteX0" fmla="*/ 7261 w 3752544"/>
              <a:gd name="connsiteY0" fmla="*/ 4597053 h 4597053"/>
              <a:gd name="connsiteX1" fmla="*/ 270308 w 3752544"/>
              <a:gd name="connsiteY1" fmla="*/ 2880987 h 4597053"/>
              <a:gd name="connsiteX2" fmla="*/ 777610 w 3752544"/>
              <a:gd name="connsiteY2" fmla="*/ 1450933 h 4597053"/>
              <a:gd name="connsiteX3" fmla="*/ 1554225 w 3752544"/>
              <a:gd name="connsiteY3" fmla="*/ 2127339 h 4597053"/>
              <a:gd name="connsiteX4" fmla="*/ 2869456 w 3752544"/>
              <a:gd name="connsiteY4" fmla="*/ 1225465 h 4597053"/>
              <a:gd name="connsiteX5" fmla="*/ 3752544 w 3752544"/>
              <a:gd name="connsiteY5" fmla="*/ 0 h 4597053"/>
              <a:gd name="connsiteX0" fmla="*/ 1870 w 3747153"/>
              <a:gd name="connsiteY0" fmla="*/ 4597053 h 4597053"/>
              <a:gd name="connsiteX1" fmla="*/ 264917 w 3747153"/>
              <a:gd name="connsiteY1" fmla="*/ 2880987 h 4597053"/>
              <a:gd name="connsiteX2" fmla="*/ 772219 w 3747153"/>
              <a:gd name="connsiteY2" fmla="*/ 1450933 h 4597053"/>
              <a:gd name="connsiteX3" fmla="*/ 1548834 w 3747153"/>
              <a:gd name="connsiteY3" fmla="*/ 2127339 h 4597053"/>
              <a:gd name="connsiteX4" fmla="*/ 2864065 w 3747153"/>
              <a:gd name="connsiteY4" fmla="*/ 1225465 h 4597053"/>
              <a:gd name="connsiteX5" fmla="*/ 3747153 w 3747153"/>
              <a:gd name="connsiteY5" fmla="*/ 0 h 4597053"/>
              <a:gd name="connsiteX0" fmla="*/ 3987 w 3636535"/>
              <a:gd name="connsiteY0" fmla="*/ 4622105 h 4622105"/>
              <a:gd name="connsiteX1" fmla="*/ 154299 w 3636535"/>
              <a:gd name="connsiteY1" fmla="*/ 2880987 h 4622105"/>
              <a:gd name="connsiteX2" fmla="*/ 661601 w 3636535"/>
              <a:gd name="connsiteY2" fmla="*/ 1450933 h 4622105"/>
              <a:gd name="connsiteX3" fmla="*/ 1438216 w 3636535"/>
              <a:gd name="connsiteY3" fmla="*/ 2127339 h 4622105"/>
              <a:gd name="connsiteX4" fmla="*/ 2753447 w 3636535"/>
              <a:gd name="connsiteY4" fmla="*/ 1225465 h 4622105"/>
              <a:gd name="connsiteX5" fmla="*/ 3636535 w 3636535"/>
              <a:gd name="connsiteY5" fmla="*/ 0 h 4622105"/>
              <a:gd name="connsiteX0" fmla="*/ 3811 w 3636359"/>
              <a:gd name="connsiteY0" fmla="*/ 4622105 h 4622105"/>
              <a:gd name="connsiteX1" fmla="*/ 154123 w 3636359"/>
              <a:gd name="connsiteY1" fmla="*/ 2880987 h 4622105"/>
              <a:gd name="connsiteX2" fmla="*/ 636373 w 3636359"/>
              <a:gd name="connsiteY2" fmla="*/ 1475985 h 4622105"/>
              <a:gd name="connsiteX3" fmla="*/ 1438040 w 3636359"/>
              <a:gd name="connsiteY3" fmla="*/ 2127339 h 4622105"/>
              <a:gd name="connsiteX4" fmla="*/ 2753271 w 3636359"/>
              <a:gd name="connsiteY4" fmla="*/ 1225465 h 4622105"/>
              <a:gd name="connsiteX5" fmla="*/ 3636359 w 3636359"/>
              <a:gd name="connsiteY5" fmla="*/ 0 h 4622105"/>
              <a:gd name="connsiteX0" fmla="*/ 3341 w 3635889"/>
              <a:gd name="connsiteY0" fmla="*/ 4622105 h 4622105"/>
              <a:gd name="connsiteX1" fmla="*/ 166179 w 3635889"/>
              <a:gd name="connsiteY1" fmla="*/ 2830883 h 4622105"/>
              <a:gd name="connsiteX2" fmla="*/ 635903 w 3635889"/>
              <a:gd name="connsiteY2" fmla="*/ 1475985 h 4622105"/>
              <a:gd name="connsiteX3" fmla="*/ 1437570 w 3635889"/>
              <a:gd name="connsiteY3" fmla="*/ 2127339 h 4622105"/>
              <a:gd name="connsiteX4" fmla="*/ 2752801 w 3635889"/>
              <a:gd name="connsiteY4" fmla="*/ 1225465 h 4622105"/>
              <a:gd name="connsiteX5" fmla="*/ 3635889 w 3635889"/>
              <a:gd name="connsiteY5" fmla="*/ 0 h 4622105"/>
              <a:gd name="connsiteX0" fmla="*/ 2689 w 3635237"/>
              <a:gd name="connsiteY0" fmla="*/ 4622105 h 4622105"/>
              <a:gd name="connsiteX1" fmla="*/ 165527 w 3635237"/>
              <a:gd name="connsiteY1" fmla="*/ 2830883 h 4622105"/>
              <a:gd name="connsiteX2" fmla="*/ 635251 w 3635237"/>
              <a:gd name="connsiteY2" fmla="*/ 1475985 h 4622105"/>
              <a:gd name="connsiteX3" fmla="*/ 1436918 w 3635237"/>
              <a:gd name="connsiteY3" fmla="*/ 2127339 h 4622105"/>
              <a:gd name="connsiteX4" fmla="*/ 2752149 w 3635237"/>
              <a:gd name="connsiteY4" fmla="*/ 1225465 h 4622105"/>
              <a:gd name="connsiteX5" fmla="*/ 3635237 w 3635237"/>
              <a:gd name="connsiteY5" fmla="*/ 0 h 4622105"/>
              <a:gd name="connsiteX0" fmla="*/ 1806 w 3734563"/>
              <a:gd name="connsiteY0" fmla="*/ 4597053 h 4597053"/>
              <a:gd name="connsiteX1" fmla="*/ 264853 w 3734563"/>
              <a:gd name="connsiteY1" fmla="*/ 2830883 h 4597053"/>
              <a:gd name="connsiteX2" fmla="*/ 734577 w 3734563"/>
              <a:gd name="connsiteY2" fmla="*/ 1475985 h 4597053"/>
              <a:gd name="connsiteX3" fmla="*/ 1536244 w 3734563"/>
              <a:gd name="connsiteY3" fmla="*/ 2127339 h 4597053"/>
              <a:gd name="connsiteX4" fmla="*/ 2851475 w 3734563"/>
              <a:gd name="connsiteY4" fmla="*/ 1225465 h 4597053"/>
              <a:gd name="connsiteX5" fmla="*/ 3734563 w 3734563"/>
              <a:gd name="connsiteY5" fmla="*/ 0 h 4597053"/>
              <a:gd name="connsiteX0" fmla="*/ 0 w 3732757"/>
              <a:gd name="connsiteY0" fmla="*/ 4597053 h 4597053"/>
              <a:gd name="connsiteX1" fmla="*/ 263047 w 3732757"/>
              <a:gd name="connsiteY1" fmla="*/ 2830883 h 4597053"/>
              <a:gd name="connsiteX2" fmla="*/ 732771 w 3732757"/>
              <a:gd name="connsiteY2" fmla="*/ 1475985 h 4597053"/>
              <a:gd name="connsiteX3" fmla="*/ 1534438 w 3732757"/>
              <a:gd name="connsiteY3" fmla="*/ 2127339 h 4597053"/>
              <a:gd name="connsiteX4" fmla="*/ 2849669 w 3732757"/>
              <a:gd name="connsiteY4" fmla="*/ 1225465 h 4597053"/>
              <a:gd name="connsiteX5" fmla="*/ 3732757 w 3732757"/>
              <a:gd name="connsiteY5" fmla="*/ 0 h 4597053"/>
              <a:gd name="connsiteX0" fmla="*/ 0 w 3732757"/>
              <a:gd name="connsiteY0" fmla="*/ 4597053 h 4597053"/>
              <a:gd name="connsiteX1" fmla="*/ 237995 w 3732757"/>
              <a:gd name="connsiteY1" fmla="*/ 2843409 h 4597053"/>
              <a:gd name="connsiteX2" fmla="*/ 732771 w 3732757"/>
              <a:gd name="connsiteY2" fmla="*/ 1475985 h 4597053"/>
              <a:gd name="connsiteX3" fmla="*/ 1534438 w 3732757"/>
              <a:gd name="connsiteY3" fmla="*/ 2127339 h 4597053"/>
              <a:gd name="connsiteX4" fmla="*/ 2849669 w 3732757"/>
              <a:gd name="connsiteY4" fmla="*/ 1225465 h 4597053"/>
              <a:gd name="connsiteX5" fmla="*/ 3732757 w 3732757"/>
              <a:gd name="connsiteY5" fmla="*/ 0 h 4597053"/>
              <a:gd name="connsiteX0" fmla="*/ 0 w 3732757"/>
              <a:gd name="connsiteY0" fmla="*/ 4597053 h 4597053"/>
              <a:gd name="connsiteX1" fmla="*/ 237995 w 3732757"/>
              <a:gd name="connsiteY1" fmla="*/ 2843409 h 4597053"/>
              <a:gd name="connsiteX2" fmla="*/ 732771 w 3732757"/>
              <a:gd name="connsiteY2" fmla="*/ 1475985 h 4597053"/>
              <a:gd name="connsiteX3" fmla="*/ 1534438 w 3732757"/>
              <a:gd name="connsiteY3" fmla="*/ 2127339 h 4597053"/>
              <a:gd name="connsiteX4" fmla="*/ 2849669 w 3732757"/>
              <a:gd name="connsiteY4" fmla="*/ 1225465 h 4597053"/>
              <a:gd name="connsiteX5" fmla="*/ 3732757 w 3732757"/>
              <a:gd name="connsiteY5" fmla="*/ 0 h 4597053"/>
              <a:gd name="connsiteX0" fmla="*/ 0 w 3732757"/>
              <a:gd name="connsiteY0" fmla="*/ 4597053 h 4597053"/>
              <a:gd name="connsiteX1" fmla="*/ 237995 w 3732757"/>
              <a:gd name="connsiteY1" fmla="*/ 2843409 h 4597053"/>
              <a:gd name="connsiteX2" fmla="*/ 732771 w 3732757"/>
              <a:gd name="connsiteY2" fmla="*/ 1475985 h 4597053"/>
              <a:gd name="connsiteX3" fmla="*/ 1534438 w 3732757"/>
              <a:gd name="connsiteY3" fmla="*/ 2127339 h 4597053"/>
              <a:gd name="connsiteX4" fmla="*/ 2849669 w 3732757"/>
              <a:gd name="connsiteY4" fmla="*/ 1225465 h 4597053"/>
              <a:gd name="connsiteX5" fmla="*/ 3732757 w 3732757"/>
              <a:gd name="connsiteY5" fmla="*/ 0 h 4597053"/>
              <a:gd name="connsiteX0" fmla="*/ 0 w 3732757"/>
              <a:gd name="connsiteY0" fmla="*/ 4597053 h 4597053"/>
              <a:gd name="connsiteX1" fmla="*/ 263047 w 3732757"/>
              <a:gd name="connsiteY1" fmla="*/ 1114818 h 4597053"/>
              <a:gd name="connsiteX2" fmla="*/ 732771 w 3732757"/>
              <a:gd name="connsiteY2" fmla="*/ 1475985 h 4597053"/>
              <a:gd name="connsiteX3" fmla="*/ 1534438 w 3732757"/>
              <a:gd name="connsiteY3" fmla="*/ 2127339 h 4597053"/>
              <a:gd name="connsiteX4" fmla="*/ 2849669 w 3732757"/>
              <a:gd name="connsiteY4" fmla="*/ 1225465 h 4597053"/>
              <a:gd name="connsiteX5" fmla="*/ 3732757 w 3732757"/>
              <a:gd name="connsiteY5" fmla="*/ 0 h 4597053"/>
              <a:gd name="connsiteX0" fmla="*/ 0 w 3732757"/>
              <a:gd name="connsiteY0" fmla="*/ 4597053 h 4597053"/>
              <a:gd name="connsiteX1" fmla="*/ 263047 w 3732757"/>
              <a:gd name="connsiteY1" fmla="*/ 1114818 h 4597053"/>
              <a:gd name="connsiteX2" fmla="*/ 995818 w 3732757"/>
              <a:gd name="connsiteY2" fmla="*/ 1538616 h 4597053"/>
              <a:gd name="connsiteX3" fmla="*/ 1534438 w 3732757"/>
              <a:gd name="connsiteY3" fmla="*/ 2127339 h 4597053"/>
              <a:gd name="connsiteX4" fmla="*/ 2849669 w 3732757"/>
              <a:gd name="connsiteY4" fmla="*/ 1225465 h 4597053"/>
              <a:gd name="connsiteX5" fmla="*/ 3732757 w 3732757"/>
              <a:gd name="connsiteY5" fmla="*/ 0 h 4597053"/>
              <a:gd name="connsiteX0" fmla="*/ 0 w 3732757"/>
              <a:gd name="connsiteY0" fmla="*/ 4597053 h 4597053"/>
              <a:gd name="connsiteX1" fmla="*/ 263047 w 3732757"/>
              <a:gd name="connsiteY1" fmla="*/ 1114818 h 4597053"/>
              <a:gd name="connsiteX2" fmla="*/ 995818 w 3732757"/>
              <a:gd name="connsiteY2" fmla="*/ 1538616 h 4597053"/>
              <a:gd name="connsiteX3" fmla="*/ 1935271 w 3732757"/>
              <a:gd name="connsiteY3" fmla="*/ 2139865 h 4597053"/>
              <a:gd name="connsiteX4" fmla="*/ 2849669 w 3732757"/>
              <a:gd name="connsiteY4" fmla="*/ 1225465 h 4597053"/>
              <a:gd name="connsiteX5" fmla="*/ 3732757 w 3732757"/>
              <a:gd name="connsiteY5" fmla="*/ 0 h 4597053"/>
              <a:gd name="connsiteX0" fmla="*/ 0 w 3732757"/>
              <a:gd name="connsiteY0" fmla="*/ 4597053 h 4597053"/>
              <a:gd name="connsiteX1" fmla="*/ 263047 w 3732757"/>
              <a:gd name="connsiteY1" fmla="*/ 1114818 h 4597053"/>
              <a:gd name="connsiteX2" fmla="*/ 1709801 w 3732757"/>
              <a:gd name="connsiteY2" fmla="*/ 2039657 h 4597053"/>
              <a:gd name="connsiteX3" fmla="*/ 1935271 w 3732757"/>
              <a:gd name="connsiteY3" fmla="*/ 2139865 h 4597053"/>
              <a:gd name="connsiteX4" fmla="*/ 2849669 w 3732757"/>
              <a:gd name="connsiteY4" fmla="*/ 1225465 h 4597053"/>
              <a:gd name="connsiteX5" fmla="*/ 3732757 w 3732757"/>
              <a:gd name="connsiteY5" fmla="*/ 0 h 4597053"/>
              <a:gd name="connsiteX0" fmla="*/ 0 w 3732757"/>
              <a:gd name="connsiteY0" fmla="*/ 4597053 h 4597053"/>
              <a:gd name="connsiteX1" fmla="*/ 263047 w 3732757"/>
              <a:gd name="connsiteY1" fmla="*/ 1114818 h 4597053"/>
              <a:gd name="connsiteX2" fmla="*/ 1609593 w 3732757"/>
              <a:gd name="connsiteY2" fmla="*/ 2002079 h 4597053"/>
              <a:gd name="connsiteX3" fmla="*/ 1935271 w 3732757"/>
              <a:gd name="connsiteY3" fmla="*/ 2139865 h 4597053"/>
              <a:gd name="connsiteX4" fmla="*/ 2849669 w 3732757"/>
              <a:gd name="connsiteY4" fmla="*/ 1225465 h 4597053"/>
              <a:gd name="connsiteX5" fmla="*/ 3732757 w 3732757"/>
              <a:gd name="connsiteY5" fmla="*/ 0 h 4597053"/>
              <a:gd name="connsiteX0" fmla="*/ 0 w 3732757"/>
              <a:gd name="connsiteY0" fmla="*/ 4597053 h 4597053"/>
              <a:gd name="connsiteX1" fmla="*/ 263047 w 3732757"/>
              <a:gd name="connsiteY1" fmla="*/ 1114818 h 4597053"/>
              <a:gd name="connsiteX2" fmla="*/ 1609593 w 3732757"/>
              <a:gd name="connsiteY2" fmla="*/ 2002079 h 4597053"/>
              <a:gd name="connsiteX3" fmla="*/ 1935271 w 3732757"/>
              <a:gd name="connsiteY3" fmla="*/ 2139865 h 4597053"/>
              <a:gd name="connsiteX4" fmla="*/ 2849669 w 3732757"/>
              <a:gd name="connsiteY4" fmla="*/ 1225465 h 4597053"/>
              <a:gd name="connsiteX5" fmla="*/ 3732757 w 3732757"/>
              <a:gd name="connsiteY5" fmla="*/ 0 h 4597053"/>
              <a:gd name="connsiteX0" fmla="*/ 0 w 4008329"/>
              <a:gd name="connsiteY0" fmla="*/ 4534423 h 4534423"/>
              <a:gd name="connsiteX1" fmla="*/ 538619 w 4008329"/>
              <a:gd name="connsiteY1" fmla="*/ 1114818 h 4534423"/>
              <a:gd name="connsiteX2" fmla="*/ 1885165 w 4008329"/>
              <a:gd name="connsiteY2" fmla="*/ 2002079 h 4534423"/>
              <a:gd name="connsiteX3" fmla="*/ 2210843 w 4008329"/>
              <a:gd name="connsiteY3" fmla="*/ 2139865 h 4534423"/>
              <a:gd name="connsiteX4" fmla="*/ 3125241 w 4008329"/>
              <a:gd name="connsiteY4" fmla="*/ 1225465 h 4534423"/>
              <a:gd name="connsiteX5" fmla="*/ 4008329 w 4008329"/>
              <a:gd name="connsiteY5" fmla="*/ 0 h 4534423"/>
              <a:gd name="connsiteX0" fmla="*/ 0 w 4008329"/>
              <a:gd name="connsiteY0" fmla="*/ 4534423 h 4534423"/>
              <a:gd name="connsiteX1" fmla="*/ 93943 w 4008329"/>
              <a:gd name="connsiteY1" fmla="*/ 3542780 h 4534423"/>
              <a:gd name="connsiteX2" fmla="*/ 538619 w 4008329"/>
              <a:gd name="connsiteY2" fmla="*/ 1114818 h 4534423"/>
              <a:gd name="connsiteX3" fmla="*/ 1885165 w 4008329"/>
              <a:gd name="connsiteY3" fmla="*/ 2002079 h 4534423"/>
              <a:gd name="connsiteX4" fmla="*/ 2210843 w 4008329"/>
              <a:gd name="connsiteY4" fmla="*/ 2139865 h 4534423"/>
              <a:gd name="connsiteX5" fmla="*/ 3125241 w 4008329"/>
              <a:gd name="connsiteY5" fmla="*/ 1225465 h 4534423"/>
              <a:gd name="connsiteX6" fmla="*/ 4008329 w 4008329"/>
              <a:gd name="connsiteY6" fmla="*/ 0 h 4534423"/>
              <a:gd name="connsiteX0" fmla="*/ 405368 w 4413697"/>
              <a:gd name="connsiteY0" fmla="*/ 4534423 h 4534423"/>
              <a:gd name="connsiteX1" fmla="*/ 10796 w 4413697"/>
              <a:gd name="connsiteY1" fmla="*/ 3329837 h 4534423"/>
              <a:gd name="connsiteX2" fmla="*/ 943987 w 4413697"/>
              <a:gd name="connsiteY2" fmla="*/ 1114818 h 4534423"/>
              <a:gd name="connsiteX3" fmla="*/ 2290533 w 4413697"/>
              <a:gd name="connsiteY3" fmla="*/ 2002079 h 4534423"/>
              <a:gd name="connsiteX4" fmla="*/ 2616211 w 4413697"/>
              <a:gd name="connsiteY4" fmla="*/ 2139865 h 4534423"/>
              <a:gd name="connsiteX5" fmla="*/ 3530609 w 4413697"/>
              <a:gd name="connsiteY5" fmla="*/ 1225465 h 4534423"/>
              <a:gd name="connsiteX6" fmla="*/ 4413697 w 4413697"/>
              <a:gd name="connsiteY6" fmla="*/ 0 h 4534423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2849670 w 4647156"/>
              <a:gd name="connsiteY4" fmla="*/ 2139865 h 4572001"/>
              <a:gd name="connsiteX5" fmla="*/ 3764068 w 4647156"/>
              <a:gd name="connsiteY5" fmla="*/ 1225465 h 4572001"/>
              <a:gd name="connsiteX6" fmla="*/ 4647156 w 4647156"/>
              <a:gd name="connsiteY6" fmla="*/ 0 h 4572001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3663861 w 4647156"/>
              <a:gd name="connsiteY4" fmla="*/ 1989553 h 4572001"/>
              <a:gd name="connsiteX5" fmla="*/ 3764068 w 4647156"/>
              <a:gd name="connsiteY5" fmla="*/ 1225465 h 4572001"/>
              <a:gd name="connsiteX6" fmla="*/ 4647156 w 4647156"/>
              <a:gd name="connsiteY6" fmla="*/ 0 h 4572001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3663861 w 4647156"/>
              <a:gd name="connsiteY4" fmla="*/ 1989553 h 4572001"/>
              <a:gd name="connsiteX5" fmla="*/ 3764068 w 4647156"/>
              <a:gd name="connsiteY5" fmla="*/ 1225465 h 4572001"/>
              <a:gd name="connsiteX6" fmla="*/ 4647156 w 4647156"/>
              <a:gd name="connsiteY6" fmla="*/ 0 h 4572001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3663861 w 4647156"/>
              <a:gd name="connsiteY4" fmla="*/ 1989553 h 4572001"/>
              <a:gd name="connsiteX5" fmla="*/ 4202479 w 4647156"/>
              <a:gd name="connsiteY5" fmla="*/ 1288095 h 4572001"/>
              <a:gd name="connsiteX6" fmla="*/ 4647156 w 4647156"/>
              <a:gd name="connsiteY6" fmla="*/ 0 h 4572001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3663861 w 4647156"/>
              <a:gd name="connsiteY4" fmla="*/ 1989553 h 4572001"/>
              <a:gd name="connsiteX5" fmla="*/ 4202479 w 4647156"/>
              <a:gd name="connsiteY5" fmla="*/ 1288095 h 4572001"/>
              <a:gd name="connsiteX6" fmla="*/ 4647156 w 4647156"/>
              <a:gd name="connsiteY6" fmla="*/ 0 h 4572001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3663861 w 4647156"/>
              <a:gd name="connsiteY4" fmla="*/ 1989553 h 4572001"/>
              <a:gd name="connsiteX5" fmla="*/ 4202479 w 4647156"/>
              <a:gd name="connsiteY5" fmla="*/ 1288095 h 4572001"/>
              <a:gd name="connsiteX6" fmla="*/ 4647156 w 4647156"/>
              <a:gd name="connsiteY6" fmla="*/ 0 h 4572001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3663861 w 4647156"/>
              <a:gd name="connsiteY4" fmla="*/ 1989553 h 4572001"/>
              <a:gd name="connsiteX5" fmla="*/ 4202479 w 4647156"/>
              <a:gd name="connsiteY5" fmla="*/ 1288095 h 4572001"/>
              <a:gd name="connsiteX6" fmla="*/ 4647156 w 4647156"/>
              <a:gd name="connsiteY6" fmla="*/ 0 h 4572001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3663861 w 4647156"/>
              <a:gd name="connsiteY4" fmla="*/ 1989553 h 4572001"/>
              <a:gd name="connsiteX5" fmla="*/ 4202479 w 4647156"/>
              <a:gd name="connsiteY5" fmla="*/ 1288095 h 4572001"/>
              <a:gd name="connsiteX6" fmla="*/ 4647156 w 4647156"/>
              <a:gd name="connsiteY6" fmla="*/ 0 h 4572001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3663861 w 4647156"/>
              <a:gd name="connsiteY4" fmla="*/ 1989553 h 4572001"/>
              <a:gd name="connsiteX5" fmla="*/ 4202479 w 4647156"/>
              <a:gd name="connsiteY5" fmla="*/ 1288095 h 4572001"/>
              <a:gd name="connsiteX6" fmla="*/ 4647156 w 4647156"/>
              <a:gd name="connsiteY6" fmla="*/ 0 h 4572001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3663861 w 4647156"/>
              <a:gd name="connsiteY4" fmla="*/ 1989553 h 4572001"/>
              <a:gd name="connsiteX5" fmla="*/ 4189953 w 4647156"/>
              <a:gd name="connsiteY5" fmla="*/ 1200413 h 4572001"/>
              <a:gd name="connsiteX6" fmla="*/ 4647156 w 4647156"/>
              <a:gd name="connsiteY6" fmla="*/ 0 h 4572001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3663861 w 4647156"/>
              <a:gd name="connsiteY4" fmla="*/ 1989553 h 4572001"/>
              <a:gd name="connsiteX5" fmla="*/ 4647156 w 4647156"/>
              <a:gd name="connsiteY5" fmla="*/ 0 h 4572001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3663861 w 4647156"/>
              <a:gd name="connsiteY4" fmla="*/ 1989553 h 4572001"/>
              <a:gd name="connsiteX5" fmla="*/ 4647156 w 4647156"/>
              <a:gd name="connsiteY5" fmla="*/ 0 h 4572001"/>
              <a:gd name="connsiteX0" fmla="*/ 0 w 4171167"/>
              <a:gd name="connsiteY0" fmla="*/ 4960308 h 4960308"/>
              <a:gd name="connsiteX1" fmla="*/ 244255 w 4171167"/>
              <a:gd name="connsiteY1" fmla="*/ 3718144 h 4960308"/>
              <a:gd name="connsiteX2" fmla="*/ 1177446 w 4171167"/>
              <a:gd name="connsiteY2" fmla="*/ 1503125 h 4960308"/>
              <a:gd name="connsiteX3" fmla="*/ 2523992 w 4171167"/>
              <a:gd name="connsiteY3" fmla="*/ 2390386 h 4960308"/>
              <a:gd name="connsiteX4" fmla="*/ 3663861 w 4171167"/>
              <a:gd name="connsiteY4" fmla="*/ 2377860 h 4960308"/>
              <a:gd name="connsiteX5" fmla="*/ 4171167 w 4171167"/>
              <a:gd name="connsiteY5" fmla="*/ 0 h 4960308"/>
              <a:gd name="connsiteX0" fmla="*/ 0 w 4171167"/>
              <a:gd name="connsiteY0" fmla="*/ 4960308 h 4960308"/>
              <a:gd name="connsiteX1" fmla="*/ 244255 w 4171167"/>
              <a:gd name="connsiteY1" fmla="*/ 3718144 h 4960308"/>
              <a:gd name="connsiteX2" fmla="*/ 1177446 w 4171167"/>
              <a:gd name="connsiteY2" fmla="*/ 1503125 h 4960308"/>
              <a:gd name="connsiteX3" fmla="*/ 2523992 w 4171167"/>
              <a:gd name="connsiteY3" fmla="*/ 2390386 h 4960308"/>
              <a:gd name="connsiteX4" fmla="*/ 3663861 w 4171167"/>
              <a:gd name="connsiteY4" fmla="*/ 2377860 h 4960308"/>
              <a:gd name="connsiteX5" fmla="*/ 4171167 w 4171167"/>
              <a:gd name="connsiteY5" fmla="*/ 0 h 4960308"/>
              <a:gd name="connsiteX0" fmla="*/ 0 w 3995802"/>
              <a:gd name="connsiteY0" fmla="*/ 4972834 h 4972834"/>
              <a:gd name="connsiteX1" fmla="*/ 244255 w 3995802"/>
              <a:gd name="connsiteY1" fmla="*/ 3730670 h 4972834"/>
              <a:gd name="connsiteX2" fmla="*/ 1177446 w 3995802"/>
              <a:gd name="connsiteY2" fmla="*/ 1515651 h 4972834"/>
              <a:gd name="connsiteX3" fmla="*/ 2523992 w 3995802"/>
              <a:gd name="connsiteY3" fmla="*/ 2402912 h 4972834"/>
              <a:gd name="connsiteX4" fmla="*/ 3663861 w 3995802"/>
              <a:gd name="connsiteY4" fmla="*/ 2390386 h 4972834"/>
              <a:gd name="connsiteX5" fmla="*/ 3995802 w 3995802"/>
              <a:gd name="connsiteY5" fmla="*/ 0 h 4972834"/>
              <a:gd name="connsiteX0" fmla="*/ 0 w 3995802"/>
              <a:gd name="connsiteY0" fmla="*/ 4972834 h 4972834"/>
              <a:gd name="connsiteX1" fmla="*/ 244255 w 3995802"/>
              <a:gd name="connsiteY1" fmla="*/ 3730670 h 4972834"/>
              <a:gd name="connsiteX2" fmla="*/ 1177446 w 3995802"/>
              <a:gd name="connsiteY2" fmla="*/ 1515651 h 4972834"/>
              <a:gd name="connsiteX3" fmla="*/ 2523992 w 3995802"/>
              <a:gd name="connsiteY3" fmla="*/ 2402912 h 4972834"/>
              <a:gd name="connsiteX4" fmla="*/ 3663861 w 3995802"/>
              <a:gd name="connsiteY4" fmla="*/ 2390386 h 4972834"/>
              <a:gd name="connsiteX5" fmla="*/ 3995802 w 3995802"/>
              <a:gd name="connsiteY5" fmla="*/ 0 h 4972834"/>
              <a:gd name="connsiteX0" fmla="*/ 0 w 3995802"/>
              <a:gd name="connsiteY0" fmla="*/ 4972834 h 4972834"/>
              <a:gd name="connsiteX1" fmla="*/ 244255 w 3995802"/>
              <a:gd name="connsiteY1" fmla="*/ 3730670 h 4972834"/>
              <a:gd name="connsiteX2" fmla="*/ 1177446 w 3995802"/>
              <a:gd name="connsiteY2" fmla="*/ 1515651 h 4972834"/>
              <a:gd name="connsiteX3" fmla="*/ 2523992 w 3995802"/>
              <a:gd name="connsiteY3" fmla="*/ 2402912 h 4972834"/>
              <a:gd name="connsiteX4" fmla="*/ 3663861 w 3995802"/>
              <a:gd name="connsiteY4" fmla="*/ 2390386 h 4972834"/>
              <a:gd name="connsiteX5" fmla="*/ 3995802 w 3995802"/>
              <a:gd name="connsiteY5" fmla="*/ 0 h 4972834"/>
              <a:gd name="connsiteX0" fmla="*/ 0 w 4020854"/>
              <a:gd name="connsiteY0" fmla="*/ 4872625 h 4872625"/>
              <a:gd name="connsiteX1" fmla="*/ 244255 w 4020854"/>
              <a:gd name="connsiteY1" fmla="*/ 3630461 h 4872625"/>
              <a:gd name="connsiteX2" fmla="*/ 1177446 w 4020854"/>
              <a:gd name="connsiteY2" fmla="*/ 1415442 h 4872625"/>
              <a:gd name="connsiteX3" fmla="*/ 2523992 w 4020854"/>
              <a:gd name="connsiteY3" fmla="*/ 2302703 h 4872625"/>
              <a:gd name="connsiteX4" fmla="*/ 3663861 w 4020854"/>
              <a:gd name="connsiteY4" fmla="*/ 2290177 h 4872625"/>
              <a:gd name="connsiteX5" fmla="*/ 4020854 w 4020854"/>
              <a:gd name="connsiteY5" fmla="*/ 0 h 4872625"/>
              <a:gd name="connsiteX0" fmla="*/ 0 w 4020854"/>
              <a:gd name="connsiteY0" fmla="*/ 4872625 h 4872625"/>
              <a:gd name="connsiteX1" fmla="*/ 244255 w 4020854"/>
              <a:gd name="connsiteY1" fmla="*/ 3630461 h 4872625"/>
              <a:gd name="connsiteX2" fmla="*/ 1177446 w 4020854"/>
              <a:gd name="connsiteY2" fmla="*/ 1415442 h 4872625"/>
              <a:gd name="connsiteX3" fmla="*/ 2523992 w 4020854"/>
              <a:gd name="connsiteY3" fmla="*/ 2302703 h 4872625"/>
              <a:gd name="connsiteX4" fmla="*/ 3663861 w 4020854"/>
              <a:gd name="connsiteY4" fmla="*/ 2290177 h 4872625"/>
              <a:gd name="connsiteX5" fmla="*/ 4020854 w 4020854"/>
              <a:gd name="connsiteY5" fmla="*/ 0 h 4872625"/>
              <a:gd name="connsiteX0" fmla="*/ 0 w 4020854"/>
              <a:gd name="connsiteY0" fmla="*/ 4872625 h 4872625"/>
              <a:gd name="connsiteX1" fmla="*/ 244255 w 4020854"/>
              <a:gd name="connsiteY1" fmla="*/ 3630461 h 4872625"/>
              <a:gd name="connsiteX2" fmla="*/ 1177446 w 4020854"/>
              <a:gd name="connsiteY2" fmla="*/ 1415442 h 4872625"/>
              <a:gd name="connsiteX3" fmla="*/ 2523992 w 4020854"/>
              <a:gd name="connsiteY3" fmla="*/ 2302703 h 4872625"/>
              <a:gd name="connsiteX4" fmla="*/ 3663861 w 4020854"/>
              <a:gd name="connsiteY4" fmla="*/ 2290177 h 4872625"/>
              <a:gd name="connsiteX5" fmla="*/ 4020854 w 4020854"/>
              <a:gd name="connsiteY5" fmla="*/ 0 h 4872625"/>
              <a:gd name="connsiteX0" fmla="*/ 0 w 4020854"/>
              <a:gd name="connsiteY0" fmla="*/ 4872625 h 4872625"/>
              <a:gd name="connsiteX1" fmla="*/ 244255 w 4020854"/>
              <a:gd name="connsiteY1" fmla="*/ 3630461 h 4872625"/>
              <a:gd name="connsiteX2" fmla="*/ 1177446 w 4020854"/>
              <a:gd name="connsiteY2" fmla="*/ 1415442 h 4872625"/>
              <a:gd name="connsiteX3" fmla="*/ 2523992 w 4020854"/>
              <a:gd name="connsiteY3" fmla="*/ 2302703 h 4872625"/>
              <a:gd name="connsiteX4" fmla="*/ 3663861 w 4020854"/>
              <a:gd name="connsiteY4" fmla="*/ 2290177 h 4872625"/>
              <a:gd name="connsiteX5" fmla="*/ 4020854 w 4020854"/>
              <a:gd name="connsiteY5" fmla="*/ 0 h 4872625"/>
              <a:gd name="connsiteX0" fmla="*/ 0 w 3983276"/>
              <a:gd name="connsiteY0" fmla="*/ 4872625 h 4872625"/>
              <a:gd name="connsiteX1" fmla="*/ 244255 w 3983276"/>
              <a:gd name="connsiteY1" fmla="*/ 3630461 h 4872625"/>
              <a:gd name="connsiteX2" fmla="*/ 1177446 w 3983276"/>
              <a:gd name="connsiteY2" fmla="*/ 1415442 h 4872625"/>
              <a:gd name="connsiteX3" fmla="*/ 2523992 w 3983276"/>
              <a:gd name="connsiteY3" fmla="*/ 2302703 h 4872625"/>
              <a:gd name="connsiteX4" fmla="*/ 3663861 w 3983276"/>
              <a:gd name="connsiteY4" fmla="*/ 2290177 h 4872625"/>
              <a:gd name="connsiteX5" fmla="*/ 3983276 w 3983276"/>
              <a:gd name="connsiteY5" fmla="*/ 0 h 4872625"/>
              <a:gd name="connsiteX0" fmla="*/ 0 w 3933172"/>
              <a:gd name="connsiteY0" fmla="*/ 4910204 h 4910204"/>
              <a:gd name="connsiteX1" fmla="*/ 244255 w 3933172"/>
              <a:gd name="connsiteY1" fmla="*/ 3668040 h 4910204"/>
              <a:gd name="connsiteX2" fmla="*/ 1177446 w 3933172"/>
              <a:gd name="connsiteY2" fmla="*/ 1453021 h 4910204"/>
              <a:gd name="connsiteX3" fmla="*/ 2523992 w 3933172"/>
              <a:gd name="connsiteY3" fmla="*/ 2340282 h 4910204"/>
              <a:gd name="connsiteX4" fmla="*/ 3663861 w 3933172"/>
              <a:gd name="connsiteY4" fmla="*/ 2327756 h 4910204"/>
              <a:gd name="connsiteX5" fmla="*/ 3933172 w 3933172"/>
              <a:gd name="connsiteY5" fmla="*/ 0 h 4910204"/>
              <a:gd name="connsiteX0" fmla="*/ 0 w 3858015"/>
              <a:gd name="connsiteY0" fmla="*/ 4935256 h 4935256"/>
              <a:gd name="connsiteX1" fmla="*/ 169098 w 3858015"/>
              <a:gd name="connsiteY1" fmla="*/ 3668040 h 4935256"/>
              <a:gd name="connsiteX2" fmla="*/ 1102289 w 3858015"/>
              <a:gd name="connsiteY2" fmla="*/ 1453021 h 4935256"/>
              <a:gd name="connsiteX3" fmla="*/ 2448835 w 3858015"/>
              <a:gd name="connsiteY3" fmla="*/ 2340282 h 4935256"/>
              <a:gd name="connsiteX4" fmla="*/ 3588704 w 3858015"/>
              <a:gd name="connsiteY4" fmla="*/ 2327756 h 4935256"/>
              <a:gd name="connsiteX5" fmla="*/ 3858015 w 3858015"/>
              <a:gd name="connsiteY5" fmla="*/ 0 h 4935256"/>
              <a:gd name="connsiteX0" fmla="*/ 0 w 3858015"/>
              <a:gd name="connsiteY0" fmla="*/ 4935256 h 4935256"/>
              <a:gd name="connsiteX1" fmla="*/ 169098 w 3858015"/>
              <a:gd name="connsiteY1" fmla="*/ 3668040 h 4935256"/>
              <a:gd name="connsiteX2" fmla="*/ 1102289 w 3858015"/>
              <a:gd name="connsiteY2" fmla="*/ 1453021 h 4935256"/>
              <a:gd name="connsiteX3" fmla="*/ 2448835 w 3858015"/>
              <a:gd name="connsiteY3" fmla="*/ 2340282 h 4935256"/>
              <a:gd name="connsiteX4" fmla="*/ 3588704 w 3858015"/>
              <a:gd name="connsiteY4" fmla="*/ 2327756 h 4935256"/>
              <a:gd name="connsiteX5" fmla="*/ 3858015 w 3858015"/>
              <a:gd name="connsiteY5" fmla="*/ 0 h 4935256"/>
              <a:gd name="connsiteX0" fmla="*/ 0 w 3858015"/>
              <a:gd name="connsiteY0" fmla="*/ 4935256 h 4935256"/>
              <a:gd name="connsiteX1" fmla="*/ 169098 w 3858015"/>
              <a:gd name="connsiteY1" fmla="*/ 3668040 h 4935256"/>
              <a:gd name="connsiteX2" fmla="*/ 1102289 w 3858015"/>
              <a:gd name="connsiteY2" fmla="*/ 1453021 h 4935256"/>
              <a:gd name="connsiteX3" fmla="*/ 2448835 w 3858015"/>
              <a:gd name="connsiteY3" fmla="*/ 2340282 h 4935256"/>
              <a:gd name="connsiteX4" fmla="*/ 3588704 w 3858015"/>
              <a:gd name="connsiteY4" fmla="*/ 2327756 h 4935256"/>
              <a:gd name="connsiteX5" fmla="*/ 3858015 w 3858015"/>
              <a:gd name="connsiteY5" fmla="*/ 0 h 4935256"/>
              <a:gd name="connsiteX0" fmla="*/ 0 w 3858015"/>
              <a:gd name="connsiteY0" fmla="*/ 4935256 h 4935256"/>
              <a:gd name="connsiteX1" fmla="*/ 156572 w 3858015"/>
              <a:gd name="connsiteY1" fmla="*/ 3705618 h 4935256"/>
              <a:gd name="connsiteX2" fmla="*/ 1102289 w 3858015"/>
              <a:gd name="connsiteY2" fmla="*/ 1453021 h 4935256"/>
              <a:gd name="connsiteX3" fmla="*/ 2448835 w 3858015"/>
              <a:gd name="connsiteY3" fmla="*/ 2340282 h 4935256"/>
              <a:gd name="connsiteX4" fmla="*/ 3588704 w 3858015"/>
              <a:gd name="connsiteY4" fmla="*/ 2327756 h 4935256"/>
              <a:gd name="connsiteX5" fmla="*/ 3858015 w 3858015"/>
              <a:gd name="connsiteY5" fmla="*/ 0 h 4935256"/>
              <a:gd name="connsiteX0" fmla="*/ 0 w 3858015"/>
              <a:gd name="connsiteY0" fmla="*/ 4935256 h 4935256"/>
              <a:gd name="connsiteX1" fmla="*/ 156572 w 3858015"/>
              <a:gd name="connsiteY1" fmla="*/ 3705618 h 4935256"/>
              <a:gd name="connsiteX2" fmla="*/ 1102289 w 3858015"/>
              <a:gd name="connsiteY2" fmla="*/ 1453021 h 4935256"/>
              <a:gd name="connsiteX3" fmla="*/ 2448835 w 3858015"/>
              <a:gd name="connsiteY3" fmla="*/ 2340282 h 4935256"/>
              <a:gd name="connsiteX4" fmla="*/ 3588704 w 3858015"/>
              <a:gd name="connsiteY4" fmla="*/ 2327756 h 4935256"/>
              <a:gd name="connsiteX5" fmla="*/ 3858015 w 3858015"/>
              <a:gd name="connsiteY5" fmla="*/ 0 h 493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8015" h="4935256">
                <a:moveTo>
                  <a:pt x="0" y="4935256"/>
                </a:moveTo>
                <a:cubicBezTo>
                  <a:pt x="40709" y="4444305"/>
                  <a:pt x="66802" y="4275552"/>
                  <a:pt x="156572" y="3705618"/>
                </a:cubicBezTo>
                <a:cubicBezTo>
                  <a:pt x="246342" y="3135684"/>
                  <a:pt x="720245" y="1680577"/>
                  <a:pt x="1102289" y="1453021"/>
                </a:cubicBezTo>
                <a:cubicBezTo>
                  <a:pt x="1484333" y="1225465"/>
                  <a:pt x="1896646" y="1480509"/>
                  <a:pt x="2448835" y="2340282"/>
                </a:cubicBezTo>
                <a:cubicBezTo>
                  <a:pt x="3001024" y="3200055"/>
                  <a:pt x="3391419" y="2755381"/>
                  <a:pt x="3588704" y="2327756"/>
                </a:cubicBezTo>
                <a:cubicBezTo>
                  <a:pt x="3785989" y="1900131"/>
                  <a:pt x="3828526" y="665010"/>
                  <a:pt x="3858015" y="0"/>
                </a:cubicBezTo>
              </a:path>
            </a:pathLst>
          </a:custGeom>
          <a:ln w="28575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3488501" y="1160744"/>
            <a:ext cx="3858015" cy="4935256"/>
          </a:xfrm>
          <a:custGeom>
            <a:avLst/>
            <a:gdLst>
              <a:gd name="connsiteX0" fmla="*/ 0 w 275573"/>
              <a:gd name="connsiteY0" fmla="*/ 301738 h 301738"/>
              <a:gd name="connsiteX1" fmla="*/ 263047 w 275573"/>
              <a:gd name="connsiteY1" fmla="*/ 1113 h 301738"/>
              <a:gd name="connsiteX2" fmla="*/ 275573 w 275573"/>
              <a:gd name="connsiteY2" fmla="*/ 1113 h 301738"/>
              <a:gd name="connsiteX0" fmla="*/ 204796 w 5828982"/>
              <a:gd name="connsiteY0" fmla="*/ 4121064 h 4162794"/>
              <a:gd name="connsiteX1" fmla="*/ 467843 w 5828982"/>
              <a:gd name="connsiteY1" fmla="*/ 3820439 h 4162794"/>
              <a:gd name="connsiteX2" fmla="*/ 5828982 w 5828982"/>
              <a:gd name="connsiteY2" fmla="*/ 0 h 4162794"/>
              <a:gd name="connsiteX0" fmla="*/ 0 w 5624186"/>
              <a:gd name="connsiteY0" fmla="*/ 4121064 h 4121064"/>
              <a:gd name="connsiteX1" fmla="*/ 1164921 w 5624186"/>
              <a:gd name="connsiteY1" fmla="*/ 3219189 h 4121064"/>
              <a:gd name="connsiteX2" fmla="*/ 5624186 w 5624186"/>
              <a:gd name="connsiteY2" fmla="*/ 0 h 4121064"/>
              <a:gd name="connsiteX0" fmla="*/ 0 w 5624186"/>
              <a:gd name="connsiteY0" fmla="*/ 4121064 h 4121064"/>
              <a:gd name="connsiteX1" fmla="*/ 1164921 w 5624186"/>
              <a:gd name="connsiteY1" fmla="*/ 3219189 h 4121064"/>
              <a:gd name="connsiteX2" fmla="*/ 5624186 w 5624186"/>
              <a:gd name="connsiteY2" fmla="*/ 0 h 4121064"/>
              <a:gd name="connsiteX0" fmla="*/ 0 w 5624186"/>
              <a:gd name="connsiteY0" fmla="*/ 4121064 h 4121064"/>
              <a:gd name="connsiteX1" fmla="*/ 1164921 w 5624186"/>
              <a:gd name="connsiteY1" fmla="*/ 3219189 h 4121064"/>
              <a:gd name="connsiteX2" fmla="*/ 5624186 w 5624186"/>
              <a:gd name="connsiteY2" fmla="*/ 0 h 4121064"/>
              <a:gd name="connsiteX0" fmla="*/ 0 w 5624186"/>
              <a:gd name="connsiteY0" fmla="*/ 4121064 h 4121064"/>
              <a:gd name="connsiteX1" fmla="*/ 2279737 w 5624186"/>
              <a:gd name="connsiteY1" fmla="*/ 2818357 h 4121064"/>
              <a:gd name="connsiteX2" fmla="*/ 5624186 w 5624186"/>
              <a:gd name="connsiteY2" fmla="*/ 0 h 4121064"/>
              <a:gd name="connsiteX0" fmla="*/ 0 w 5624186"/>
              <a:gd name="connsiteY0" fmla="*/ 4121064 h 4121064"/>
              <a:gd name="connsiteX1" fmla="*/ 2279737 w 5624186"/>
              <a:gd name="connsiteY1" fmla="*/ 2818357 h 4121064"/>
              <a:gd name="connsiteX2" fmla="*/ 5624186 w 5624186"/>
              <a:gd name="connsiteY2" fmla="*/ 0 h 4121064"/>
              <a:gd name="connsiteX0" fmla="*/ 0 w 5624186"/>
              <a:gd name="connsiteY0" fmla="*/ 4121064 h 4121064"/>
              <a:gd name="connsiteX1" fmla="*/ 2279737 w 5624186"/>
              <a:gd name="connsiteY1" fmla="*/ 2818357 h 4121064"/>
              <a:gd name="connsiteX2" fmla="*/ 3200399 w 5624186"/>
              <a:gd name="connsiteY2" fmla="*/ 1951974 h 4121064"/>
              <a:gd name="connsiteX3" fmla="*/ 5624186 w 5624186"/>
              <a:gd name="connsiteY3" fmla="*/ 0 h 4121064"/>
              <a:gd name="connsiteX0" fmla="*/ 0 w 5624186"/>
              <a:gd name="connsiteY0" fmla="*/ 4121064 h 4121064"/>
              <a:gd name="connsiteX1" fmla="*/ 2279737 w 5624186"/>
              <a:gd name="connsiteY1" fmla="*/ 2818357 h 4121064"/>
              <a:gd name="connsiteX2" fmla="*/ 2711884 w 5624186"/>
              <a:gd name="connsiteY2" fmla="*/ 2478067 h 4121064"/>
              <a:gd name="connsiteX3" fmla="*/ 5624186 w 5624186"/>
              <a:gd name="connsiteY3" fmla="*/ 0 h 4121064"/>
              <a:gd name="connsiteX0" fmla="*/ 0 w 5624186"/>
              <a:gd name="connsiteY0" fmla="*/ 4121064 h 4121064"/>
              <a:gd name="connsiteX1" fmla="*/ 2279737 w 5624186"/>
              <a:gd name="connsiteY1" fmla="*/ 2818357 h 4121064"/>
              <a:gd name="connsiteX2" fmla="*/ 5624186 w 5624186"/>
              <a:gd name="connsiteY2" fmla="*/ 0 h 4121064"/>
              <a:gd name="connsiteX0" fmla="*/ 0 w 5624186"/>
              <a:gd name="connsiteY0" fmla="*/ 4121064 h 4121064"/>
              <a:gd name="connsiteX1" fmla="*/ 2279737 w 5624186"/>
              <a:gd name="connsiteY1" fmla="*/ 2818357 h 4121064"/>
              <a:gd name="connsiteX2" fmla="*/ 5624186 w 5624186"/>
              <a:gd name="connsiteY2" fmla="*/ 0 h 4121064"/>
              <a:gd name="connsiteX0" fmla="*/ 0 w 4183693"/>
              <a:gd name="connsiteY0" fmla="*/ 4985360 h 4985360"/>
              <a:gd name="connsiteX1" fmla="*/ 839244 w 4183693"/>
              <a:gd name="connsiteY1" fmla="*/ 2818357 h 4985360"/>
              <a:gd name="connsiteX2" fmla="*/ 4183693 w 4183693"/>
              <a:gd name="connsiteY2" fmla="*/ 0 h 4985360"/>
              <a:gd name="connsiteX0" fmla="*/ 0 w 3607496"/>
              <a:gd name="connsiteY0" fmla="*/ 2167812 h 2167812"/>
              <a:gd name="connsiteX1" fmla="*/ 839244 w 3607496"/>
              <a:gd name="connsiteY1" fmla="*/ 809 h 2167812"/>
              <a:gd name="connsiteX2" fmla="*/ 3607496 w 3607496"/>
              <a:gd name="connsiteY2" fmla="*/ 1854661 h 2167812"/>
              <a:gd name="connsiteX0" fmla="*/ 0 w 3607496"/>
              <a:gd name="connsiteY0" fmla="*/ 2168934 h 2168934"/>
              <a:gd name="connsiteX1" fmla="*/ 839244 w 3607496"/>
              <a:gd name="connsiteY1" fmla="*/ 1931 h 2168934"/>
              <a:gd name="connsiteX2" fmla="*/ 3607496 w 3607496"/>
              <a:gd name="connsiteY2" fmla="*/ 1855783 h 2168934"/>
              <a:gd name="connsiteX0" fmla="*/ 0 w 4133589"/>
              <a:gd name="connsiteY0" fmla="*/ 2351289 h 2351289"/>
              <a:gd name="connsiteX1" fmla="*/ 839244 w 4133589"/>
              <a:gd name="connsiteY1" fmla="*/ 184286 h 2351289"/>
              <a:gd name="connsiteX2" fmla="*/ 4133589 w 4133589"/>
              <a:gd name="connsiteY2" fmla="*/ 722905 h 2351289"/>
              <a:gd name="connsiteX0" fmla="*/ 0 w 4133589"/>
              <a:gd name="connsiteY0" fmla="*/ 2429065 h 2429065"/>
              <a:gd name="connsiteX1" fmla="*/ 839244 w 4133589"/>
              <a:gd name="connsiteY1" fmla="*/ 262062 h 2429065"/>
              <a:gd name="connsiteX2" fmla="*/ 2561572 w 4133589"/>
              <a:gd name="connsiteY2" fmla="*/ 97137 h 2429065"/>
              <a:gd name="connsiteX3" fmla="*/ 4133589 w 4133589"/>
              <a:gd name="connsiteY3" fmla="*/ 800681 h 2429065"/>
              <a:gd name="connsiteX0" fmla="*/ 0 w 4334006"/>
              <a:gd name="connsiteY0" fmla="*/ 4601097 h 4601097"/>
              <a:gd name="connsiteX1" fmla="*/ 839244 w 4334006"/>
              <a:gd name="connsiteY1" fmla="*/ 2434094 h 4601097"/>
              <a:gd name="connsiteX2" fmla="*/ 2561572 w 4334006"/>
              <a:gd name="connsiteY2" fmla="*/ 2269169 h 4601097"/>
              <a:gd name="connsiteX3" fmla="*/ 4334006 w 4334006"/>
              <a:gd name="connsiteY3" fmla="*/ 4044 h 4601097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561572 w 4334006"/>
              <a:gd name="connsiteY2" fmla="*/ 2265125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674306 w 4334006"/>
              <a:gd name="connsiteY2" fmla="*/ 2440490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674306 w 4334006"/>
              <a:gd name="connsiteY2" fmla="*/ 2440490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674306 w 4334006"/>
              <a:gd name="connsiteY2" fmla="*/ 2440490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135687 w 4334006"/>
              <a:gd name="connsiteY2" fmla="*/ 2127339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135687 w 4334006"/>
              <a:gd name="connsiteY2" fmla="*/ 2127339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135687 w 4334006"/>
              <a:gd name="connsiteY2" fmla="*/ 2127339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135687 w 4334006"/>
              <a:gd name="connsiteY2" fmla="*/ 2127339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135687 w 4334006"/>
              <a:gd name="connsiteY2" fmla="*/ 2127339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135687 w 4334006"/>
              <a:gd name="connsiteY2" fmla="*/ 2127339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135687 w 4334006"/>
              <a:gd name="connsiteY2" fmla="*/ 2127339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135687 w 4334006"/>
              <a:gd name="connsiteY2" fmla="*/ 2127339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672223 w 4334006"/>
              <a:gd name="connsiteY2" fmla="*/ 1463459 h 4597053"/>
              <a:gd name="connsiteX3" fmla="*/ 2135687 w 4334006"/>
              <a:gd name="connsiteY3" fmla="*/ 2127339 h 4597053"/>
              <a:gd name="connsiteX4" fmla="*/ 4334006 w 4334006"/>
              <a:gd name="connsiteY4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672223 w 4334006"/>
              <a:gd name="connsiteY2" fmla="*/ 2089761 h 4597053"/>
              <a:gd name="connsiteX3" fmla="*/ 2135687 w 4334006"/>
              <a:gd name="connsiteY3" fmla="*/ 2127339 h 4597053"/>
              <a:gd name="connsiteX4" fmla="*/ 4334006 w 4334006"/>
              <a:gd name="connsiteY4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672223 w 4334006"/>
              <a:gd name="connsiteY2" fmla="*/ 2089761 h 4597053"/>
              <a:gd name="connsiteX3" fmla="*/ 2135687 w 4334006"/>
              <a:gd name="connsiteY3" fmla="*/ 2127339 h 4597053"/>
              <a:gd name="connsiteX4" fmla="*/ 4334006 w 4334006"/>
              <a:gd name="connsiteY4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672223 w 4334006"/>
              <a:gd name="connsiteY2" fmla="*/ 2089761 h 4597053"/>
              <a:gd name="connsiteX3" fmla="*/ 2135687 w 4334006"/>
              <a:gd name="connsiteY3" fmla="*/ 2127339 h 4597053"/>
              <a:gd name="connsiteX4" fmla="*/ 4334006 w 4334006"/>
              <a:gd name="connsiteY4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672223 w 4334006"/>
              <a:gd name="connsiteY2" fmla="*/ 2089761 h 4597053"/>
              <a:gd name="connsiteX3" fmla="*/ 2135687 w 4334006"/>
              <a:gd name="connsiteY3" fmla="*/ 2127339 h 4597053"/>
              <a:gd name="connsiteX4" fmla="*/ 4334006 w 4334006"/>
              <a:gd name="connsiteY4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734853 w 4334006"/>
              <a:gd name="connsiteY2" fmla="*/ 2102287 h 4597053"/>
              <a:gd name="connsiteX3" fmla="*/ 2135687 w 4334006"/>
              <a:gd name="connsiteY3" fmla="*/ 2127339 h 4597053"/>
              <a:gd name="connsiteX4" fmla="*/ 4334006 w 4334006"/>
              <a:gd name="connsiteY4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734853 w 4334006"/>
              <a:gd name="connsiteY2" fmla="*/ 2102287 h 4597053"/>
              <a:gd name="connsiteX3" fmla="*/ 2135687 w 4334006"/>
              <a:gd name="connsiteY3" fmla="*/ 2127339 h 4597053"/>
              <a:gd name="connsiteX4" fmla="*/ 4334006 w 4334006"/>
              <a:gd name="connsiteY4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734853 w 4334006"/>
              <a:gd name="connsiteY2" fmla="*/ 2102287 h 4597053"/>
              <a:gd name="connsiteX3" fmla="*/ 2135687 w 4334006"/>
              <a:gd name="connsiteY3" fmla="*/ 2127339 h 4597053"/>
              <a:gd name="connsiteX4" fmla="*/ 4334006 w 4334006"/>
              <a:gd name="connsiteY4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734853 w 4334006"/>
              <a:gd name="connsiteY2" fmla="*/ 2102287 h 4597053"/>
              <a:gd name="connsiteX3" fmla="*/ 2135687 w 4334006"/>
              <a:gd name="connsiteY3" fmla="*/ 2127339 h 4597053"/>
              <a:gd name="connsiteX4" fmla="*/ 4334006 w 4334006"/>
              <a:gd name="connsiteY4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734853 w 4334006"/>
              <a:gd name="connsiteY2" fmla="*/ 2102287 h 4597053"/>
              <a:gd name="connsiteX3" fmla="*/ 2135687 w 4334006"/>
              <a:gd name="connsiteY3" fmla="*/ 2127339 h 4597053"/>
              <a:gd name="connsiteX4" fmla="*/ 4334006 w 4334006"/>
              <a:gd name="connsiteY4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734853 w 4334006"/>
              <a:gd name="connsiteY2" fmla="*/ 2102287 h 4597053"/>
              <a:gd name="connsiteX3" fmla="*/ 2135687 w 4334006"/>
              <a:gd name="connsiteY3" fmla="*/ 2127339 h 4597053"/>
              <a:gd name="connsiteX4" fmla="*/ 3388289 w 4334006"/>
              <a:gd name="connsiteY4" fmla="*/ 1137783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734853 w 4334006"/>
              <a:gd name="connsiteY2" fmla="*/ 2102287 h 4597053"/>
              <a:gd name="connsiteX3" fmla="*/ 2135687 w 4334006"/>
              <a:gd name="connsiteY3" fmla="*/ 2127339 h 4597053"/>
              <a:gd name="connsiteX4" fmla="*/ 3388289 w 4334006"/>
              <a:gd name="connsiteY4" fmla="*/ 1137783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734853 w 4334006"/>
              <a:gd name="connsiteY2" fmla="*/ 2102287 h 4597053"/>
              <a:gd name="connsiteX3" fmla="*/ 2135687 w 4334006"/>
              <a:gd name="connsiteY3" fmla="*/ 2127339 h 4597053"/>
              <a:gd name="connsiteX4" fmla="*/ 3388289 w 4334006"/>
              <a:gd name="connsiteY4" fmla="*/ 1137783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734853 w 4334006"/>
              <a:gd name="connsiteY2" fmla="*/ 2102287 h 4597053"/>
              <a:gd name="connsiteX3" fmla="*/ 2135687 w 4334006"/>
              <a:gd name="connsiteY3" fmla="*/ 2127339 h 4597053"/>
              <a:gd name="connsiteX4" fmla="*/ 3513549 w 4334006"/>
              <a:gd name="connsiteY4" fmla="*/ 1175361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734853 w 4334006"/>
              <a:gd name="connsiteY2" fmla="*/ 2102287 h 4597053"/>
              <a:gd name="connsiteX3" fmla="*/ 2135687 w 4334006"/>
              <a:gd name="connsiteY3" fmla="*/ 2127339 h 4597053"/>
              <a:gd name="connsiteX4" fmla="*/ 3513549 w 4334006"/>
              <a:gd name="connsiteY4" fmla="*/ 1175361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622119 w 4334006"/>
              <a:gd name="connsiteY2" fmla="*/ 2089761 h 4597053"/>
              <a:gd name="connsiteX3" fmla="*/ 2135687 w 4334006"/>
              <a:gd name="connsiteY3" fmla="*/ 2127339 h 4597053"/>
              <a:gd name="connsiteX4" fmla="*/ 3513549 w 4334006"/>
              <a:gd name="connsiteY4" fmla="*/ 1175361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622119 w 4334006"/>
              <a:gd name="connsiteY2" fmla="*/ 2089761 h 4597053"/>
              <a:gd name="connsiteX3" fmla="*/ 2135687 w 4334006"/>
              <a:gd name="connsiteY3" fmla="*/ 2127339 h 4597053"/>
              <a:gd name="connsiteX4" fmla="*/ 3513549 w 4334006"/>
              <a:gd name="connsiteY4" fmla="*/ 1175361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34228 w 4334006"/>
              <a:gd name="connsiteY2" fmla="*/ 1751558 h 4597053"/>
              <a:gd name="connsiteX3" fmla="*/ 2135687 w 4334006"/>
              <a:gd name="connsiteY3" fmla="*/ 2127339 h 4597053"/>
              <a:gd name="connsiteX4" fmla="*/ 3513549 w 4334006"/>
              <a:gd name="connsiteY4" fmla="*/ 1175361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34228 w 4334006"/>
              <a:gd name="connsiteY2" fmla="*/ 1751558 h 4597053"/>
              <a:gd name="connsiteX3" fmla="*/ 2135687 w 4334006"/>
              <a:gd name="connsiteY3" fmla="*/ 2127339 h 4597053"/>
              <a:gd name="connsiteX4" fmla="*/ 3513549 w 4334006"/>
              <a:gd name="connsiteY4" fmla="*/ 1175361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34228 w 4334006"/>
              <a:gd name="connsiteY2" fmla="*/ 1751558 h 4597053"/>
              <a:gd name="connsiteX3" fmla="*/ 2135687 w 4334006"/>
              <a:gd name="connsiteY3" fmla="*/ 2127339 h 4597053"/>
              <a:gd name="connsiteX4" fmla="*/ 3388288 w 4334006"/>
              <a:gd name="connsiteY4" fmla="*/ 1212939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34228 w 4334006"/>
              <a:gd name="connsiteY2" fmla="*/ 1751558 h 4597053"/>
              <a:gd name="connsiteX3" fmla="*/ 2135687 w 4334006"/>
              <a:gd name="connsiteY3" fmla="*/ 2127339 h 4597053"/>
              <a:gd name="connsiteX4" fmla="*/ 3388288 w 4334006"/>
              <a:gd name="connsiteY4" fmla="*/ 1212939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34228 w 4334006"/>
              <a:gd name="connsiteY2" fmla="*/ 1751558 h 4597053"/>
              <a:gd name="connsiteX3" fmla="*/ 2135687 w 4334006"/>
              <a:gd name="connsiteY3" fmla="*/ 2127339 h 4597053"/>
              <a:gd name="connsiteX4" fmla="*/ 3388288 w 4334006"/>
              <a:gd name="connsiteY4" fmla="*/ 1212939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96858 w 4334006"/>
              <a:gd name="connsiteY2" fmla="*/ 1438407 h 4597053"/>
              <a:gd name="connsiteX3" fmla="*/ 2135687 w 4334006"/>
              <a:gd name="connsiteY3" fmla="*/ 2127339 h 4597053"/>
              <a:gd name="connsiteX4" fmla="*/ 3388288 w 4334006"/>
              <a:gd name="connsiteY4" fmla="*/ 1212939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96858 w 4334006"/>
              <a:gd name="connsiteY2" fmla="*/ 1438407 h 4597053"/>
              <a:gd name="connsiteX3" fmla="*/ 2135687 w 4334006"/>
              <a:gd name="connsiteY3" fmla="*/ 2127339 h 4597053"/>
              <a:gd name="connsiteX4" fmla="*/ 3388288 w 4334006"/>
              <a:gd name="connsiteY4" fmla="*/ 1212939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96858 w 4334006"/>
              <a:gd name="connsiteY2" fmla="*/ 1438407 h 4597053"/>
              <a:gd name="connsiteX3" fmla="*/ 2135687 w 4334006"/>
              <a:gd name="connsiteY3" fmla="*/ 2127339 h 4597053"/>
              <a:gd name="connsiteX4" fmla="*/ 3388288 w 4334006"/>
              <a:gd name="connsiteY4" fmla="*/ 1212939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96858 w 4334006"/>
              <a:gd name="connsiteY2" fmla="*/ 1438407 h 4597053"/>
              <a:gd name="connsiteX3" fmla="*/ 2135687 w 4334006"/>
              <a:gd name="connsiteY3" fmla="*/ 2127339 h 4597053"/>
              <a:gd name="connsiteX4" fmla="*/ 3450918 w 4334006"/>
              <a:gd name="connsiteY4" fmla="*/ 1225465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96858 w 4334006"/>
              <a:gd name="connsiteY2" fmla="*/ 1438407 h 4597053"/>
              <a:gd name="connsiteX3" fmla="*/ 2135687 w 4334006"/>
              <a:gd name="connsiteY3" fmla="*/ 2127339 h 4597053"/>
              <a:gd name="connsiteX4" fmla="*/ 3450918 w 4334006"/>
              <a:gd name="connsiteY4" fmla="*/ 1225465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96858 w 4334006"/>
              <a:gd name="connsiteY2" fmla="*/ 1438407 h 4597053"/>
              <a:gd name="connsiteX3" fmla="*/ 2135687 w 4334006"/>
              <a:gd name="connsiteY3" fmla="*/ 2127339 h 4597053"/>
              <a:gd name="connsiteX4" fmla="*/ 3450918 w 4334006"/>
              <a:gd name="connsiteY4" fmla="*/ 1225465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96858 w 4334006"/>
              <a:gd name="connsiteY2" fmla="*/ 1438407 h 4597053"/>
              <a:gd name="connsiteX3" fmla="*/ 2135687 w 4334006"/>
              <a:gd name="connsiteY3" fmla="*/ 2127339 h 4597053"/>
              <a:gd name="connsiteX4" fmla="*/ 3450918 w 4334006"/>
              <a:gd name="connsiteY4" fmla="*/ 1225465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509384 w 4334006"/>
              <a:gd name="connsiteY2" fmla="*/ 1450933 h 4597053"/>
              <a:gd name="connsiteX3" fmla="*/ 2135687 w 4334006"/>
              <a:gd name="connsiteY3" fmla="*/ 2127339 h 4597053"/>
              <a:gd name="connsiteX4" fmla="*/ 3450918 w 4334006"/>
              <a:gd name="connsiteY4" fmla="*/ 1225465 h 4597053"/>
              <a:gd name="connsiteX5" fmla="*/ 4334006 w 4334006"/>
              <a:gd name="connsiteY5" fmla="*/ 0 h 4597053"/>
              <a:gd name="connsiteX0" fmla="*/ 0 w 3883069"/>
              <a:gd name="connsiteY0" fmla="*/ 4597053 h 4597053"/>
              <a:gd name="connsiteX1" fmla="*/ 388307 w 3883069"/>
              <a:gd name="connsiteY1" fmla="*/ 2430050 h 4597053"/>
              <a:gd name="connsiteX2" fmla="*/ 1058447 w 3883069"/>
              <a:gd name="connsiteY2" fmla="*/ 1450933 h 4597053"/>
              <a:gd name="connsiteX3" fmla="*/ 1684750 w 3883069"/>
              <a:gd name="connsiteY3" fmla="*/ 2127339 h 4597053"/>
              <a:gd name="connsiteX4" fmla="*/ 2999981 w 3883069"/>
              <a:gd name="connsiteY4" fmla="*/ 1225465 h 4597053"/>
              <a:gd name="connsiteX5" fmla="*/ 3883069 w 3883069"/>
              <a:gd name="connsiteY5" fmla="*/ 0 h 4597053"/>
              <a:gd name="connsiteX0" fmla="*/ 0 w 3883069"/>
              <a:gd name="connsiteY0" fmla="*/ 4597053 h 4597053"/>
              <a:gd name="connsiteX1" fmla="*/ 388307 w 3883069"/>
              <a:gd name="connsiteY1" fmla="*/ 2430050 h 4597053"/>
              <a:gd name="connsiteX2" fmla="*/ 1108552 w 3883069"/>
              <a:gd name="connsiteY2" fmla="*/ 1463459 h 4597053"/>
              <a:gd name="connsiteX3" fmla="*/ 1684750 w 3883069"/>
              <a:gd name="connsiteY3" fmla="*/ 2127339 h 4597053"/>
              <a:gd name="connsiteX4" fmla="*/ 2999981 w 3883069"/>
              <a:gd name="connsiteY4" fmla="*/ 1225465 h 4597053"/>
              <a:gd name="connsiteX5" fmla="*/ 3883069 w 3883069"/>
              <a:gd name="connsiteY5" fmla="*/ 0 h 4597053"/>
              <a:gd name="connsiteX0" fmla="*/ 0 w 3883069"/>
              <a:gd name="connsiteY0" fmla="*/ 4597053 h 4597053"/>
              <a:gd name="connsiteX1" fmla="*/ 400833 w 3883069"/>
              <a:gd name="connsiteY1" fmla="*/ 2880987 h 4597053"/>
              <a:gd name="connsiteX2" fmla="*/ 1108552 w 3883069"/>
              <a:gd name="connsiteY2" fmla="*/ 1463459 h 4597053"/>
              <a:gd name="connsiteX3" fmla="*/ 1684750 w 3883069"/>
              <a:gd name="connsiteY3" fmla="*/ 2127339 h 4597053"/>
              <a:gd name="connsiteX4" fmla="*/ 2999981 w 3883069"/>
              <a:gd name="connsiteY4" fmla="*/ 1225465 h 4597053"/>
              <a:gd name="connsiteX5" fmla="*/ 3883069 w 3883069"/>
              <a:gd name="connsiteY5" fmla="*/ 0 h 4597053"/>
              <a:gd name="connsiteX0" fmla="*/ 0 w 3883069"/>
              <a:gd name="connsiteY0" fmla="*/ 4597053 h 4597053"/>
              <a:gd name="connsiteX1" fmla="*/ 400833 w 3883069"/>
              <a:gd name="connsiteY1" fmla="*/ 2880987 h 4597053"/>
              <a:gd name="connsiteX2" fmla="*/ 1108552 w 3883069"/>
              <a:gd name="connsiteY2" fmla="*/ 1463459 h 4597053"/>
              <a:gd name="connsiteX3" fmla="*/ 1684750 w 3883069"/>
              <a:gd name="connsiteY3" fmla="*/ 2127339 h 4597053"/>
              <a:gd name="connsiteX4" fmla="*/ 2999981 w 3883069"/>
              <a:gd name="connsiteY4" fmla="*/ 1225465 h 4597053"/>
              <a:gd name="connsiteX5" fmla="*/ 3883069 w 3883069"/>
              <a:gd name="connsiteY5" fmla="*/ 0 h 4597053"/>
              <a:gd name="connsiteX0" fmla="*/ 0 w 3820439"/>
              <a:gd name="connsiteY0" fmla="*/ 4622105 h 4622105"/>
              <a:gd name="connsiteX1" fmla="*/ 338203 w 3820439"/>
              <a:gd name="connsiteY1" fmla="*/ 2880987 h 4622105"/>
              <a:gd name="connsiteX2" fmla="*/ 1045922 w 3820439"/>
              <a:gd name="connsiteY2" fmla="*/ 1463459 h 4622105"/>
              <a:gd name="connsiteX3" fmla="*/ 1622120 w 3820439"/>
              <a:gd name="connsiteY3" fmla="*/ 2127339 h 4622105"/>
              <a:gd name="connsiteX4" fmla="*/ 2937351 w 3820439"/>
              <a:gd name="connsiteY4" fmla="*/ 1225465 h 4622105"/>
              <a:gd name="connsiteX5" fmla="*/ 3820439 w 3820439"/>
              <a:gd name="connsiteY5" fmla="*/ 0 h 4622105"/>
              <a:gd name="connsiteX0" fmla="*/ 0 w 3820439"/>
              <a:gd name="connsiteY0" fmla="*/ 4622105 h 4622105"/>
              <a:gd name="connsiteX1" fmla="*/ 338203 w 3820439"/>
              <a:gd name="connsiteY1" fmla="*/ 2880987 h 4622105"/>
              <a:gd name="connsiteX2" fmla="*/ 845505 w 3820439"/>
              <a:gd name="connsiteY2" fmla="*/ 1450933 h 4622105"/>
              <a:gd name="connsiteX3" fmla="*/ 1622120 w 3820439"/>
              <a:gd name="connsiteY3" fmla="*/ 2127339 h 4622105"/>
              <a:gd name="connsiteX4" fmla="*/ 2937351 w 3820439"/>
              <a:gd name="connsiteY4" fmla="*/ 1225465 h 4622105"/>
              <a:gd name="connsiteX5" fmla="*/ 3820439 w 3820439"/>
              <a:gd name="connsiteY5" fmla="*/ 0 h 4622105"/>
              <a:gd name="connsiteX0" fmla="*/ 0 w 3820439"/>
              <a:gd name="connsiteY0" fmla="*/ 4622105 h 4622105"/>
              <a:gd name="connsiteX1" fmla="*/ 338203 w 3820439"/>
              <a:gd name="connsiteY1" fmla="*/ 2880987 h 4622105"/>
              <a:gd name="connsiteX2" fmla="*/ 845505 w 3820439"/>
              <a:gd name="connsiteY2" fmla="*/ 1450933 h 4622105"/>
              <a:gd name="connsiteX3" fmla="*/ 1622120 w 3820439"/>
              <a:gd name="connsiteY3" fmla="*/ 2127339 h 4622105"/>
              <a:gd name="connsiteX4" fmla="*/ 2937351 w 3820439"/>
              <a:gd name="connsiteY4" fmla="*/ 1225465 h 4622105"/>
              <a:gd name="connsiteX5" fmla="*/ 3820439 w 3820439"/>
              <a:gd name="connsiteY5" fmla="*/ 0 h 4622105"/>
              <a:gd name="connsiteX0" fmla="*/ 0 w 3820439"/>
              <a:gd name="connsiteY0" fmla="*/ 4622105 h 4622105"/>
              <a:gd name="connsiteX1" fmla="*/ 338203 w 3820439"/>
              <a:gd name="connsiteY1" fmla="*/ 2880987 h 4622105"/>
              <a:gd name="connsiteX2" fmla="*/ 845505 w 3820439"/>
              <a:gd name="connsiteY2" fmla="*/ 1450933 h 4622105"/>
              <a:gd name="connsiteX3" fmla="*/ 1622120 w 3820439"/>
              <a:gd name="connsiteY3" fmla="*/ 2127339 h 4622105"/>
              <a:gd name="connsiteX4" fmla="*/ 2937351 w 3820439"/>
              <a:gd name="connsiteY4" fmla="*/ 1225465 h 4622105"/>
              <a:gd name="connsiteX5" fmla="*/ 3820439 w 3820439"/>
              <a:gd name="connsiteY5" fmla="*/ 0 h 4622105"/>
              <a:gd name="connsiteX0" fmla="*/ 0 w 3657600"/>
              <a:gd name="connsiteY0" fmla="*/ 4634631 h 4634631"/>
              <a:gd name="connsiteX1" fmla="*/ 175364 w 3657600"/>
              <a:gd name="connsiteY1" fmla="*/ 2880987 h 4634631"/>
              <a:gd name="connsiteX2" fmla="*/ 682666 w 3657600"/>
              <a:gd name="connsiteY2" fmla="*/ 1450933 h 4634631"/>
              <a:gd name="connsiteX3" fmla="*/ 1459281 w 3657600"/>
              <a:gd name="connsiteY3" fmla="*/ 2127339 h 4634631"/>
              <a:gd name="connsiteX4" fmla="*/ 2774512 w 3657600"/>
              <a:gd name="connsiteY4" fmla="*/ 1225465 h 4634631"/>
              <a:gd name="connsiteX5" fmla="*/ 3657600 w 3657600"/>
              <a:gd name="connsiteY5" fmla="*/ 0 h 4634631"/>
              <a:gd name="connsiteX0" fmla="*/ 10807 w 3668407"/>
              <a:gd name="connsiteY0" fmla="*/ 4634631 h 4634631"/>
              <a:gd name="connsiteX1" fmla="*/ 186171 w 3668407"/>
              <a:gd name="connsiteY1" fmla="*/ 2880987 h 4634631"/>
              <a:gd name="connsiteX2" fmla="*/ 693473 w 3668407"/>
              <a:gd name="connsiteY2" fmla="*/ 1450933 h 4634631"/>
              <a:gd name="connsiteX3" fmla="*/ 1470088 w 3668407"/>
              <a:gd name="connsiteY3" fmla="*/ 2127339 h 4634631"/>
              <a:gd name="connsiteX4" fmla="*/ 2785319 w 3668407"/>
              <a:gd name="connsiteY4" fmla="*/ 1225465 h 4634631"/>
              <a:gd name="connsiteX5" fmla="*/ 3668407 w 3668407"/>
              <a:gd name="connsiteY5" fmla="*/ 0 h 4634631"/>
              <a:gd name="connsiteX0" fmla="*/ 7261 w 3752544"/>
              <a:gd name="connsiteY0" fmla="*/ 4597053 h 4597053"/>
              <a:gd name="connsiteX1" fmla="*/ 270308 w 3752544"/>
              <a:gd name="connsiteY1" fmla="*/ 2880987 h 4597053"/>
              <a:gd name="connsiteX2" fmla="*/ 777610 w 3752544"/>
              <a:gd name="connsiteY2" fmla="*/ 1450933 h 4597053"/>
              <a:gd name="connsiteX3" fmla="*/ 1554225 w 3752544"/>
              <a:gd name="connsiteY3" fmla="*/ 2127339 h 4597053"/>
              <a:gd name="connsiteX4" fmla="*/ 2869456 w 3752544"/>
              <a:gd name="connsiteY4" fmla="*/ 1225465 h 4597053"/>
              <a:gd name="connsiteX5" fmla="*/ 3752544 w 3752544"/>
              <a:gd name="connsiteY5" fmla="*/ 0 h 4597053"/>
              <a:gd name="connsiteX0" fmla="*/ 1870 w 3747153"/>
              <a:gd name="connsiteY0" fmla="*/ 4597053 h 4597053"/>
              <a:gd name="connsiteX1" fmla="*/ 264917 w 3747153"/>
              <a:gd name="connsiteY1" fmla="*/ 2880987 h 4597053"/>
              <a:gd name="connsiteX2" fmla="*/ 772219 w 3747153"/>
              <a:gd name="connsiteY2" fmla="*/ 1450933 h 4597053"/>
              <a:gd name="connsiteX3" fmla="*/ 1548834 w 3747153"/>
              <a:gd name="connsiteY3" fmla="*/ 2127339 h 4597053"/>
              <a:gd name="connsiteX4" fmla="*/ 2864065 w 3747153"/>
              <a:gd name="connsiteY4" fmla="*/ 1225465 h 4597053"/>
              <a:gd name="connsiteX5" fmla="*/ 3747153 w 3747153"/>
              <a:gd name="connsiteY5" fmla="*/ 0 h 4597053"/>
              <a:gd name="connsiteX0" fmla="*/ 3987 w 3636535"/>
              <a:gd name="connsiteY0" fmla="*/ 4622105 h 4622105"/>
              <a:gd name="connsiteX1" fmla="*/ 154299 w 3636535"/>
              <a:gd name="connsiteY1" fmla="*/ 2880987 h 4622105"/>
              <a:gd name="connsiteX2" fmla="*/ 661601 w 3636535"/>
              <a:gd name="connsiteY2" fmla="*/ 1450933 h 4622105"/>
              <a:gd name="connsiteX3" fmla="*/ 1438216 w 3636535"/>
              <a:gd name="connsiteY3" fmla="*/ 2127339 h 4622105"/>
              <a:gd name="connsiteX4" fmla="*/ 2753447 w 3636535"/>
              <a:gd name="connsiteY4" fmla="*/ 1225465 h 4622105"/>
              <a:gd name="connsiteX5" fmla="*/ 3636535 w 3636535"/>
              <a:gd name="connsiteY5" fmla="*/ 0 h 4622105"/>
              <a:gd name="connsiteX0" fmla="*/ 3811 w 3636359"/>
              <a:gd name="connsiteY0" fmla="*/ 4622105 h 4622105"/>
              <a:gd name="connsiteX1" fmla="*/ 154123 w 3636359"/>
              <a:gd name="connsiteY1" fmla="*/ 2880987 h 4622105"/>
              <a:gd name="connsiteX2" fmla="*/ 636373 w 3636359"/>
              <a:gd name="connsiteY2" fmla="*/ 1475985 h 4622105"/>
              <a:gd name="connsiteX3" fmla="*/ 1438040 w 3636359"/>
              <a:gd name="connsiteY3" fmla="*/ 2127339 h 4622105"/>
              <a:gd name="connsiteX4" fmla="*/ 2753271 w 3636359"/>
              <a:gd name="connsiteY4" fmla="*/ 1225465 h 4622105"/>
              <a:gd name="connsiteX5" fmla="*/ 3636359 w 3636359"/>
              <a:gd name="connsiteY5" fmla="*/ 0 h 4622105"/>
              <a:gd name="connsiteX0" fmla="*/ 3341 w 3635889"/>
              <a:gd name="connsiteY0" fmla="*/ 4622105 h 4622105"/>
              <a:gd name="connsiteX1" fmla="*/ 166179 w 3635889"/>
              <a:gd name="connsiteY1" fmla="*/ 2830883 h 4622105"/>
              <a:gd name="connsiteX2" fmla="*/ 635903 w 3635889"/>
              <a:gd name="connsiteY2" fmla="*/ 1475985 h 4622105"/>
              <a:gd name="connsiteX3" fmla="*/ 1437570 w 3635889"/>
              <a:gd name="connsiteY3" fmla="*/ 2127339 h 4622105"/>
              <a:gd name="connsiteX4" fmla="*/ 2752801 w 3635889"/>
              <a:gd name="connsiteY4" fmla="*/ 1225465 h 4622105"/>
              <a:gd name="connsiteX5" fmla="*/ 3635889 w 3635889"/>
              <a:gd name="connsiteY5" fmla="*/ 0 h 4622105"/>
              <a:gd name="connsiteX0" fmla="*/ 2689 w 3635237"/>
              <a:gd name="connsiteY0" fmla="*/ 4622105 h 4622105"/>
              <a:gd name="connsiteX1" fmla="*/ 165527 w 3635237"/>
              <a:gd name="connsiteY1" fmla="*/ 2830883 h 4622105"/>
              <a:gd name="connsiteX2" fmla="*/ 635251 w 3635237"/>
              <a:gd name="connsiteY2" fmla="*/ 1475985 h 4622105"/>
              <a:gd name="connsiteX3" fmla="*/ 1436918 w 3635237"/>
              <a:gd name="connsiteY3" fmla="*/ 2127339 h 4622105"/>
              <a:gd name="connsiteX4" fmla="*/ 2752149 w 3635237"/>
              <a:gd name="connsiteY4" fmla="*/ 1225465 h 4622105"/>
              <a:gd name="connsiteX5" fmla="*/ 3635237 w 3635237"/>
              <a:gd name="connsiteY5" fmla="*/ 0 h 4622105"/>
              <a:gd name="connsiteX0" fmla="*/ 1806 w 3734563"/>
              <a:gd name="connsiteY0" fmla="*/ 4597053 h 4597053"/>
              <a:gd name="connsiteX1" fmla="*/ 264853 w 3734563"/>
              <a:gd name="connsiteY1" fmla="*/ 2830883 h 4597053"/>
              <a:gd name="connsiteX2" fmla="*/ 734577 w 3734563"/>
              <a:gd name="connsiteY2" fmla="*/ 1475985 h 4597053"/>
              <a:gd name="connsiteX3" fmla="*/ 1536244 w 3734563"/>
              <a:gd name="connsiteY3" fmla="*/ 2127339 h 4597053"/>
              <a:gd name="connsiteX4" fmla="*/ 2851475 w 3734563"/>
              <a:gd name="connsiteY4" fmla="*/ 1225465 h 4597053"/>
              <a:gd name="connsiteX5" fmla="*/ 3734563 w 3734563"/>
              <a:gd name="connsiteY5" fmla="*/ 0 h 4597053"/>
              <a:gd name="connsiteX0" fmla="*/ 0 w 3732757"/>
              <a:gd name="connsiteY0" fmla="*/ 4597053 h 4597053"/>
              <a:gd name="connsiteX1" fmla="*/ 263047 w 3732757"/>
              <a:gd name="connsiteY1" fmla="*/ 2830883 h 4597053"/>
              <a:gd name="connsiteX2" fmla="*/ 732771 w 3732757"/>
              <a:gd name="connsiteY2" fmla="*/ 1475985 h 4597053"/>
              <a:gd name="connsiteX3" fmla="*/ 1534438 w 3732757"/>
              <a:gd name="connsiteY3" fmla="*/ 2127339 h 4597053"/>
              <a:gd name="connsiteX4" fmla="*/ 2849669 w 3732757"/>
              <a:gd name="connsiteY4" fmla="*/ 1225465 h 4597053"/>
              <a:gd name="connsiteX5" fmla="*/ 3732757 w 3732757"/>
              <a:gd name="connsiteY5" fmla="*/ 0 h 4597053"/>
              <a:gd name="connsiteX0" fmla="*/ 0 w 3732757"/>
              <a:gd name="connsiteY0" fmla="*/ 4597053 h 4597053"/>
              <a:gd name="connsiteX1" fmla="*/ 237995 w 3732757"/>
              <a:gd name="connsiteY1" fmla="*/ 2843409 h 4597053"/>
              <a:gd name="connsiteX2" fmla="*/ 732771 w 3732757"/>
              <a:gd name="connsiteY2" fmla="*/ 1475985 h 4597053"/>
              <a:gd name="connsiteX3" fmla="*/ 1534438 w 3732757"/>
              <a:gd name="connsiteY3" fmla="*/ 2127339 h 4597053"/>
              <a:gd name="connsiteX4" fmla="*/ 2849669 w 3732757"/>
              <a:gd name="connsiteY4" fmla="*/ 1225465 h 4597053"/>
              <a:gd name="connsiteX5" fmla="*/ 3732757 w 3732757"/>
              <a:gd name="connsiteY5" fmla="*/ 0 h 4597053"/>
              <a:gd name="connsiteX0" fmla="*/ 0 w 3732757"/>
              <a:gd name="connsiteY0" fmla="*/ 4597053 h 4597053"/>
              <a:gd name="connsiteX1" fmla="*/ 237995 w 3732757"/>
              <a:gd name="connsiteY1" fmla="*/ 2843409 h 4597053"/>
              <a:gd name="connsiteX2" fmla="*/ 732771 w 3732757"/>
              <a:gd name="connsiteY2" fmla="*/ 1475985 h 4597053"/>
              <a:gd name="connsiteX3" fmla="*/ 1534438 w 3732757"/>
              <a:gd name="connsiteY3" fmla="*/ 2127339 h 4597053"/>
              <a:gd name="connsiteX4" fmla="*/ 2849669 w 3732757"/>
              <a:gd name="connsiteY4" fmla="*/ 1225465 h 4597053"/>
              <a:gd name="connsiteX5" fmla="*/ 3732757 w 3732757"/>
              <a:gd name="connsiteY5" fmla="*/ 0 h 4597053"/>
              <a:gd name="connsiteX0" fmla="*/ 0 w 3732757"/>
              <a:gd name="connsiteY0" fmla="*/ 4597053 h 4597053"/>
              <a:gd name="connsiteX1" fmla="*/ 237995 w 3732757"/>
              <a:gd name="connsiteY1" fmla="*/ 2843409 h 4597053"/>
              <a:gd name="connsiteX2" fmla="*/ 732771 w 3732757"/>
              <a:gd name="connsiteY2" fmla="*/ 1475985 h 4597053"/>
              <a:gd name="connsiteX3" fmla="*/ 1534438 w 3732757"/>
              <a:gd name="connsiteY3" fmla="*/ 2127339 h 4597053"/>
              <a:gd name="connsiteX4" fmla="*/ 2849669 w 3732757"/>
              <a:gd name="connsiteY4" fmla="*/ 1225465 h 4597053"/>
              <a:gd name="connsiteX5" fmla="*/ 3732757 w 3732757"/>
              <a:gd name="connsiteY5" fmla="*/ 0 h 4597053"/>
              <a:gd name="connsiteX0" fmla="*/ 0 w 3732757"/>
              <a:gd name="connsiteY0" fmla="*/ 4597053 h 4597053"/>
              <a:gd name="connsiteX1" fmla="*/ 263047 w 3732757"/>
              <a:gd name="connsiteY1" fmla="*/ 1114818 h 4597053"/>
              <a:gd name="connsiteX2" fmla="*/ 732771 w 3732757"/>
              <a:gd name="connsiteY2" fmla="*/ 1475985 h 4597053"/>
              <a:gd name="connsiteX3" fmla="*/ 1534438 w 3732757"/>
              <a:gd name="connsiteY3" fmla="*/ 2127339 h 4597053"/>
              <a:gd name="connsiteX4" fmla="*/ 2849669 w 3732757"/>
              <a:gd name="connsiteY4" fmla="*/ 1225465 h 4597053"/>
              <a:gd name="connsiteX5" fmla="*/ 3732757 w 3732757"/>
              <a:gd name="connsiteY5" fmla="*/ 0 h 4597053"/>
              <a:gd name="connsiteX0" fmla="*/ 0 w 3732757"/>
              <a:gd name="connsiteY0" fmla="*/ 4597053 h 4597053"/>
              <a:gd name="connsiteX1" fmla="*/ 263047 w 3732757"/>
              <a:gd name="connsiteY1" fmla="*/ 1114818 h 4597053"/>
              <a:gd name="connsiteX2" fmla="*/ 995818 w 3732757"/>
              <a:gd name="connsiteY2" fmla="*/ 1538616 h 4597053"/>
              <a:gd name="connsiteX3" fmla="*/ 1534438 w 3732757"/>
              <a:gd name="connsiteY3" fmla="*/ 2127339 h 4597053"/>
              <a:gd name="connsiteX4" fmla="*/ 2849669 w 3732757"/>
              <a:gd name="connsiteY4" fmla="*/ 1225465 h 4597053"/>
              <a:gd name="connsiteX5" fmla="*/ 3732757 w 3732757"/>
              <a:gd name="connsiteY5" fmla="*/ 0 h 4597053"/>
              <a:gd name="connsiteX0" fmla="*/ 0 w 3732757"/>
              <a:gd name="connsiteY0" fmla="*/ 4597053 h 4597053"/>
              <a:gd name="connsiteX1" fmla="*/ 263047 w 3732757"/>
              <a:gd name="connsiteY1" fmla="*/ 1114818 h 4597053"/>
              <a:gd name="connsiteX2" fmla="*/ 995818 w 3732757"/>
              <a:gd name="connsiteY2" fmla="*/ 1538616 h 4597053"/>
              <a:gd name="connsiteX3" fmla="*/ 1935271 w 3732757"/>
              <a:gd name="connsiteY3" fmla="*/ 2139865 h 4597053"/>
              <a:gd name="connsiteX4" fmla="*/ 2849669 w 3732757"/>
              <a:gd name="connsiteY4" fmla="*/ 1225465 h 4597053"/>
              <a:gd name="connsiteX5" fmla="*/ 3732757 w 3732757"/>
              <a:gd name="connsiteY5" fmla="*/ 0 h 4597053"/>
              <a:gd name="connsiteX0" fmla="*/ 0 w 3732757"/>
              <a:gd name="connsiteY0" fmla="*/ 4597053 h 4597053"/>
              <a:gd name="connsiteX1" fmla="*/ 263047 w 3732757"/>
              <a:gd name="connsiteY1" fmla="*/ 1114818 h 4597053"/>
              <a:gd name="connsiteX2" fmla="*/ 1709801 w 3732757"/>
              <a:gd name="connsiteY2" fmla="*/ 2039657 h 4597053"/>
              <a:gd name="connsiteX3" fmla="*/ 1935271 w 3732757"/>
              <a:gd name="connsiteY3" fmla="*/ 2139865 h 4597053"/>
              <a:gd name="connsiteX4" fmla="*/ 2849669 w 3732757"/>
              <a:gd name="connsiteY4" fmla="*/ 1225465 h 4597053"/>
              <a:gd name="connsiteX5" fmla="*/ 3732757 w 3732757"/>
              <a:gd name="connsiteY5" fmla="*/ 0 h 4597053"/>
              <a:gd name="connsiteX0" fmla="*/ 0 w 3732757"/>
              <a:gd name="connsiteY0" fmla="*/ 4597053 h 4597053"/>
              <a:gd name="connsiteX1" fmla="*/ 263047 w 3732757"/>
              <a:gd name="connsiteY1" fmla="*/ 1114818 h 4597053"/>
              <a:gd name="connsiteX2" fmla="*/ 1609593 w 3732757"/>
              <a:gd name="connsiteY2" fmla="*/ 2002079 h 4597053"/>
              <a:gd name="connsiteX3" fmla="*/ 1935271 w 3732757"/>
              <a:gd name="connsiteY3" fmla="*/ 2139865 h 4597053"/>
              <a:gd name="connsiteX4" fmla="*/ 2849669 w 3732757"/>
              <a:gd name="connsiteY4" fmla="*/ 1225465 h 4597053"/>
              <a:gd name="connsiteX5" fmla="*/ 3732757 w 3732757"/>
              <a:gd name="connsiteY5" fmla="*/ 0 h 4597053"/>
              <a:gd name="connsiteX0" fmla="*/ 0 w 3732757"/>
              <a:gd name="connsiteY0" fmla="*/ 4597053 h 4597053"/>
              <a:gd name="connsiteX1" fmla="*/ 263047 w 3732757"/>
              <a:gd name="connsiteY1" fmla="*/ 1114818 h 4597053"/>
              <a:gd name="connsiteX2" fmla="*/ 1609593 w 3732757"/>
              <a:gd name="connsiteY2" fmla="*/ 2002079 h 4597053"/>
              <a:gd name="connsiteX3" fmla="*/ 1935271 w 3732757"/>
              <a:gd name="connsiteY3" fmla="*/ 2139865 h 4597053"/>
              <a:gd name="connsiteX4" fmla="*/ 2849669 w 3732757"/>
              <a:gd name="connsiteY4" fmla="*/ 1225465 h 4597053"/>
              <a:gd name="connsiteX5" fmla="*/ 3732757 w 3732757"/>
              <a:gd name="connsiteY5" fmla="*/ 0 h 4597053"/>
              <a:gd name="connsiteX0" fmla="*/ 0 w 4008329"/>
              <a:gd name="connsiteY0" fmla="*/ 4534423 h 4534423"/>
              <a:gd name="connsiteX1" fmla="*/ 538619 w 4008329"/>
              <a:gd name="connsiteY1" fmla="*/ 1114818 h 4534423"/>
              <a:gd name="connsiteX2" fmla="*/ 1885165 w 4008329"/>
              <a:gd name="connsiteY2" fmla="*/ 2002079 h 4534423"/>
              <a:gd name="connsiteX3" fmla="*/ 2210843 w 4008329"/>
              <a:gd name="connsiteY3" fmla="*/ 2139865 h 4534423"/>
              <a:gd name="connsiteX4" fmla="*/ 3125241 w 4008329"/>
              <a:gd name="connsiteY4" fmla="*/ 1225465 h 4534423"/>
              <a:gd name="connsiteX5" fmla="*/ 4008329 w 4008329"/>
              <a:gd name="connsiteY5" fmla="*/ 0 h 4534423"/>
              <a:gd name="connsiteX0" fmla="*/ 0 w 4008329"/>
              <a:gd name="connsiteY0" fmla="*/ 4534423 h 4534423"/>
              <a:gd name="connsiteX1" fmla="*/ 93943 w 4008329"/>
              <a:gd name="connsiteY1" fmla="*/ 3542780 h 4534423"/>
              <a:gd name="connsiteX2" fmla="*/ 538619 w 4008329"/>
              <a:gd name="connsiteY2" fmla="*/ 1114818 h 4534423"/>
              <a:gd name="connsiteX3" fmla="*/ 1885165 w 4008329"/>
              <a:gd name="connsiteY3" fmla="*/ 2002079 h 4534423"/>
              <a:gd name="connsiteX4" fmla="*/ 2210843 w 4008329"/>
              <a:gd name="connsiteY4" fmla="*/ 2139865 h 4534423"/>
              <a:gd name="connsiteX5" fmla="*/ 3125241 w 4008329"/>
              <a:gd name="connsiteY5" fmla="*/ 1225465 h 4534423"/>
              <a:gd name="connsiteX6" fmla="*/ 4008329 w 4008329"/>
              <a:gd name="connsiteY6" fmla="*/ 0 h 4534423"/>
              <a:gd name="connsiteX0" fmla="*/ 405368 w 4413697"/>
              <a:gd name="connsiteY0" fmla="*/ 4534423 h 4534423"/>
              <a:gd name="connsiteX1" fmla="*/ 10796 w 4413697"/>
              <a:gd name="connsiteY1" fmla="*/ 3329837 h 4534423"/>
              <a:gd name="connsiteX2" fmla="*/ 943987 w 4413697"/>
              <a:gd name="connsiteY2" fmla="*/ 1114818 h 4534423"/>
              <a:gd name="connsiteX3" fmla="*/ 2290533 w 4413697"/>
              <a:gd name="connsiteY3" fmla="*/ 2002079 h 4534423"/>
              <a:gd name="connsiteX4" fmla="*/ 2616211 w 4413697"/>
              <a:gd name="connsiteY4" fmla="*/ 2139865 h 4534423"/>
              <a:gd name="connsiteX5" fmla="*/ 3530609 w 4413697"/>
              <a:gd name="connsiteY5" fmla="*/ 1225465 h 4534423"/>
              <a:gd name="connsiteX6" fmla="*/ 4413697 w 4413697"/>
              <a:gd name="connsiteY6" fmla="*/ 0 h 4534423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2849670 w 4647156"/>
              <a:gd name="connsiteY4" fmla="*/ 2139865 h 4572001"/>
              <a:gd name="connsiteX5" fmla="*/ 3764068 w 4647156"/>
              <a:gd name="connsiteY5" fmla="*/ 1225465 h 4572001"/>
              <a:gd name="connsiteX6" fmla="*/ 4647156 w 4647156"/>
              <a:gd name="connsiteY6" fmla="*/ 0 h 4572001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3663861 w 4647156"/>
              <a:gd name="connsiteY4" fmla="*/ 1989553 h 4572001"/>
              <a:gd name="connsiteX5" fmla="*/ 3764068 w 4647156"/>
              <a:gd name="connsiteY5" fmla="*/ 1225465 h 4572001"/>
              <a:gd name="connsiteX6" fmla="*/ 4647156 w 4647156"/>
              <a:gd name="connsiteY6" fmla="*/ 0 h 4572001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3663861 w 4647156"/>
              <a:gd name="connsiteY4" fmla="*/ 1989553 h 4572001"/>
              <a:gd name="connsiteX5" fmla="*/ 3764068 w 4647156"/>
              <a:gd name="connsiteY5" fmla="*/ 1225465 h 4572001"/>
              <a:gd name="connsiteX6" fmla="*/ 4647156 w 4647156"/>
              <a:gd name="connsiteY6" fmla="*/ 0 h 4572001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3663861 w 4647156"/>
              <a:gd name="connsiteY4" fmla="*/ 1989553 h 4572001"/>
              <a:gd name="connsiteX5" fmla="*/ 4202479 w 4647156"/>
              <a:gd name="connsiteY5" fmla="*/ 1288095 h 4572001"/>
              <a:gd name="connsiteX6" fmla="*/ 4647156 w 4647156"/>
              <a:gd name="connsiteY6" fmla="*/ 0 h 4572001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3663861 w 4647156"/>
              <a:gd name="connsiteY4" fmla="*/ 1989553 h 4572001"/>
              <a:gd name="connsiteX5" fmla="*/ 4202479 w 4647156"/>
              <a:gd name="connsiteY5" fmla="*/ 1288095 h 4572001"/>
              <a:gd name="connsiteX6" fmla="*/ 4647156 w 4647156"/>
              <a:gd name="connsiteY6" fmla="*/ 0 h 4572001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3663861 w 4647156"/>
              <a:gd name="connsiteY4" fmla="*/ 1989553 h 4572001"/>
              <a:gd name="connsiteX5" fmla="*/ 4202479 w 4647156"/>
              <a:gd name="connsiteY5" fmla="*/ 1288095 h 4572001"/>
              <a:gd name="connsiteX6" fmla="*/ 4647156 w 4647156"/>
              <a:gd name="connsiteY6" fmla="*/ 0 h 4572001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3663861 w 4647156"/>
              <a:gd name="connsiteY4" fmla="*/ 1989553 h 4572001"/>
              <a:gd name="connsiteX5" fmla="*/ 4202479 w 4647156"/>
              <a:gd name="connsiteY5" fmla="*/ 1288095 h 4572001"/>
              <a:gd name="connsiteX6" fmla="*/ 4647156 w 4647156"/>
              <a:gd name="connsiteY6" fmla="*/ 0 h 4572001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3663861 w 4647156"/>
              <a:gd name="connsiteY4" fmla="*/ 1989553 h 4572001"/>
              <a:gd name="connsiteX5" fmla="*/ 4202479 w 4647156"/>
              <a:gd name="connsiteY5" fmla="*/ 1288095 h 4572001"/>
              <a:gd name="connsiteX6" fmla="*/ 4647156 w 4647156"/>
              <a:gd name="connsiteY6" fmla="*/ 0 h 4572001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3663861 w 4647156"/>
              <a:gd name="connsiteY4" fmla="*/ 1989553 h 4572001"/>
              <a:gd name="connsiteX5" fmla="*/ 4202479 w 4647156"/>
              <a:gd name="connsiteY5" fmla="*/ 1288095 h 4572001"/>
              <a:gd name="connsiteX6" fmla="*/ 4647156 w 4647156"/>
              <a:gd name="connsiteY6" fmla="*/ 0 h 4572001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3663861 w 4647156"/>
              <a:gd name="connsiteY4" fmla="*/ 1989553 h 4572001"/>
              <a:gd name="connsiteX5" fmla="*/ 4189953 w 4647156"/>
              <a:gd name="connsiteY5" fmla="*/ 1200413 h 4572001"/>
              <a:gd name="connsiteX6" fmla="*/ 4647156 w 4647156"/>
              <a:gd name="connsiteY6" fmla="*/ 0 h 4572001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3663861 w 4647156"/>
              <a:gd name="connsiteY4" fmla="*/ 1989553 h 4572001"/>
              <a:gd name="connsiteX5" fmla="*/ 4647156 w 4647156"/>
              <a:gd name="connsiteY5" fmla="*/ 0 h 4572001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3663861 w 4647156"/>
              <a:gd name="connsiteY4" fmla="*/ 1989553 h 4572001"/>
              <a:gd name="connsiteX5" fmla="*/ 4647156 w 4647156"/>
              <a:gd name="connsiteY5" fmla="*/ 0 h 4572001"/>
              <a:gd name="connsiteX0" fmla="*/ 0 w 4171167"/>
              <a:gd name="connsiteY0" fmla="*/ 4960308 h 4960308"/>
              <a:gd name="connsiteX1" fmla="*/ 244255 w 4171167"/>
              <a:gd name="connsiteY1" fmla="*/ 3718144 h 4960308"/>
              <a:gd name="connsiteX2" fmla="*/ 1177446 w 4171167"/>
              <a:gd name="connsiteY2" fmla="*/ 1503125 h 4960308"/>
              <a:gd name="connsiteX3" fmla="*/ 2523992 w 4171167"/>
              <a:gd name="connsiteY3" fmla="*/ 2390386 h 4960308"/>
              <a:gd name="connsiteX4" fmla="*/ 3663861 w 4171167"/>
              <a:gd name="connsiteY4" fmla="*/ 2377860 h 4960308"/>
              <a:gd name="connsiteX5" fmla="*/ 4171167 w 4171167"/>
              <a:gd name="connsiteY5" fmla="*/ 0 h 4960308"/>
              <a:gd name="connsiteX0" fmla="*/ 0 w 4171167"/>
              <a:gd name="connsiteY0" fmla="*/ 4960308 h 4960308"/>
              <a:gd name="connsiteX1" fmla="*/ 244255 w 4171167"/>
              <a:gd name="connsiteY1" fmla="*/ 3718144 h 4960308"/>
              <a:gd name="connsiteX2" fmla="*/ 1177446 w 4171167"/>
              <a:gd name="connsiteY2" fmla="*/ 1503125 h 4960308"/>
              <a:gd name="connsiteX3" fmla="*/ 2523992 w 4171167"/>
              <a:gd name="connsiteY3" fmla="*/ 2390386 h 4960308"/>
              <a:gd name="connsiteX4" fmla="*/ 3663861 w 4171167"/>
              <a:gd name="connsiteY4" fmla="*/ 2377860 h 4960308"/>
              <a:gd name="connsiteX5" fmla="*/ 4171167 w 4171167"/>
              <a:gd name="connsiteY5" fmla="*/ 0 h 4960308"/>
              <a:gd name="connsiteX0" fmla="*/ 0 w 3995802"/>
              <a:gd name="connsiteY0" fmla="*/ 4972834 h 4972834"/>
              <a:gd name="connsiteX1" fmla="*/ 244255 w 3995802"/>
              <a:gd name="connsiteY1" fmla="*/ 3730670 h 4972834"/>
              <a:gd name="connsiteX2" fmla="*/ 1177446 w 3995802"/>
              <a:gd name="connsiteY2" fmla="*/ 1515651 h 4972834"/>
              <a:gd name="connsiteX3" fmla="*/ 2523992 w 3995802"/>
              <a:gd name="connsiteY3" fmla="*/ 2402912 h 4972834"/>
              <a:gd name="connsiteX4" fmla="*/ 3663861 w 3995802"/>
              <a:gd name="connsiteY4" fmla="*/ 2390386 h 4972834"/>
              <a:gd name="connsiteX5" fmla="*/ 3995802 w 3995802"/>
              <a:gd name="connsiteY5" fmla="*/ 0 h 4972834"/>
              <a:gd name="connsiteX0" fmla="*/ 0 w 3995802"/>
              <a:gd name="connsiteY0" fmla="*/ 4972834 h 4972834"/>
              <a:gd name="connsiteX1" fmla="*/ 244255 w 3995802"/>
              <a:gd name="connsiteY1" fmla="*/ 3730670 h 4972834"/>
              <a:gd name="connsiteX2" fmla="*/ 1177446 w 3995802"/>
              <a:gd name="connsiteY2" fmla="*/ 1515651 h 4972834"/>
              <a:gd name="connsiteX3" fmla="*/ 2523992 w 3995802"/>
              <a:gd name="connsiteY3" fmla="*/ 2402912 h 4972834"/>
              <a:gd name="connsiteX4" fmla="*/ 3663861 w 3995802"/>
              <a:gd name="connsiteY4" fmla="*/ 2390386 h 4972834"/>
              <a:gd name="connsiteX5" fmla="*/ 3995802 w 3995802"/>
              <a:gd name="connsiteY5" fmla="*/ 0 h 4972834"/>
              <a:gd name="connsiteX0" fmla="*/ 0 w 3995802"/>
              <a:gd name="connsiteY0" fmla="*/ 4972834 h 4972834"/>
              <a:gd name="connsiteX1" fmla="*/ 244255 w 3995802"/>
              <a:gd name="connsiteY1" fmla="*/ 3730670 h 4972834"/>
              <a:gd name="connsiteX2" fmla="*/ 1177446 w 3995802"/>
              <a:gd name="connsiteY2" fmla="*/ 1515651 h 4972834"/>
              <a:gd name="connsiteX3" fmla="*/ 2523992 w 3995802"/>
              <a:gd name="connsiteY3" fmla="*/ 2402912 h 4972834"/>
              <a:gd name="connsiteX4" fmla="*/ 3663861 w 3995802"/>
              <a:gd name="connsiteY4" fmla="*/ 2390386 h 4972834"/>
              <a:gd name="connsiteX5" fmla="*/ 3995802 w 3995802"/>
              <a:gd name="connsiteY5" fmla="*/ 0 h 4972834"/>
              <a:gd name="connsiteX0" fmla="*/ 0 w 4020854"/>
              <a:gd name="connsiteY0" fmla="*/ 4872625 h 4872625"/>
              <a:gd name="connsiteX1" fmla="*/ 244255 w 4020854"/>
              <a:gd name="connsiteY1" fmla="*/ 3630461 h 4872625"/>
              <a:gd name="connsiteX2" fmla="*/ 1177446 w 4020854"/>
              <a:gd name="connsiteY2" fmla="*/ 1415442 h 4872625"/>
              <a:gd name="connsiteX3" fmla="*/ 2523992 w 4020854"/>
              <a:gd name="connsiteY3" fmla="*/ 2302703 h 4872625"/>
              <a:gd name="connsiteX4" fmla="*/ 3663861 w 4020854"/>
              <a:gd name="connsiteY4" fmla="*/ 2290177 h 4872625"/>
              <a:gd name="connsiteX5" fmla="*/ 4020854 w 4020854"/>
              <a:gd name="connsiteY5" fmla="*/ 0 h 4872625"/>
              <a:gd name="connsiteX0" fmla="*/ 0 w 4020854"/>
              <a:gd name="connsiteY0" fmla="*/ 4872625 h 4872625"/>
              <a:gd name="connsiteX1" fmla="*/ 244255 w 4020854"/>
              <a:gd name="connsiteY1" fmla="*/ 3630461 h 4872625"/>
              <a:gd name="connsiteX2" fmla="*/ 1177446 w 4020854"/>
              <a:gd name="connsiteY2" fmla="*/ 1415442 h 4872625"/>
              <a:gd name="connsiteX3" fmla="*/ 2523992 w 4020854"/>
              <a:gd name="connsiteY3" fmla="*/ 2302703 h 4872625"/>
              <a:gd name="connsiteX4" fmla="*/ 3663861 w 4020854"/>
              <a:gd name="connsiteY4" fmla="*/ 2290177 h 4872625"/>
              <a:gd name="connsiteX5" fmla="*/ 4020854 w 4020854"/>
              <a:gd name="connsiteY5" fmla="*/ 0 h 4872625"/>
              <a:gd name="connsiteX0" fmla="*/ 0 w 4020854"/>
              <a:gd name="connsiteY0" fmla="*/ 4872625 h 4872625"/>
              <a:gd name="connsiteX1" fmla="*/ 244255 w 4020854"/>
              <a:gd name="connsiteY1" fmla="*/ 3630461 h 4872625"/>
              <a:gd name="connsiteX2" fmla="*/ 1177446 w 4020854"/>
              <a:gd name="connsiteY2" fmla="*/ 1415442 h 4872625"/>
              <a:gd name="connsiteX3" fmla="*/ 2523992 w 4020854"/>
              <a:gd name="connsiteY3" fmla="*/ 2302703 h 4872625"/>
              <a:gd name="connsiteX4" fmla="*/ 3663861 w 4020854"/>
              <a:gd name="connsiteY4" fmla="*/ 2290177 h 4872625"/>
              <a:gd name="connsiteX5" fmla="*/ 4020854 w 4020854"/>
              <a:gd name="connsiteY5" fmla="*/ 0 h 4872625"/>
              <a:gd name="connsiteX0" fmla="*/ 0 w 4020854"/>
              <a:gd name="connsiteY0" fmla="*/ 4872625 h 4872625"/>
              <a:gd name="connsiteX1" fmla="*/ 244255 w 4020854"/>
              <a:gd name="connsiteY1" fmla="*/ 3630461 h 4872625"/>
              <a:gd name="connsiteX2" fmla="*/ 1177446 w 4020854"/>
              <a:gd name="connsiteY2" fmla="*/ 1415442 h 4872625"/>
              <a:gd name="connsiteX3" fmla="*/ 2523992 w 4020854"/>
              <a:gd name="connsiteY3" fmla="*/ 2302703 h 4872625"/>
              <a:gd name="connsiteX4" fmla="*/ 3663861 w 4020854"/>
              <a:gd name="connsiteY4" fmla="*/ 2290177 h 4872625"/>
              <a:gd name="connsiteX5" fmla="*/ 4020854 w 4020854"/>
              <a:gd name="connsiteY5" fmla="*/ 0 h 4872625"/>
              <a:gd name="connsiteX0" fmla="*/ 0 w 3983276"/>
              <a:gd name="connsiteY0" fmla="*/ 4872625 h 4872625"/>
              <a:gd name="connsiteX1" fmla="*/ 244255 w 3983276"/>
              <a:gd name="connsiteY1" fmla="*/ 3630461 h 4872625"/>
              <a:gd name="connsiteX2" fmla="*/ 1177446 w 3983276"/>
              <a:gd name="connsiteY2" fmla="*/ 1415442 h 4872625"/>
              <a:gd name="connsiteX3" fmla="*/ 2523992 w 3983276"/>
              <a:gd name="connsiteY3" fmla="*/ 2302703 h 4872625"/>
              <a:gd name="connsiteX4" fmla="*/ 3663861 w 3983276"/>
              <a:gd name="connsiteY4" fmla="*/ 2290177 h 4872625"/>
              <a:gd name="connsiteX5" fmla="*/ 3983276 w 3983276"/>
              <a:gd name="connsiteY5" fmla="*/ 0 h 4872625"/>
              <a:gd name="connsiteX0" fmla="*/ 0 w 3933172"/>
              <a:gd name="connsiteY0" fmla="*/ 4910204 h 4910204"/>
              <a:gd name="connsiteX1" fmla="*/ 244255 w 3933172"/>
              <a:gd name="connsiteY1" fmla="*/ 3668040 h 4910204"/>
              <a:gd name="connsiteX2" fmla="*/ 1177446 w 3933172"/>
              <a:gd name="connsiteY2" fmla="*/ 1453021 h 4910204"/>
              <a:gd name="connsiteX3" fmla="*/ 2523992 w 3933172"/>
              <a:gd name="connsiteY3" fmla="*/ 2340282 h 4910204"/>
              <a:gd name="connsiteX4" fmla="*/ 3663861 w 3933172"/>
              <a:gd name="connsiteY4" fmla="*/ 2327756 h 4910204"/>
              <a:gd name="connsiteX5" fmla="*/ 3933172 w 3933172"/>
              <a:gd name="connsiteY5" fmla="*/ 0 h 4910204"/>
              <a:gd name="connsiteX0" fmla="*/ 0 w 3858015"/>
              <a:gd name="connsiteY0" fmla="*/ 4935256 h 4935256"/>
              <a:gd name="connsiteX1" fmla="*/ 169098 w 3858015"/>
              <a:gd name="connsiteY1" fmla="*/ 3668040 h 4935256"/>
              <a:gd name="connsiteX2" fmla="*/ 1102289 w 3858015"/>
              <a:gd name="connsiteY2" fmla="*/ 1453021 h 4935256"/>
              <a:gd name="connsiteX3" fmla="*/ 2448835 w 3858015"/>
              <a:gd name="connsiteY3" fmla="*/ 2340282 h 4935256"/>
              <a:gd name="connsiteX4" fmla="*/ 3588704 w 3858015"/>
              <a:gd name="connsiteY4" fmla="*/ 2327756 h 4935256"/>
              <a:gd name="connsiteX5" fmla="*/ 3858015 w 3858015"/>
              <a:gd name="connsiteY5" fmla="*/ 0 h 4935256"/>
              <a:gd name="connsiteX0" fmla="*/ 0 w 3858015"/>
              <a:gd name="connsiteY0" fmla="*/ 4935256 h 4935256"/>
              <a:gd name="connsiteX1" fmla="*/ 169098 w 3858015"/>
              <a:gd name="connsiteY1" fmla="*/ 3668040 h 4935256"/>
              <a:gd name="connsiteX2" fmla="*/ 1102289 w 3858015"/>
              <a:gd name="connsiteY2" fmla="*/ 1453021 h 4935256"/>
              <a:gd name="connsiteX3" fmla="*/ 2448835 w 3858015"/>
              <a:gd name="connsiteY3" fmla="*/ 2340282 h 4935256"/>
              <a:gd name="connsiteX4" fmla="*/ 3588704 w 3858015"/>
              <a:gd name="connsiteY4" fmla="*/ 2327756 h 4935256"/>
              <a:gd name="connsiteX5" fmla="*/ 3858015 w 3858015"/>
              <a:gd name="connsiteY5" fmla="*/ 0 h 4935256"/>
              <a:gd name="connsiteX0" fmla="*/ 0 w 3858015"/>
              <a:gd name="connsiteY0" fmla="*/ 4935256 h 4935256"/>
              <a:gd name="connsiteX1" fmla="*/ 169098 w 3858015"/>
              <a:gd name="connsiteY1" fmla="*/ 3668040 h 4935256"/>
              <a:gd name="connsiteX2" fmla="*/ 1102289 w 3858015"/>
              <a:gd name="connsiteY2" fmla="*/ 1453021 h 4935256"/>
              <a:gd name="connsiteX3" fmla="*/ 2448835 w 3858015"/>
              <a:gd name="connsiteY3" fmla="*/ 2340282 h 4935256"/>
              <a:gd name="connsiteX4" fmla="*/ 3588704 w 3858015"/>
              <a:gd name="connsiteY4" fmla="*/ 2327756 h 4935256"/>
              <a:gd name="connsiteX5" fmla="*/ 3858015 w 3858015"/>
              <a:gd name="connsiteY5" fmla="*/ 0 h 4935256"/>
              <a:gd name="connsiteX0" fmla="*/ 0 w 3858015"/>
              <a:gd name="connsiteY0" fmla="*/ 4935256 h 4935256"/>
              <a:gd name="connsiteX1" fmla="*/ 156572 w 3858015"/>
              <a:gd name="connsiteY1" fmla="*/ 3705618 h 4935256"/>
              <a:gd name="connsiteX2" fmla="*/ 1102289 w 3858015"/>
              <a:gd name="connsiteY2" fmla="*/ 1453021 h 4935256"/>
              <a:gd name="connsiteX3" fmla="*/ 2448835 w 3858015"/>
              <a:gd name="connsiteY3" fmla="*/ 2340282 h 4935256"/>
              <a:gd name="connsiteX4" fmla="*/ 3588704 w 3858015"/>
              <a:gd name="connsiteY4" fmla="*/ 2327756 h 4935256"/>
              <a:gd name="connsiteX5" fmla="*/ 3858015 w 3858015"/>
              <a:gd name="connsiteY5" fmla="*/ 0 h 4935256"/>
              <a:gd name="connsiteX0" fmla="*/ 0 w 3858015"/>
              <a:gd name="connsiteY0" fmla="*/ 4935256 h 4935256"/>
              <a:gd name="connsiteX1" fmla="*/ 156572 w 3858015"/>
              <a:gd name="connsiteY1" fmla="*/ 3705618 h 4935256"/>
              <a:gd name="connsiteX2" fmla="*/ 1102289 w 3858015"/>
              <a:gd name="connsiteY2" fmla="*/ 1453021 h 4935256"/>
              <a:gd name="connsiteX3" fmla="*/ 2448835 w 3858015"/>
              <a:gd name="connsiteY3" fmla="*/ 2340282 h 4935256"/>
              <a:gd name="connsiteX4" fmla="*/ 3588704 w 3858015"/>
              <a:gd name="connsiteY4" fmla="*/ 2327756 h 4935256"/>
              <a:gd name="connsiteX5" fmla="*/ 3858015 w 3858015"/>
              <a:gd name="connsiteY5" fmla="*/ 0 h 493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8015" h="4935256">
                <a:moveTo>
                  <a:pt x="0" y="4935256"/>
                </a:moveTo>
                <a:cubicBezTo>
                  <a:pt x="40709" y="4444305"/>
                  <a:pt x="66802" y="4275552"/>
                  <a:pt x="156572" y="3705618"/>
                </a:cubicBezTo>
                <a:cubicBezTo>
                  <a:pt x="246342" y="3135684"/>
                  <a:pt x="720245" y="1680577"/>
                  <a:pt x="1102289" y="1453021"/>
                </a:cubicBezTo>
                <a:cubicBezTo>
                  <a:pt x="1484333" y="1225465"/>
                  <a:pt x="1896646" y="1480509"/>
                  <a:pt x="2448835" y="2340282"/>
                </a:cubicBezTo>
                <a:cubicBezTo>
                  <a:pt x="3001024" y="3200055"/>
                  <a:pt x="3391419" y="2755381"/>
                  <a:pt x="3588704" y="2327756"/>
                </a:cubicBezTo>
                <a:cubicBezTo>
                  <a:pt x="3785989" y="1900131"/>
                  <a:pt x="3828526" y="665010"/>
                  <a:pt x="3858015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3488501" y="913356"/>
            <a:ext cx="3858015" cy="4935256"/>
          </a:xfrm>
          <a:custGeom>
            <a:avLst/>
            <a:gdLst>
              <a:gd name="connsiteX0" fmla="*/ 0 w 275573"/>
              <a:gd name="connsiteY0" fmla="*/ 301738 h 301738"/>
              <a:gd name="connsiteX1" fmla="*/ 263047 w 275573"/>
              <a:gd name="connsiteY1" fmla="*/ 1113 h 301738"/>
              <a:gd name="connsiteX2" fmla="*/ 275573 w 275573"/>
              <a:gd name="connsiteY2" fmla="*/ 1113 h 301738"/>
              <a:gd name="connsiteX0" fmla="*/ 204796 w 5828982"/>
              <a:gd name="connsiteY0" fmla="*/ 4121064 h 4162794"/>
              <a:gd name="connsiteX1" fmla="*/ 467843 w 5828982"/>
              <a:gd name="connsiteY1" fmla="*/ 3820439 h 4162794"/>
              <a:gd name="connsiteX2" fmla="*/ 5828982 w 5828982"/>
              <a:gd name="connsiteY2" fmla="*/ 0 h 4162794"/>
              <a:gd name="connsiteX0" fmla="*/ 0 w 5624186"/>
              <a:gd name="connsiteY0" fmla="*/ 4121064 h 4121064"/>
              <a:gd name="connsiteX1" fmla="*/ 1164921 w 5624186"/>
              <a:gd name="connsiteY1" fmla="*/ 3219189 h 4121064"/>
              <a:gd name="connsiteX2" fmla="*/ 5624186 w 5624186"/>
              <a:gd name="connsiteY2" fmla="*/ 0 h 4121064"/>
              <a:gd name="connsiteX0" fmla="*/ 0 w 5624186"/>
              <a:gd name="connsiteY0" fmla="*/ 4121064 h 4121064"/>
              <a:gd name="connsiteX1" fmla="*/ 1164921 w 5624186"/>
              <a:gd name="connsiteY1" fmla="*/ 3219189 h 4121064"/>
              <a:gd name="connsiteX2" fmla="*/ 5624186 w 5624186"/>
              <a:gd name="connsiteY2" fmla="*/ 0 h 4121064"/>
              <a:gd name="connsiteX0" fmla="*/ 0 w 5624186"/>
              <a:gd name="connsiteY0" fmla="*/ 4121064 h 4121064"/>
              <a:gd name="connsiteX1" fmla="*/ 1164921 w 5624186"/>
              <a:gd name="connsiteY1" fmla="*/ 3219189 h 4121064"/>
              <a:gd name="connsiteX2" fmla="*/ 5624186 w 5624186"/>
              <a:gd name="connsiteY2" fmla="*/ 0 h 4121064"/>
              <a:gd name="connsiteX0" fmla="*/ 0 w 5624186"/>
              <a:gd name="connsiteY0" fmla="*/ 4121064 h 4121064"/>
              <a:gd name="connsiteX1" fmla="*/ 2279737 w 5624186"/>
              <a:gd name="connsiteY1" fmla="*/ 2818357 h 4121064"/>
              <a:gd name="connsiteX2" fmla="*/ 5624186 w 5624186"/>
              <a:gd name="connsiteY2" fmla="*/ 0 h 4121064"/>
              <a:gd name="connsiteX0" fmla="*/ 0 w 5624186"/>
              <a:gd name="connsiteY0" fmla="*/ 4121064 h 4121064"/>
              <a:gd name="connsiteX1" fmla="*/ 2279737 w 5624186"/>
              <a:gd name="connsiteY1" fmla="*/ 2818357 h 4121064"/>
              <a:gd name="connsiteX2" fmla="*/ 5624186 w 5624186"/>
              <a:gd name="connsiteY2" fmla="*/ 0 h 4121064"/>
              <a:gd name="connsiteX0" fmla="*/ 0 w 5624186"/>
              <a:gd name="connsiteY0" fmla="*/ 4121064 h 4121064"/>
              <a:gd name="connsiteX1" fmla="*/ 2279737 w 5624186"/>
              <a:gd name="connsiteY1" fmla="*/ 2818357 h 4121064"/>
              <a:gd name="connsiteX2" fmla="*/ 3200399 w 5624186"/>
              <a:gd name="connsiteY2" fmla="*/ 1951974 h 4121064"/>
              <a:gd name="connsiteX3" fmla="*/ 5624186 w 5624186"/>
              <a:gd name="connsiteY3" fmla="*/ 0 h 4121064"/>
              <a:gd name="connsiteX0" fmla="*/ 0 w 5624186"/>
              <a:gd name="connsiteY0" fmla="*/ 4121064 h 4121064"/>
              <a:gd name="connsiteX1" fmla="*/ 2279737 w 5624186"/>
              <a:gd name="connsiteY1" fmla="*/ 2818357 h 4121064"/>
              <a:gd name="connsiteX2" fmla="*/ 2711884 w 5624186"/>
              <a:gd name="connsiteY2" fmla="*/ 2478067 h 4121064"/>
              <a:gd name="connsiteX3" fmla="*/ 5624186 w 5624186"/>
              <a:gd name="connsiteY3" fmla="*/ 0 h 4121064"/>
              <a:gd name="connsiteX0" fmla="*/ 0 w 5624186"/>
              <a:gd name="connsiteY0" fmla="*/ 4121064 h 4121064"/>
              <a:gd name="connsiteX1" fmla="*/ 2279737 w 5624186"/>
              <a:gd name="connsiteY1" fmla="*/ 2818357 h 4121064"/>
              <a:gd name="connsiteX2" fmla="*/ 5624186 w 5624186"/>
              <a:gd name="connsiteY2" fmla="*/ 0 h 4121064"/>
              <a:gd name="connsiteX0" fmla="*/ 0 w 5624186"/>
              <a:gd name="connsiteY0" fmla="*/ 4121064 h 4121064"/>
              <a:gd name="connsiteX1" fmla="*/ 2279737 w 5624186"/>
              <a:gd name="connsiteY1" fmla="*/ 2818357 h 4121064"/>
              <a:gd name="connsiteX2" fmla="*/ 5624186 w 5624186"/>
              <a:gd name="connsiteY2" fmla="*/ 0 h 4121064"/>
              <a:gd name="connsiteX0" fmla="*/ 0 w 4183693"/>
              <a:gd name="connsiteY0" fmla="*/ 4985360 h 4985360"/>
              <a:gd name="connsiteX1" fmla="*/ 839244 w 4183693"/>
              <a:gd name="connsiteY1" fmla="*/ 2818357 h 4985360"/>
              <a:gd name="connsiteX2" fmla="*/ 4183693 w 4183693"/>
              <a:gd name="connsiteY2" fmla="*/ 0 h 4985360"/>
              <a:gd name="connsiteX0" fmla="*/ 0 w 3607496"/>
              <a:gd name="connsiteY0" fmla="*/ 2167812 h 2167812"/>
              <a:gd name="connsiteX1" fmla="*/ 839244 w 3607496"/>
              <a:gd name="connsiteY1" fmla="*/ 809 h 2167812"/>
              <a:gd name="connsiteX2" fmla="*/ 3607496 w 3607496"/>
              <a:gd name="connsiteY2" fmla="*/ 1854661 h 2167812"/>
              <a:gd name="connsiteX0" fmla="*/ 0 w 3607496"/>
              <a:gd name="connsiteY0" fmla="*/ 2168934 h 2168934"/>
              <a:gd name="connsiteX1" fmla="*/ 839244 w 3607496"/>
              <a:gd name="connsiteY1" fmla="*/ 1931 h 2168934"/>
              <a:gd name="connsiteX2" fmla="*/ 3607496 w 3607496"/>
              <a:gd name="connsiteY2" fmla="*/ 1855783 h 2168934"/>
              <a:gd name="connsiteX0" fmla="*/ 0 w 4133589"/>
              <a:gd name="connsiteY0" fmla="*/ 2351289 h 2351289"/>
              <a:gd name="connsiteX1" fmla="*/ 839244 w 4133589"/>
              <a:gd name="connsiteY1" fmla="*/ 184286 h 2351289"/>
              <a:gd name="connsiteX2" fmla="*/ 4133589 w 4133589"/>
              <a:gd name="connsiteY2" fmla="*/ 722905 h 2351289"/>
              <a:gd name="connsiteX0" fmla="*/ 0 w 4133589"/>
              <a:gd name="connsiteY0" fmla="*/ 2429065 h 2429065"/>
              <a:gd name="connsiteX1" fmla="*/ 839244 w 4133589"/>
              <a:gd name="connsiteY1" fmla="*/ 262062 h 2429065"/>
              <a:gd name="connsiteX2" fmla="*/ 2561572 w 4133589"/>
              <a:gd name="connsiteY2" fmla="*/ 97137 h 2429065"/>
              <a:gd name="connsiteX3" fmla="*/ 4133589 w 4133589"/>
              <a:gd name="connsiteY3" fmla="*/ 800681 h 2429065"/>
              <a:gd name="connsiteX0" fmla="*/ 0 w 4334006"/>
              <a:gd name="connsiteY0" fmla="*/ 4601097 h 4601097"/>
              <a:gd name="connsiteX1" fmla="*/ 839244 w 4334006"/>
              <a:gd name="connsiteY1" fmla="*/ 2434094 h 4601097"/>
              <a:gd name="connsiteX2" fmla="*/ 2561572 w 4334006"/>
              <a:gd name="connsiteY2" fmla="*/ 2269169 h 4601097"/>
              <a:gd name="connsiteX3" fmla="*/ 4334006 w 4334006"/>
              <a:gd name="connsiteY3" fmla="*/ 4044 h 4601097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561572 w 4334006"/>
              <a:gd name="connsiteY2" fmla="*/ 2265125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674306 w 4334006"/>
              <a:gd name="connsiteY2" fmla="*/ 2440490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674306 w 4334006"/>
              <a:gd name="connsiteY2" fmla="*/ 2440490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674306 w 4334006"/>
              <a:gd name="connsiteY2" fmla="*/ 2440490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135687 w 4334006"/>
              <a:gd name="connsiteY2" fmla="*/ 2127339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135687 w 4334006"/>
              <a:gd name="connsiteY2" fmla="*/ 2127339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135687 w 4334006"/>
              <a:gd name="connsiteY2" fmla="*/ 2127339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135687 w 4334006"/>
              <a:gd name="connsiteY2" fmla="*/ 2127339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135687 w 4334006"/>
              <a:gd name="connsiteY2" fmla="*/ 2127339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135687 w 4334006"/>
              <a:gd name="connsiteY2" fmla="*/ 2127339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135687 w 4334006"/>
              <a:gd name="connsiteY2" fmla="*/ 2127339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135687 w 4334006"/>
              <a:gd name="connsiteY2" fmla="*/ 2127339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672223 w 4334006"/>
              <a:gd name="connsiteY2" fmla="*/ 1463459 h 4597053"/>
              <a:gd name="connsiteX3" fmla="*/ 2135687 w 4334006"/>
              <a:gd name="connsiteY3" fmla="*/ 2127339 h 4597053"/>
              <a:gd name="connsiteX4" fmla="*/ 4334006 w 4334006"/>
              <a:gd name="connsiteY4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672223 w 4334006"/>
              <a:gd name="connsiteY2" fmla="*/ 2089761 h 4597053"/>
              <a:gd name="connsiteX3" fmla="*/ 2135687 w 4334006"/>
              <a:gd name="connsiteY3" fmla="*/ 2127339 h 4597053"/>
              <a:gd name="connsiteX4" fmla="*/ 4334006 w 4334006"/>
              <a:gd name="connsiteY4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672223 w 4334006"/>
              <a:gd name="connsiteY2" fmla="*/ 2089761 h 4597053"/>
              <a:gd name="connsiteX3" fmla="*/ 2135687 w 4334006"/>
              <a:gd name="connsiteY3" fmla="*/ 2127339 h 4597053"/>
              <a:gd name="connsiteX4" fmla="*/ 4334006 w 4334006"/>
              <a:gd name="connsiteY4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672223 w 4334006"/>
              <a:gd name="connsiteY2" fmla="*/ 2089761 h 4597053"/>
              <a:gd name="connsiteX3" fmla="*/ 2135687 w 4334006"/>
              <a:gd name="connsiteY3" fmla="*/ 2127339 h 4597053"/>
              <a:gd name="connsiteX4" fmla="*/ 4334006 w 4334006"/>
              <a:gd name="connsiteY4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672223 w 4334006"/>
              <a:gd name="connsiteY2" fmla="*/ 2089761 h 4597053"/>
              <a:gd name="connsiteX3" fmla="*/ 2135687 w 4334006"/>
              <a:gd name="connsiteY3" fmla="*/ 2127339 h 4597053"/>
              <a:gd name="connsiteX4" fmla="*/ 4334006 w 4334006"/>
              <a:gd name="connsiteY4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734853 w 4334006"/>
              <a:gd name="connsiteY2" fmla="*/ 2102287 h 4597053"/>
              <a:gd name="connsiteX3" fmla="*/ 2135687 w 4334006"/>
              <a:gd name="connsiteY3" fmla="*/ 2127339 h 4597053"/>
              <a:gd name="connsiteX4" fmla="*/ 4334006 w 4334006"/>
              <a:gd name="connsiteY4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734853 w 4334006"/>
              <a:gd name="connsiteY2" fmla="*/ 2102287 h 4597053"/>
              <a:gd name="connsiteX3" fmla="*/ 2135687 w 4334006"/>
              <a:gd name="connsiteY3" fmla="*/ 2127339 h 4597053"/>
              <a:gd name="connsiteX4" fmla="*/ 4334006 w 4334006"/>
              <a:gd name="connsiteY4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734853 w 4334006"/>
              <a:gd name="connsiteY2" fmla="*/ 2102287 h 4597053"/>
              <a:gd name="connsiteX3" fmla="*/ 2135687 w 4334006"/>
              <a:gd name="connsiteY3" fmla="*/ 2127339 h 4597053"/>
              <a:gd name="connsiteX4" fmla="*/ 4334006 w 4334006"/>
              <a:gd name="connsiteY4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734853 w 4334006"/>
              <a:gd name="connsiteY2" fmla="*/ 2102287 h 4597053"/>
              <a:gd name="connsiteX3" fmla="*/ 2135687 w 4334006"/>
              <a:gd name="connsiteY3" fmla="*/ 2127339 h 4597053"/>
              <a:gd name="connsiteX4" fmla="*/ 4334006 w 4334006"/>
              <a:gd name="connsiteY4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734853 w 4334006"/>
              <a:gd name="connsiteY2" fmla="*/ 2102287 h 4597053"/>
              <a:gd name="connsiteX3" fmla="*/ 2135687 w 4334006"/>
              <a:gd name="connsiteY3" fmla="*/ 2127339 h 4597053"/>
              <a:gd name="connsiteX4" fmla="*/ 4334006 w 4334006"/>
              <a:gd name="connsiteY4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734853 w 4334006"/>
              <a:gd name="connsiteY2" fmla="*/ 2102287 h 4597053"/>
              <a:gd name="connsiteX3" fmla="*/ 2135687 w 4334006"/>
              <a:gd name="connsiteY3" fmla="*/ 2127339 h 4597053"/>
              <a:gd name="connsiteX4" fmla="*/ 3388289 w 4334006"/>
              <a:gd name="connsiteY4" fmla="*/ 1137783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734853 w 4334006"/>
              <a:gd name="connsiteY2" fmla="*/ 2102287 h 4597053"/>
              <a:gd name="connsiteX3" fmla="*/ 2135687 w 4334006"/>
              <a:gd name="connsiteY3" fmla="*/ 2127339 h 4597053"/>
              <a:gd name="connsiteX4" fmla="*/ 3388289 w 4334006"/>
              <a:gd name="connsiteY4" fmla="*/ 1137783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734853 w 4334006"/>
              <a:gd name="connsiteY2" fmla="*/ 2102287 h 4597053"/>
              <a:gd name="connsiteX3" fmla="*/ 2135687 w 4334006"/>
              <a:gd name="connsiteY3" fmla="*/ 2127339 h 4597053"/>
              <a:gd name="connsiteX4" fmla="*/ 3388289 w 4334006"/>
              <a:gd name="connsiteY4" fmla="*/ 1137783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734853 w 4334006"/>
              <a:gd name="connsiteY2" fmla="*/ 2102287 h 4597053"/>
              <a:gd name="connsiteX3" fmla="*/ 2135687 w 4334006"/>
              <a:gd name="connsiteY3" fmla="*/ 2127339 h 4597053"/>
              <a:gd name="connsiteX4" fmla="*/ 3513549 w 4334006"/>
              <a:gd name="connsiteY4" fmla="*/ 1175361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734853 w 4334006"/>
              <a:gd name="connsiteY2" fmla="*/ 2102287 h 4597053"/>
              <a:gd name="connsiteX3" fmla="*/ 2135687 w 4334006"/>
              <a:gd name="connsiteY3" fmla="*/ 2127339 h 4597053"/>
              <a:gd name="connsiteX4" fmla="*/ 3513549 w 4334006"/>
              <a:gd name="connsiteY4" fmla="*/ 1175361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622119 w 4334006"/>
              <a:gd name="connsiteY2" fmla="*/ 2089761 h 4597053"/>
              <a:gd name="connsiteX3" fmla="*/ 2135687 w 4334006"/>
              <a:gd name="connsiteY3" fmla="*/ 2127339 h 4597053"/>
              <a:gd name="connsiteX4" fmla="*/ 3513549 w 4334006"/>
              <a:gd name="connsiteY4" fmla="*/ 1175361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622119 w 4334006"/>
              <a:gd name="connsiteY2" fmla="*/ 2089761 h 4597053"/>
              <a:gd name="connsiteX3" fmla="*/ 2135687 w 4334006"/>
              <a:gd name="connsiteY3" fmla="*/ 2127339 h 4597053"/>
              <a:gd name="connsiteX4" fmla="*/ 3513549 w 4334006"/>
              <a:gd name="connsiteY4" fmla="*/ 1175361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34228 w 4334006"/>
              <a:gd name="connsiteY2" fmla="*/ 1751558 h 4597053"/>
              <a:gd name="connsiteX3" fmla="*/ 2135687 w 4334006"/>
              <a:gd name="connsiteY3" fmla="*/ 2127339 h 4597053"/>
              <a:gd name="connsiteX4" fmla="*/ 3513549 w 4334006"/>
              <a:gd name="connsiteY4" fmla="*/ 1175361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34228 w 4334006"/>
              <a:gd name="connsiteY2" fmla="*/ 1751558 h 4597053"/>
              <a:gd name="connsiteX3" fmla="*/ 2135687 w 4334006"/>
              <a:gd name="connsiteY3" fmla="*/ 2127339 h 4597053"/>
              <a:gd name="connsiteX4" fmla="*/ 3513549 w 4334006"/>
              <a:gd name="connsiteY4" fmla="*/ 1175361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34228 w 4334006"/>
              <a:gd name="connsiteY2" fmla="*/ 1751558 h 4597053"/>
              <a:gd name="connsiteX3" fmla="*/ 2135687 w 4334006"/>
              <a:gd name="connsiteY3" fmla="*/ 2127339 h 4597053"/>
              <a:gd name="connsiteX4" fmla="*/ 3388288 w 4334006"/>
              <a:gd name="connsiteY4" fmla="*/ 1212939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34228 w 4334006"/>
              <a:gd name="connsiteY2" fmla="*/ 1751558 h 4597053"/>
              <a:gd name="connsiteX3" fmla="*/ 2135687 w 4334006"/>
              <a:gd name="connsiteY3" fmla="*/ 2127339 h 4597053"/>
              <a:gd name="connsiteX4" fmla="*/ 3388288 w 4334006"/>
              <a:gd name="connsiteY4" fmla="*/ 1212939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34228 w 4334006"/>
              <a:gd name="connsiteY2" fmla="*/ 1751558 h 4597053"/>
              <a:gd name="connsiteX3" fmla="*/ 2135687 w 4334006"/>
              <a:gd name="connsiteY3" fmla="*/ 2127339 h 4597053"/>
              <a:gd name="connsiteX4" fmla="*/ 3388288 w 4334006"/>
              <a:gd name="connsiteY4" fmla="*/ 1212939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96858 w 4334006"/>
              <a:gd name="connsiteY2" fmla="*/ 1438407 h 4597053"/>
              <a:gd name="connsiteX3" fmla="*/ 2135687 w 4334006"/>
              <a:gd name="connsiteY3" fmla="*/ 2127339 h 4597053"/>
              <a:gd name="connsiteX4" fmla="*/ 3388288 w 4334006"/>
              <a:gd name="connsiteY4" fmla="*/ 1212939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96858 w 4334006"/>
              <a:gd name="connsiteY2" fmla="*/ 1438407 h 4597053"/>
              <a:gd name="connsiteX3" fmla="*/ 2135687 w 4334006"/>
              <a:gd name="connsiteY3" fmla="*/ 2127339 h 4597053"/>
              <a:gd name="connsiteX4" fmla="*/ 3388288 w 4334006"/>
              <a:gd name="connsiteY4" fmla="*/ 1212939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96858 w 4334006"/>
              <a:gd name="connsiteY2" fmla="*/ 1438407 h 4597053"/>
              <a:gd name="connsiteX3" fmla="*/ 2135687 w 4334006"/>
              <a:gd name="connsiteY3" fmla="*/ 2127339 h 4597053"/>
              <a:gd name="connsiteX4" fmla="*/ 3388288 w 4334006"/>
              <a:gd name="connsiteY4" fmla="*/ 1212939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96858 w 4334006"/>
              <a:gd name="connsiteY2" fmla="*/ 1438407 h 4597053"/>
              <a:gd name="connsiteX3" fmla="*/ 2135687 w 4334006"/>
              <a:gd name="connsiteY3" fmla="*/ 2127339 h 4597053"/>
              <a:gd name="connsiteX4" fmla="*/ 3450918 w 4334006"/>
              <a:gd name="connsiteY4" fmla="*/ 1225465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96858 w 4334006"/>
              <a:gd name="connsiteY2" fmla="*/ 1438407 h 4597053"/>
              <a:gd name="connsiteX3" fmla="*/ 2135687 w 4334006"/>
              <a:gd name="connsiteY3" fmla="*/ 2127339 h 4597053"/>
              <a:gd name="connsiteX4" fmla="*/ 3450918 w 4334006"/>
              <a:gd name="connsiteY4" fmla="*/ 1225465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96858 w 4334006"/>
              <a:gd name="connsiteY2" fmla="*/ 1438407 h 4597053"/>
              <a:gd name="connsiteX3" fmla="*/ 2135687 w 4334006"/>
              <a:gd name="connsiteY3" fmla="*/ 2127339 h 4597053"/>
              <a:gd name="connsiteX4" fmla="*/ 3450918 w 4334006"/>
              <a:gd name="connsiteY4" fmla="*/ 1225465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96858 w 4334006"/>
              <a:gd name="connsiteY2" fmla="*/ 1438407 h 4597053"/>
              <a:gd name="connsiteX3" fmla="*/ 2135687 w 4334006"/>
              <a:gd name="connsiteY3" fmla="*/ 2127339 h 4597053"/>
              <a:gd name="connsiteX4" fmla="*/ 3450918 w 4334006"/>
              <a:gd name="connsiteY4" fmla="*/ 1225465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509384 w 4334006"/>
              <a:gd name="connsiteY2" fmla="*/ 1450933 h 4597053"/>
              <a:gd name="connsiteX3" fmla="*/ 2135687 w 4334006"/>
              <a:gd name="connsiteY3" fmla="*/ 2127339 h 4597053"/>
              <a:gd name="connsiteX4" fmla="*/ 3450918 w 4334006"/>
              <a:gd name="connsiteY4" fmla="*/ 1225465 h 4597053"/>
              <a:gd name="connsiteX5" fmla="*/ 4334006 w 4334006"/>
              <a:gd name="connsiteY5" fmla="*/ 0 h 4597053"/>
              <a:gd name="connsiteX0" fmla="*/ 0 w 3883069"/>
              <a:gd name="connsiteY0" fmla="*/ 4597053 h 4597053"/>
              <a:gd name="connsiteX1" fmla="*/ 388307 w 3883069"/>
              <a:gd name="connsiteY1" fmla="*/ 2430050 h 4597053"/>
              <a:gd name="connsiteX2" fmla="*/ 1058447 w 3883069"/>
              <a:gd name="connsiteY2" fmla="*/ 1450933 h 4597053"/>
              <a:gd name="connsiteX3" fmla="*/ 1684750 w 3883069"/>
              <a:gd name="connsiteY3" fmla="*/ 2127339 h 4597053"/>
              <a:gd name="connsiteX4" fmla="*/ 2999981 w 3883069"/>
              <a:gd name="connsiteY4" fmla="*/ 1225465 h 4597053"/>
              <a:gd name="connsiteX5" fmla="*/ 3883069 w 3883069"/>
              <a:gd name="connsiteY5" fmla="*/ 0 h 4597053"/>
              <a:gd name="connsiteX0" fmla="*/ 0 w 3883069"/>
              <a:gd name="connsiteY0" fmla="*/ 4597053 h 4597053"/>
              <a:gd name="connsiteX1" fmla="*/ 388307 w 3883069"/>
              <a:gd name="connsiteY1" fmla="*/ 2430050 h 4597053"/>
              <a:gd name="connsiteX2" fmla="*/ 1108552 w 3883069"/>
              <a:gd name="connsiteY2" fmla="*/ 1463459 h 4597053"/>
              <a:gd name="connsiteX3" fmla="*/ 1684750 w 3883069"/>
              <a:gd name="connsiteY3" fmla="*/ 2127339 h 4597053"/>
              <a:gd name="connsiteX4" fmla="*/ 2999981 w 3883069"/>
              <a:gd name="connsiteY4" fmla="*/ 1225465 h 4597053"/>
              <a:gd name="connsiteX5" fmla="*/ 3883069 w 3883069"/>
              <a:gd name="connsiteY5" fmla="*/ 0 h 4597053"/>
              <a:gd name="connsiteX0" fmla="*/ 0 w 3883069"/>
              <a:gd name="connsiteY0" fmla="*/ 4597053 h 4597053"/>
              <a:gd name="connsiteX1" fmla="*/ 400833 w 3883069"/>
              <a:gd name="connsiteY1" fmla="*/ 2880987 h 4597053"/>
              <a:gd name="connsiteX2" fmla="*/ 1108552 w 3883069"/>
              <a:gd name="connsiteY2" fmla="*/ 1463459 h 4597053"/>
              <a:gd name="connsiteX3" fmla="*/ 1684750 w 3883069"/>
              <a:gd name="connsiteY3" fmla="*/ 2127339 h 4597053"/>
              <a:gd name="connsiteX4" fmla="*/ 2999981 w 3883069"/>
              <a:gd name="connsiteY4" fmla="*/ 1225465 h 4597053"/>
              <a:gd name="connsiteX5" fmla="*/ 3883069 w 3883069"/>
              <a:gd name="connsiteY5" fmla="*/ 0 h 4597053"/>
              <a:gd name="connsiteX0" fmla="*/ 0 w 3883069"/>
              <a:gd name="connsiteY0" fmla="*/ 4597053 h 4597053"/>
              <a:gd name="connsiteX1" fmla="*/ 400833 w 3883069"/>
              <a:gd name="connsiteY1" fmla="*/ 2880987 h 4597053"/>
              <a:gd name="connsiteX2" fmla="*/ 1108552 w 3883069"/>
              <a:gd name="connsiteY2" fmla="*/ 1463459 h 4597053"/>
              <a:gd name="connsiteX3" fmla="*/ 1684750 w 3883069"/>
              <a:gd name="connsiteY3" fmla="*/ 2127339 h 4597053"/>
              <a:gd name="connsiteX4" fmla="*/ 2999981 w 3883069"/>
              <a:gd name="connsiteY4" fmla="*/ 1225465 h 4597053"/>
              <a:gd name="connsiteX5" fmla="*/ 3883069 w 3883069"/>
              <a:gd name="connsiteY5" fmla="*/ 0 h 4597053"/>
              <a:gd name="connsiteX0" fmla="*/ 0 w 3820439"/>
              <a:gd name="connsiteY0" fmla="*/ 4622105 h 4622105"/>
              <a:gd name="connsiteX1" fmla="*/ 338203 w 3820439"/>
              <a:gd name="connsiteY1" fmla="*/ 2880987 h 4622105"/>
              <a:gd name="connsiteX2" fmla="*/ 1045922 w 3820439"/>
              <a:gd name="connsiteY2" fmla="*/ 1463459 h 4622105"/>
              <a:gd name="connsiteX3" fmla="*/ 1622120 w 3820439"/>
              <a:gd name="connsiteY3" fmla="*/ 2127339 h 4622105"/>
              <a:gd name="connsiteX4" fmla="*/ 2937351 w 3820439"/>
              <a:gd name="connsiteY4" fmla="*/ 1225465 h 4622105"/>
              <a:gd name="connsiteX5" fmla="*/ 3820439 w 3820439"/>
              <a:gd name="connsiteY5" fmla="*/ 0 h 4622105"/>
              <a:gd name="connsiteX0" fmla="*/ 0 w 3820439"/>
              <a:gd name="connsiteY0" fmla="*/ 4622105 h 4622105"/>
              <a:gd name="connsiteX1" fmla="*/ 338203 w 3820439"/>
              <a:gd name="connsiteY1" fmla="*/ 2880987 h 4622105"/>
              <a:gd name="connsiteX2" fmla="*/ 845505 w 3820439"/>
              <a:gd name="connsiteY2" fmla="*/ 1450933 h 4622105"/>
              <a:gd name="connsiteX3" fmla="*/ 1622120 w 3820439"/>
              <a:gd name="connsiteY3" fmla="*/ 2127339 h 4622105"/>
              <a:gd name="connsiteX4" fmla="*/ 2937351 w 3820439"/>
              <a:gd name="connsiteY4" fmla="*/ 1225465 h 4622105"/>
              <a:gd name="connsiteX5" fmla="*/ 3820439 w 3820439"/>
              <a:gd name="connsiteY5" fmla="*/ 0 h 4622105"/>
              <a:gd name="connsiteX0" fmla="*/ 0 w 3820439"/>
              <a:gd name="connsiteY0" fmla="*/ 4622105 h 4622105"/>
              <a:gd name="connsiteX1" fmla="*/ 338203 w 3820439"/>
              <a:gd name="connsiteY1" fmla="*/ 2880987 h 4622105"/>
              <a:gd name="connsiteX2" fmla="*/ 845505 w 3820439"/>
              <a:gd name="connsiteY2" fmla="*/ 1450933 h 4622105"/>
              <a:gd name="connsiteX3" fmla="*/ 1622120 w 3820439"/>
              <a:gd name="connsiteY3" fmla="*/ 2127339 h 4622105"/>
              <a:gd name="connsiteX4" fmla="*/ 2937351 w 3820439"/>
              <a:gd name="connsiteY4" fmla="*/ 1225465 h 4622105"/>
              <a:gd name="connsiteX5" fmla="*/ 3820439 w 3820439"/>
              <a:gd name="connsiteY5" fmla="*/ 0 h 4622105"/>
              <a:gd name="connsiteX0" fmla="*/ 0 w 3820439"/>
              <a:gd name="connsiteY0" fmla="*/ 4622105 h 4622105"/>
              <a:gd name="connsiteX1" fmla="*/ 338203 w 3820439"/>
              <a:gd name="connsiteY1" fmla="*/ 2880987 h 4622105"/>
              <a:gd name="connsiteX2" fmla="*/ 845505 w 3820439"/>
              <a:gd name="connsiteY2" fmla="*/ 1450933 h 4622105"/>
              <a:gd name="connsiteX3" fmla="*/ 1622120 w 3820439"/>
              <a:gd name="connsiteY3" fmla="*/ 2127339 h 4622105"/>
              <a:gd name="connsiteX4" fmla="*/ 2937351 w 3820439"/>
              <a:gd name="connsiteY4" fmla="*/ 1225465 h 4622105"/>
              <a:gd name="connsiteX5" fmla="*/ 3820439 w 3820439"/>
              <a:gd name="connsiteY5" fmla="*/ 0 h 4622105"/>
              <a:gd name="connsiteX0" fmla="*/ 0 w 3657600"/>
              <a:gd name="connsiteY0" fmla="*/ 4634631 h 4634631"/>
              <a:gd name="connsiteX1" fmla="*/ 175364 w 3657600"/>
              <a:gd name="connsiteY1" fmla="*/ 2880987 h 4634631"/>
              <a:gd name="connsiteX2" fmla="*/ 682666 w 3657600"/>
              <a:gd name="connsiteY2" fmla="*/ 1450933 h 4634631"/>
              <a:gd name="connsiteX3" fmla="*/ 1459281 w 3657600"/>
              <a:gd name="connsiteY3" fmla="*/ 2127339 h 4634631"/>
              <a:gd name="connsiteX4" fmla="*/ 2774512 w 3657600"/>
              <a:gd name="connsiteY4" fmla="*/ 1225465 h 4634631"/>
              <a:gd name="connsiteX5" fmla="*/ 3657600 w 3657600"/>
              <a:gd name="connsiteY5" fmla="*/ 0 h 4634631"/>
              <a:gd name="connsiteX0" fmla="*/ 10807 w 3668407"/>
              <a:gd name="connsiteY0" fmla="*/ 4634631 h 4634631"/>
              <a:gd name="connsiteX1" fmla="*/ 186171 w 3668407"/>
              <a:gd name="connsiteY1" fmla="*/ 2880987 h 4634631"/>
              <a:gd name="connsiteX2" fmla="*/ 693473 w 3668407"/>
              <a:gd name="connsiteY2" fmla="*/ 1450933 h 4634631"/>
              <a:gd name="connsiteX3" fmla="*/ 1470088 w 3668407"/>
              <a:gd name="connsiteY3" fmla="*/ 2127339 h 4634631"/>
              <a:gd name="connsiteX4" fmla="*/ 2785319 w 3668407"/>
              <a:gd name="connsiteY4" fmla="*/ 1225465 h 4634631"/>
              <a:gd name="connsiteX5" fmla="*/ 3668407 w 3668407"/>
              <a:gd name="connsiteY5" fmla="*/ 0 h 4634631"/>
              <a:gd name="connsiteX0" fmla="*/ 7261 w 3752544"/>
              <a:gd name="connsiteY0" fmla="*/ 4597053 h 4597053"/>
              <a:gd name="connsiteX1" fmla="*/ 270308 w 3752544"/>
              <a:gd name="connsiteY1" fmla="*/ 2880987 h 4597053"/>
              <a:gd name="connsiteX2" fmla="*/ 777610 w 3752544"/>
              <a:gd name="connsiteY2" fmla="*/ 1450933 h 4597053"/>
              <a:gd name="connsiteX3" fmla="*/ 1554225 w 3752544"/>
              <a:gd name="connsiteY3" fmla="*/ 2127339 h 4597053"/>
              <a:gd name="connsiteX4" fmla="*/ 2869456 w 3752544"/>
              <a:gd name="connsiteY4" fmla="*/ 1225465 h 4597053"/>
              <a:gd name="connsiteX5" fmla="*/ 3752544 w 3752544"/>
              <a:gd name="connsiteY5" fmla="*/ 0 h 4597053"/>
              <a:gd name="connsiteX0" fmla="*/ 1870 w 3747153"/>
              <a:gd name="connsiteY0" fmla="*/ 4597053 h 4597053"/>
              <a:gd name="connsiteX1" fmla="*/ 264917 w 3747153"/>
              <a:gd name="connsiteY1" fmla="*/ 2880987 h 4597053"/>
              <a:gd name="connsiteX2" fmla="*/ 772219 w 3747153"/>
              <a:gd name="connsiteY2" fmla="*/ 1450933 h 4597053"/>
              <a:gd name="connsiteX3" fmla="*/ 1548834 w 3747153"/>
              <a:gd name="connsiteY3" fmla="*/ 2127339 h 4597053"/>
              <a:gd name="connsiteX4" fmla="*/ 2864065 w 3747153"/>
              <a:gd name="connsiteY4" fmla="*/ 1225465 h 4597053"/>
              <a:gd name="connsiteX5" fmla="*/ 3747153 w 3747153"/>
              <a:gd name="connsiteY5" fmla="*/ 0 h 4597053"/>
              <a:gd name="connsiteX0" fmla="*/ 3987 w 3636535"/>
              <a:gd name="connsiteY0" fmla="*/ 4622105 h 4622105"/>
              <a:gd name="connsiteX1" fmla="*/ 154299 w 3636535"/>
              <a:gd name="connsiteY1" fmla="*/ 2880987 h 4622105"/>
              <a:gd name="connsiteX2" fmla="*/ 661601 w 3636535"/>
              <a:gd name="connsiteY2" fmla="*/ 1450933 h 4622105"/>
              <a:gd name="connsiteX3" fmla="*/ 1438216 w 3636535"/>
              <a:gd name="connsiteY3" fmla="*/ 2127339 h 4622105"/>
              <a:gd name="connsiteX4" fmla="*/ 2753447 w 3636535"/>
              <a:gd name="connsiteY4" fmla="*/ 1225465 h 4622105"/>
              <a:gd name="connsiteX5" fmla="*/ 3636535 w 3636535"/>
              <a:gd name="connsiteY5" fmla="*/ 0 h 4622105"/>
              <a:gd name="connsiteX0" fmla="*/ 3811 w 3636359"/>
              <a:gd name="connsiteY0" fmla="*/ 4622105 h 4622105"/>
              <a:gd name="connsiteX1" fmla="*/ 154123 w 3636359"/>
              <a:gd name="connsiteY1" fmla="*/ 2880987 h 4622105"/>
              <a:gd name="connsiteX2" fmla="*/ 636373 w 3636359"/>
              <a:gd name="connsiteY2" fmla="*/ 1475985 h 4622105"/>
              <a:gd name="connsiteX3" fmla="*/ 1438040 w 3636359"/>
              <a:gd name="connsiteY3" fmla="*/ 2127339 h 4622105"/>
              <a:gd name="connsiteX4" fmla="*/ 2753271 w 3636359"/>
              <a:gd name="connsiteY4" fmla="*/ 1225465 h 4622105"/>
              <a:gd name="connsiteX5" fmla="*/ 3636359 w 3636359"/>
              <a:gd name="connsiteY5" fmla="*/ 0 h 4622105"/>
              <a:gd name="connsiteX0" fmla="*/ 3341 w 3635889"/>
              <a:gd name="connsiteY0" fmla="*/ 4622105 h 4622105"/>
              <a:gd name="connsiteX1" fmla="*/ 166179 w 3635889"/>
              <a:gd name="connsiteY1" fmla="*/ 2830883 h 4622105"/>
              <a:gd name="connsiteX2" fmla="*/ 635903 w 3635889"/>
              <a:gd name="connsiteY2" fmla="*/ 1475985 h 4622105"/>
              <a:gd name="connsiteX3" fmla="*/ 1437570 w 3635889"/>
              <a:gd name="connsiteY3" fmla="*/ 2127339 h 4622105"/>
              <a:gd name="connsiteX4" fmla="*/ 2752801 w 3635889"/>
              <a:gd name="connsiteY4" fmla="*/ 1225465 h 4622105"/>
              <a:gd name="connsiteX5" fmla="*/ 3635889 w 3635889"/>
              <a:gd name="connsiteY5" fmla="*/ 0 h 4622105"/>
              <a:gd name="connsiteX0" fmla="*/ 2689 w 3635237"/>
              <a:gd name="connsiteY0" fmla="*/ 4622105 h 4622105"/>
              <a:gd name="connsiteX1" fmla="*/ 165527 w 3635237"/>
              <a:gd name="connsiteY1" fmla="*/ 2830883 h 4622105"/>
              <a:gd name="connsiteX2" fmla="*/ 635251 w 3635237"/>
              <a:gd name="connsiteY2" fmla="*/ 1475985 h 4622105"/>
              <a:gd name="connsiteX3" fmla="*/ 1436918 w 3635237"/>
              <a:gd name="connsiteY3" fmla="*/ 2127339 h 4622105"/>
              <a:gd name="connsiteX4" fmla="*/ 2752149 w 3635237"/>
              <a:gd name="connsiteY4" fmla="*/ 1225465 h 4622105"/>
              <a:gd name="connsiteX5" fmla="*/ 3635237 w 3635237"/>
              <a:gd name="connsiteY5" fmla="*/ 0 h 4622105"/>
              <a:gd name="connsiteX0" fmla="*/ 1806 w 3734563"/>
              <a:gd name="connsiteY0" fmla="*/ 4597053 h 4597053"/>
              <a:gd name="connsiteX1" fmla="*/ 264853 w 3734563"/>
              <a:gd name="connsiteY1" fmla="*/ 2830883 h 4597053"/>
              <a:gd name="connsiteX2" fmla="*/ 734577 w 3734563"/>
              <a:gd name="connsiteY2" fmla="*/ 1475985 h 4597053"/>
              <a:gd name="connsiteX3" fmla="*/ 1536244 w 3734563"/>
              <a:gd name="connsiteY3" fmla="*/ 2127339 h 4597053"/>
              <a:gd name="connsiteX4" fmla="*/ 2851475 w 3734563"/>
              <a:gd name="connsiteY4" fmla="*/ 1225465 h 4597053"/>
              <a:gd name="connsiteX5" fmla="*/ 3734563 w 3734563"/>
              <a:gd name="connsiteY5" fmla="*/ 0 h 4597053"/>
              <a:gd name="connsiteX0" fmla="*/ 0 w 3732757"/>
              <a:gd name="connsiteY0" fmla="*/ 4597053 h 4597053"/>
              <a:gd name="connsiteX1" fmla="*/ 263047 w 3732757"/>
              <a:gd name="connsiteY1" fmla="*/ 2830883 h 4597053"/>
              <a:gd name="connsiteX2" fmla="*/ 732771 w 3732757"/>
              <a:gd name="connsiteY2" fmla="*/ 1475985 h 4597053"/>
              <a:gd name="connsiteX3" fmla="*/ 1534438 w 3732757"/>
              <a:gd name="connsiteY3" fmla="*/ 2127339 h 4597053"/>
              <a:gd name="connsiteX4" fmla="*/ 2849669 w 3732757"/>
              <a:gd name="connsiteY4" fmla="*/ 1225465 h 4597053"/>
              <a:gd name="connsiteX5" fmla="*/ 3732757 w 3732757"/>
              <a:gd name="connsiteY5" fmla="*/ 0 h 4597053"/>
              <a:gd name="connsiteX0" fmla="*/ 0 w 3732757"/>
              <a:gd name="connsiteY0" fmla="*/ 4597053 h 4597053"/>
              <a:gd name="connsiteX1" fmla="*/ 237995 w 3732757"/>
              <a:gd name="connsiteY1" fmla="*/ 2843409 h 4597053"/>
              <a:gd name="connsiteX2" fmla="*/ 732771 w 3732757"/>
              <a:gd name="connsiteY2" fmla="*/ 1475985 h 4597053"/>
              <a:gd name="connsiteX3" fmla="*/ 1534438 w 3732757"/>
              <a:gd name="connsiteY3" fmla="*/ 2127339 h 4597053"/>
              <a:gd name="connsiteX4" fmla="*/ 2849669 w 3732757"/>
              <a:gd name="connsiteY4" fmla="*/ 1225465 h 4597053"/>
              <a:gd name="connsiteX5" fmla="*/ 3732757 w 3732757"/>
              <a:gd name="connsiteY5" fmla="*/ 0 h 4597053"/>
              <a:gd name="connsiteX0" fmla="*/ 0 w 3732757"/>
              <a:gd name="connsiteY0" fmla="*/ 4597053 h 4597053"/>
              <a:gd name="connsiteX1" fmla="*/ 237995 w 3732757"/>
              <a:gd name="connsiteY1" fmla="*/ 2843409 h 4597053"/>
              <a:gd name="connsiteX2" fmla="*/ 732771 w 3732757"/>
              <a:gd name="connsiteY2" fmla="*/ 1475985 h 4597053"/>
              <a:gd name="connsiteX3" fmla="*/ 1534438 w 3732757"/>
              <a:gd name="connsiteY3" fmla="*/ 2127339 h 4597053"/>
              <a:gd name="connsiteX4" fmla="*/ 2849669 w 3732757"/>
              <a:gd name="connsiteY4" fmla="*/ 1225465 h 4597053"/>
              <a:gd name="connsiteX5" fmla="*/ 3732757 w 3732757"/>
              <a:gd name="connsiteY5" fmla="*/ 0 h 4597053"/>
              <a:gd name="connsiteX0" fmla="*/ 0 w 3732757"/>
              <a:gd name="connsiteY0" fmla="*/ 4597053 h 4597053"/>
              <a:gd name="connsiteX1" fmla="*/ 237995 w 3732757"/>
              <a:gd name="connsiteY1" fmla="*/ 2843409 h 4597053"/>
              <a:gd name="connsiteX2" fmla="*/ 732771 w 3732757"/>
              <a:gd name="connsiteY2" fmla="*/ 1475985 h 4597053"/>
              <a:gd name="connsiteX3" fmla="*/ 1534438 w 3732757"/>
              <a:gd name="connsiteY3" fmla="*/ 2127339 h 4597053"/>
              <a:gd name="connsiteX4" fmla="*/ 2849669 w 3732757"/>
              <a:gd name="connsiteY4" fmla="*/ 1225465 h 4597053"/>
              <a:gd name="connsiteX5" fmla="*/ 3732757 w 3732757"/>
              <a:gd name="connsiteY5" fmla="*/ 0 h 4597053"/>
              <a:gd name="connsiteX0" fmla="*/ 0 w 3732757"/>
              <a:gd name="connsiteY0" fmla="*/ 4597053 h 4597053"/>
              <a:gd name="connsiteX1" fmla="*/ 263047 w 3732757"/>
              <a:gd name="connsiteY1" fmla="*/ 1114818 h 4597053"/>
              <a:gd name="connsiteX2" fmla="*/ 732771 w 3732757"/>
              <a:gd name="connsiteY2" fmla="*/ 1475985 h 4597053"/>
              <a:gd name="connsiteX3" fmla="*/ 1534438 w 3732757"/>
              <a:gd name="connsiteY3" fmla="*/ 2127339 h 4597053"/>
              <a:gd name="connsiteX4" fmla="*/ 2849669 w 3732757"/>
              <a:gd name="connsiteY4" fmla="*/ 1225465 h 4597053"/>
              <a:gd name="connsiteX5" fmla="*/ 3732757 w 3732757"/>
              <a:gd name="connsiteY5" fmla="*/ 0 h 4597053"/>
              <a:gd name="connsiteX0" fmla="*/ 0 w 3732757"/>
              <a:gd name="connsiteY0" fmla="*/ 4597053 h 4597053"/>
              <a:gd name="connsiteX1" fmla="*/ 263047 w 3732757"/>
              <a:gd name="connsiteY1" fmla="*/ 1114818 h 4597053"/>
              <a:gd name="connsiteX2" fmla="*/ 995818 w 3732757"/>
              <a:gd name="connsiteY2" fmla="*/ 1538616 h 4597053"/>
              <a:gd name="connsiteX3" fmla="*/ 1534438 w 3732757"/>
              <a:gd name="connsiteY3" fmla="*/ 2127339 h 4597053"/>
              <a:gd name="connsiteX4" fmla="*/ 2849669 w 3732757"/>
              <a:gd name="connsiteY4" fmla="*/ 1225465 h 4597053"/>
              <a:gd name="connsiteX5" fmla="*/ 3732757 w 3732757"/>
              <a:gd name="connsiteY5" fmla="*/ 0 h 4597053"/>
              <a:gd name="connsiteX0" fmla="*/ 0 w 3732757"/>
              <a:gd name="connsiteY0" fmla="*/ 4597053 h 4597053"/>
              <a:gd name="connsiteX1" fmla="*/ 263047 w 3732757"/>
              <a:gd name="connsiteY1" fmla="*/ 1114818 h 4597053"/>
              <a:gd name="connsiteX2" fmla="*/ 995818 w 3732757"/>
              <a:gd name="connsiteY2" fmla="*/ 1538616 h 4597053"/>
              <a:gd name="connsiteX3" fmla="*/ 1935271 w 3732757"/>
              <a:gd name="connsiteY3" fmla="*/ 2139865 h 4597053"/>
              <a:gd name="connsiteX4" fmla="*/ 2849669 w 3732757"/>
              <a:gd name="connsiteY4" fmla="*/ 1225465 h 4597053"/>
              <a:gd name="connsiteX5" fmla="*/ 3732757 w 3732757"/>
              <a:gd name="connsiteY5" fmla="*/ 0 h 4597053"/>
              <a:gd name="connsiteX0" fmla="*/ 0 w 3732757"/>
              <a:gd name="connsiteY0" fmla="*/ 4597053 h 4597053"/>
              <a:gd name="connsiteX1" fmla="*/ 263047 w 3732757"/>
              <a:gd name="connsiteY1" fmla="*/ 1114818 h 4597053"/>
              <a:gd name="connsiteX2" fmla="*/ 1709801 w 3732757"/>
              <a:gd name="connsiteY2" fmla="*/ 2039657 h 4597053"/>
              <a:gd name="connsiteX3" fmla="*/ 1935271 w 3732757"/>
              <a:gd name="connsiteY3" fmla="*/ 2139865 h 4597053"/>
              <a:gd name="connsiteX4" fmla="*/ 2849669 w 3732757"/>
              <a:gd name="connsiteY4" fmla="*/ 1225465 h 4597053"/>
              <a:gd name="connsiteX5" fmla="*/ 3732757 w 3732757"/>
              <a:gd name="connsiteY5" fmla="*/ 0 h 4597053"/>
              <a:gd name="connsiteX0" fmla="*/ 0 w 3732757"/>
              <a:gd name="connsiteY0" fmla="*/ 4597053 h 4597053"/>
              <a:gd name="connsiteX1" fmla="*/ 263047 w 3732757"/>
              <a:gd name="connsiteY1" fmla="*/ 1114818 h 4597053"/>
              <a:gd name="connsiteX2" fmla="*/ 1609593 w 3732757"/>
              <a:gd name="connsiteY2" fmla="*/ 2002079 h 4597053"/>
              <a:gd name="connsiteX3" fmla="*/ 1935271 w 3732757"/>
              <a:gd name="connsiteY3" fmla="*/ 2139865 h 4597053"/>
              <a:gd name="connsiteX4" fmla="*/ 2849669 w 3732757"/>
              <a:gd name="connsiteY4" fmla="*/ 1225465 h 4597053"/>
              <a:gd name="connsiteX5" fmla="*/ 3732757 w 3732757"/>
              <a:gd name="connsiteY5" fmla="*/ 0 h 4597053"/>
              <a:gd name="connsiteX0" fmla="*/ 0 w 3732757"/>
              <a:gd name="connsiteY0" fmla="*/ 4597053 h 4597053"/>
              <a:gd name="connsiteX1" fmla="*/ 263047 w 3732757"/>
              <a:gd name="connsiteY1" fmla="*/ 1114818 h 4597053"/>
              <a:gd name="connsiteX2" fmla="*/ 1609593 w 3732757"/>
              <a:gd name="connsiteY2" fmla="*/ 2002079 h 4597053"/>
              <a:gd name="connsiteX3" fmla="*/ 1935271 w 3732757"/>
              <a:gd name="connsiteY3" fmla="*/ 2139865 h 4597053"/>
              <a:gd name="connsiteX4" fmla="*/ 2849669 w 3732757"/>
              <a:gd name="connsiteY4" fmla="*/ 1225465 h 4597053"/>
              <a:gd name="connsiteX5" fmla="*/ 3732757 w 3732757"/>
              <a:gd name="connsiteY5" fmla="*/ 0 h 4597053"/>
              <a:gd name="connsiteX0" fmla="*/ 0 w 4008329"/>
              <a:gd name="connsiteY0" fmla="*/ 4534423 h 4534423"/>
              <a:gd name="connsiteX1" fmla="*/ 538619 w 4008329"/>
              <a:gd name="connsiteY1" fmla="*/ 1114818 h 4534423"/>
              <a:gd name="connsiteX2" fmla="*/ 1885165 w 4008329"/>
              <a:gd name="connsiteY2" fmla="*/ 2002079 h 4534423"/>
              <a:gd name="connsiteX3" fmla="*/ 2210843 w 4008329"/>
              <a:gd name="connsiteY3" fmla="*/ 2139865 h 4534423"/>
              <a:gd name="connsiteX4" fmla="*/ 3125241 w 4008329"/>
              <a:gd name="connsiteY4" fmla="*/ 1225465 h 4534423"/>
              <a:gd name="connsiteX5" fmla="*/ 4008329 w 4008329"/>
              <a:gd name="connsiteY5" fmla="*/ 0 h 4534423"/>
              <a:gd name="connsiteX0" fmla="*/ 0 w 4008329"/>
              <a:gd name="connsiteY0" fmla="*/ 4534423 h 4534423"/>
              <a:gd name="connsiteX1" fmla="*/ 93943 w 4008329"/>
              <a:gd name="connsiteY1" fmla="*/ 3542780 h 4534423"/>
              <a:gd name="connsiteX2" fmla="*/ 538619 w 4008329"/>
              <a:gd name="connsiteY2" fmla="*/ 1114818 h 4534423"/>
              <a:gd name="connsiteX3" fmla="*/ 1885165 w 4008329"/>
              <a:gd name="connsiteY3" fmla="*/ 2002079 h 4534423"/>
              <a:gd name="connsiteX4" fmla="*/ 2210843 w 4008329"/>
              <a:gd name="connsiteY4" fmla="*/ 2139865 h 4534423"/>
              <a:gd name="connsiteX5" fmla="*/ 3125241 w 4008329"/>
              <a:gd name="connsiteY5" fmla="*/ 1225465 h 4534423"/>
              <a:gd name="connsiteX6" fmla="*/ 4008329 w 4008329"/>
              <a:gd name="connsiteY6" fmla="*/ 0 h 4534423"/>
              <a:gd name="connsiteX0" fmla="*/ 405368 w 4413697"/>
              <a:gd name="connsiteY0" fmla="*/ 4534423 h 4534423"/>
              <a:gd name="connsiteX1" fmla="*/ 10796 w 4413697"/>
              <a:gd name="connsiteY1" fmla="*/ 3329837 h 4534423"/>
              <a:gd name="connsiteX2" fmla="*/ 943987 w 4413697"/>
              <a:gd name="connsiteY2" fmla="*/ 1114818 h 4534423"/>
              <a:gd name="connsiteX3" fmla="*/ 2290533 w 4413697"/>
              <a:gd name="connsiteY3" fmla="*/ 2002079 h 4534423"/>
              <a:gd name="connsiteX4" fmla="*/ 2616211 w 4413697"/>
              <a:gd name="connsiteY4" fmla="*/ 2139865 h 4534423"/>
              <a:gd name="connsiteX5" fmla="*/ 3530609 w 4413697"/>
              <a:gd name="connsiteY5" fmla="*/ 1225465 h 4534423"/>
              <a:gd name="connsiteX6" fmla="*/ 4413697 w 4413697"/>
              <a:gd name="connsiteY6" fmla="*/ 0 h 4534423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2849670 w 4647156"/>
              <a:gd name="connsiteY4" fmla="*/ 2139865 h 4572001"/>
              <a:gd name="connsiteX5" fmla="*/ 3764068 w 4647156"/>
              <a:gd name="connsiteY5" fmla="*/ 1225465 h 4572001"/>
              <a:gd name="connsiteX6" fmla="*/ 4647156 w 4647156"/>
              <a:gd name="connsiteY6" fmla="*/ 0 h 4572001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3663861 w 4647156"/>
              <a:gd name="connsiteY4" fmla="*/ 1989553 h 4572001"/>
              <a:gd name="connsiteX5" fmla="*/ 3764068 w 4647156"/>
              <a:gd name="connsiteY5" fmla="*/ 1225465 h 4572001"/>
              <a:gd name="connsiteX6" fmla="*/ 4647156 w 4647156"/>
              <a:gd name="connsiteY6" fmla="*/ 0 h 4572001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3663861 w 4647156"/>
              <a:gd name="connsiteY4" fmla="*/ 1989553 h 4572001"/>
              <a:gd name="connsiteX5" fmla="*/ 3764068 w 4647156"/>
              <a:gd name="connsiteY5" fmla="*/ 1225465 h 4572001"/>
              <a:gd name="connsiteX6" fmla="*/ 4647156 w 4647156"/>
              <a:gd name="connsiteY6" fmla="*/ 0 h 4572001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3663861 w 4647156"/>
              <a:gd name="connsiteY4" fmla="*/ 1989553 h 4572001"/>
              <a:gd name="connsiteX5" fmla="*/ 4202479 w 4647156"/>
              <a:gd name="connsiteY5" fmla="*/ 1288095 h 4572001"/>
              <a:gd name="connsiteX6" fmla="*/ 4647156 w 4647156"/>
              <a:gd name="connsiteY6" fmla="*/ 0 h 4572001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3663861 w 4647156"/>
              <a:gd name="connsiteY4" fmla="*/ 1989553 h 4572001"/>
              <a:gd name="connsiteX5" fmla="*/ 4202479 w 4647156"/>
              <a:gd name="connsiteY5" fmla="*/ 1288095 h 4572001"/>
              <a:gd name="connsiteX6" fmla="*/ 4647156 w 4647156"/>
              <a:gd name="connsiteY6" fmla="*/ 0 h 4572001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3663861 w 4647156"/>
              <a:gd name="connsiteY4" fmla="*/ 1989553 h 4572001"/>
              <a:gd name="connsiteX5" fmla="*/ 4202479 w 4647156"/>
              <a:gd name="connsiteY5" fmla="*/ 1288095 h 4572001"/>
              <a:gd name="connsiteX6" fmla="*/ 4647156 w 4647156"/>
              <a:gd name="connsiteY6" fmla="*/ 0 h 4572001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3663861 w 4647156"/>
              <a:gd name="connsiteY4" fmla="*/ 1989553 h 4572001"/>
              <a:gd name="connsiteX5" fmla="*/ 4202479 w 4647156"/>
              <a:gd name="connsiteY5" fmla="*/ 1288095 h 4572001"/>
              <a:gd name="connsiteX6" fmla="*/ 4647156 w 4647156"/>
              <a:gd name="connsiteY6" fmla="*/ 0 h 4572001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3663861 w 4647156"/>
              <a:gd name="connsiteY4" fmla="*/ 1989553 h 4572001"/>
              <a:gd name="connsiteX5" fmla="*/ 4202479 w 4647156"/>
              <a:gd name="connsiteY5" fmla="*/ 1288095 h 4572001"/>
              <a:gd name="connsiteX6" fmla="*/ 4647156 w 4647156"/>
              <a:gd name="connsiteY6" fmla="*/ 0 h 4572001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3663861 w 4647156"/>
              <a:gd name="connsiteY4" fmla="*/ 1989553 h 4572001"/>
              <a:gd name="connsiteX5" fmla="*/ 4202479 w 4647156"/>
              <a:gd name="connsiteY5" fmla="*/ 1288095 h 4572001"/>
              <a:gd name="connsiteX6" fmla="*/ 4647156 w 4647156"/>
              <a:gd name="connsiteY6" fmla="*/ 0 h 4572001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3663861 w 4647156"/>
              <a:gd name="connsiteY4" fmla="*/ 1989553 h 4572001"/>
              <a:gd name="connsiteX5" fmla="*/ 4189953 w 4647156"/>
              <a:gd name="connsiteY5" fmla="*/ 1200413 h 4572001"/>
              <a:gd name="connsiteX6" fmla="*/ 4647156 w 4647156"/>
              <a:gd name="connsiteY6" fmla="*/ 0 h 4572001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3663861 w 4647156"/>
              <a:gd name="connsiteY4" fmla="*/ 1989553 h 4572001"/>
              <a:gd name="connsiteX5" fmla="*/ 4647156 w 4647156"/>
              <a:gd name="connsiteY5" fmla="*/ 0 h 4572001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3663861 w 4647156"/>
              <a:gd name="connsiteY4" fmla="*/ 1989553 h 4572001"/>
              <a:gd name="connsiteX5" fmla="*/ 4647156 w 4647156"/>
              <a:gd name="connsiteY5" fmla="*/ 0 h 4572001"/>
              <a:gd name="connsiteX0" fmla="*/ 0 w 4171167"/>
              <a:gd name="connsiteY0" fmla="*/ 4960308 h 4960308"/>
              <a:gd name="connsiteX1" fmla="*/ 244255 w 4171167"/>
              <a:gd name="connsiteY1" fmla="*/ 3718144 h 4960308"/>
              <a:gd name="connsiteX2" fmla="*/ 1177446 w 4171167"/>
              <a:gd name="connsiteY2" fmla="*/ 1503125 h 4960308"/>
              <a:gd name="connsiteX3" fmla="*/ 2523992 w 4171167"/>
              <a:gd name="connsiteY3" fmla="*/ 2390386 h 4960308"/>
              <a:gd name="connsiteX4" fmla="*/ 3663861 w 4171167"/>
              <a:gd name="connsiteY4" fmla="*/ 2377860 h 4960308"/>
              <a:gd name="connsiteX5" fmla="*/ 4171167 w 4171167"/>
              <a:gd name="connsiteY5" fmla="*/ 0 h 4960308"/>
              <a:gd name="connsiteX0" fmla="*/ 0 w 4171167"/>
              <a:gd name="connsiteY0" fmla="*/ 4960308 h 4960308"/>
              <a:gd name="connsiteX1" fmla="*/ 244255 w 4171167"/>
              <a:gd name="connsiteY1" fmla="*/ 3718144 h 4960308"/>
              <a:gd name="connsiteX2" fmla="*/ 1177446 w 4171167"/>
              <a:gd name="connsiteY2" fmla="*/ 1503125 h 4960308"/>
              <a:gd name="connsiteX3" fmla="*/ 2523992 w 4171167"/>
              <a:gd name="connsiteY3" fmla="*/ 2390386 h 4960308"/>
              <a:gd name="connsiteX4" fmla="*/ 3663861 w 4171167"/>
              <a:gd name="connsiteY4" fmla="*/ 2377860 h 4960308"/>
              <a:gd name="connsiteX5" fmla="*/ 4171167 w 4171167"/>
              <a:gd name="connsiteY5" fmla="*/ 0 h 4960308"/>
              <a:gd name="connsiteX0" fmla="*/ 0 w 3995802"/>
              <a:gd name="connsiteY0" fmla="*/ 4972834 h 4972834"/>
              <a:gd name="connsiteX1" fmla="*/ 244255 w 3995802"/>
              <a:gd name="connsiteY1" fmla="*/ 3730670 h 4972834"/>
              <a:gd name="connsiteX2" fmla="*/ 1177446 w 3995802"/>
              <a:gd name="connsiteY2" fmla="*/ 1515651 h 4972834"/>
              <a:gd name="connsiteX3" fmla="*/ 2523992 w 3995802"/>
              <a:gd name="connsiteY3" fmla="*/ 2402912 h 4972834"/>
              <a:gd name="connsiteX4" fmla="*/ 3663861 w 3995802"/>
              <a:gd name="connsiteY4" fmla="*/ 2390386 h 4972834"/>
              <a:gd name="connsiteX5" fmla="*/ 3995802 w 3995802"/>
              <a:gd name="connsiteY5" fmla="*/ 0 h 4972834"/>
              <a:gd name="connsiteX0" fmla="*/ 0 w 3995802"/>
              <a:gd name="connsiteY0" fmla="*/ 4972834 h 4972834"/>
              <a:gd name="connsiteX1" fmla="*/ 244255 w 3995802"/>
              <a:gd name="connsiteY1" fmla="*/ 3730670 h 4972834"/>
              <a:gd name="connsiteX2" fmla="*/ 1177446 w 3995802"/>
              <a:gd name="connsiteY2" fmla="*/ 1515651 h 4972834"/>
              <a:gd name="connsiteX3" fmla="*/ 2523992 w 3995802"/>
              <a:gd name="connsiteY3" fmla="*/ 2402912 h 4972834"/>
              <a:gd name="connsiteX4" fmla="*/ 3663861 w 3995802"/>
              <a:gd name="connsiteY4" fmla="*/ 2390386 h 4972834"/>
              <a:gd name="connsiteX5" fmla="*/ 3995802 w 3995802"/>
              <a:gd name="connsiteY5" fmla="*/ 0 h 4972834"/>
              <a:gd name="connsiteX0" fmla="*/ 0 w 3995802"/>
              <a:gd name="connsiteY0" fmla="*/ 4972834 h 4972834"/>
              <a:gd name="connsiteX1" fmla="*/ 244255 w 3995802"/>
              <a:gd name="connsiteY1" fmla="*/ 3730670 h 4972834"/>
              <a:gd name="connsiteX2" fmla="*/ 1177446 w 3995802"/>
              <a:gd name="connsiteY2" fmla="*/ 1515651 h 4972834"/>
              <a:gd name="connsiteX3" fmla="*/ 2523992 w 3995802"/>
              <a:gd name="connsiteY3" fmla="*/ 2402912 h 4972834"/>
              <a:gd name="connsiteX4" fmla="*/ 3663861 w 3995802"/>
              <a:gd name="connsiteY4" fmla="*/ 2390386 h 4972834"/>
              <a:gd name="connsiteX5" fmla="*/ 3995802 w 3995802"/>
              <a:gd name="connsiteY5" fmla="*/ 0 h 4972834"/>
              <a:gd name="connsiteX0" fmla="*/ 0 w 4020854"/>
              <a:gd name="connsiteY0" fmla="*/ 4872625 h 4872625"/>
              <a:gd name="connsiteX1" fmla="*/ 244255 w 4020854"/>
              <a:gd name="connsiteY1" fmla="*/ 3630461 h 4872625"/>
              <a:gd name="connsiteX2" fmla="*/ 1177446 w 4020854"/>
              <a:gd name="connsiteY2" fmla="*/ 1415442 h 4872625"/>
              <a:gd name="connsiteX3" fmla="*/ 2523992 w 4020854"/>
              <a:gd name="connsiteY3" fmla="*/ 2302703 h 4872625"/>
              <a:gd name="connsiteX4" fmla="*/ 3663861 w 4020854"/>
              <a:gd name="connsiteY4" fmla="*/ 2290177 h 4872625"/>
              <a:gd name="connsiteX5" fmla="*/ 4020854 w 4020854"/>
              <a:gd name="connsiteY5" fmla="*/ 0 h 4872625"/>
              <a:gd name="connsiteX0" fmla="*/ 0 w 4020854"/>
              <a:gd name="connsiteY0" fmla="*/ 4872625 h 4872625"/>
              <a:gd name="connsiteX1" fmla="*/ 244255 w 4020854"/>
              <a:gd name="connsiteY1" fmla="*/ 3630461 h 4872625"/>
              <a:gd name="connsiteX2" fmla="*/ 1177446 w 4020854"/>
              <a:gd name="connsiteY2" fmla="*/ 1415442 h 4872625"/>
              <a:gd name="connsiteX3" fmla="*/ 2523992 w 4020854"/>
              <a:gd name="connsiteY3" fmla="*/ 2302703 h 4872625"/>
              <a:gd name="connsiteX4" fmla="*/ 3663861 w 4020854"/>
              <a:gd name="connsiteY4" fmla="*/ 2290177 h 4872625"/>
              <a:gd name="connsiteX5" fmla="*/ 4020854 w 4020854"/>
              <a:gd name="connsiteY5" fmla="*/ 0 h 4872625"/>
              <a:gd name="connsiteX0" fmla="*/ 0 w 4020854"/>
              <a:gd name="connsiteY0" fmla="*/ 4872625 h 4872625"/>
              <a:gd name="connsiteX1" fmla="*/ 244255 w 4020854"/>
              <a:gd name="connsiteY1" fmla="*/ 3630461 h 4872625"/>
              <a:gd name="connsiteX2" fmla="*/ 1177446 w 4020854"/>
              <a:gd name="connsiteY2" fmla="*/ 1415442 h 4872625"/>
              <a:gd name="connsiteX3" fmla="*/ 2523992 w 4020854"/>
              <a:gd name="connsiteY3" fmla="*/ 2302703 h 4872625"/>
              <a:gd name="connsiteX4" fmla="*/ 3663861 w 4020854"/>
              <a:gd name="connsiteY4" fmla="*/ 2290177 h 4872625"/>
              <a:gd name="connsiteX5" fmla="*/ 4020854 w 4020854"/>
              <a:gd name="connsiteY5" fmla="*/ 0 h 4872625"/>
              <a:gd name="connsiteX0" fmla="*/ 0 w 4020854"/>
              <a:gd name="connsiteY0" fmla="*/ 4872625 h 4872625"/>
              <a:gd name="connsiteX1" fmla="*/ 244255 w 4020854"/>
              <a:gd name="connsiteY1" fmla="*/ 3630461 h 4872625"/>
              <a:gd name="connsiteX2" fmla="*/ 1177446 w 4020854"/>
              <a:gd name="connsiteY2" fmla="*/ 1415442 h 4872625"/>
              <a:gd name="connsiteX3" fmla="*/ 2523992 w 4020854"/>
              <a:gd name="connsiteY3" fmla="*/ 2302703 h 4872625"/>
              <a:gd name="connsiteX4" fmla="*/ 3663861 w 4020854"/>
              <a:gd name="connsiteY4" fmla="*/ 2290177 h 4872625"/>
              <a:gd name="connsiteX5" fmla="*/ 4020854 w 4020854"/>
              <a:gd name="connsiteY5" fmla="*/ 0 h 4872625"/>
              <a:gd name="connsiteX0" fmla="*/ 0 w 3983276"/>
              <a:gd name="connsiteY0" fmla="*/ 4872625 h 4872625"/>
              <a:gd name="connsiteX1" fmla="*/ 244255 w 3983276"/>
              <a:gd name="connsiteY1" fmla="*/ 3630461 h 4872625"/>
              <a:gd name="connsiteX2" fmla="*/ 1177446 w 3983276"/>
              <a:gd name="connsiteY2" fmla="*/ 1415442 h 4872625"/>
              <a:gd name="connsiteX3" fmla="*/ 2523992 w 3983276"/>
              <a:gd name="connsiteY3" fmla="*/ 2302703 h 4872625"/>
              <a:gd name="connsiteX4" fmla="*/ 3663861 w 3983276"/>
              <a:gd name="connsiteY4" fmla="*/ 2290177 h 4872625"/>
              <a:gd name="connsiteX5" fmla="*/ 3983276 w 3983276"/>
              <a:gd name="connsiteY5" fmla="*/ 0 h 4872625"/>
              <a:gd name="connsiteX0" fmla="*/ 0 w 3933172"/>
              <a:gd name="connsiteY0" fmla="*/ 4910204 h 4910204"/>
              <a:gd name="connsiteX1" fmla="*/ 244255 w 3933172"/>
              <a:gd name="connsiteY1" fmla="*/ 3668040 h 4910204"/>
              <a:gd name="connsiteX2" fmla="*/ 1177446 w 3933172"/>
              <a:gd name="connsiteY2" fmla="*/ 1453021 h 4910204"/>
              <a:gd name="connsiteX3" fmla="*/ 2523992 w 3933172"/>
              <a:gd name="connsiteY3" fmla="*/ 2340282 h 4910204"/>
              <a:gd name="connsiteX4" fmla="*/ 3663861 w 3933172"/>
              <a:gd name="connsiteY4" fmla="*/ 2327756 h 4910204"/>
              <a:gd name="connsiteX5" fmla="*/ 3933172 w 3933172"/>
              <a:gd name="connsiteY5" fmla="*/ 0 h 4910204"/>
              <a:gd name="connsiteX0" fmla="*/ 0 w 3858015"/>
              <a:gd name="connsiteY0" fmla="*/ 4935256 h 4935256"/>
              <a:gd name="connsiteX1" fmla="*/ 169098 w 3858015"/>
              <a:gd name="connsiteY1" fmla="*/ 3668040 h 4935256"/>
              <a:gd name="connsiteX2" fmla="*/ 1102289 w 3858015"/>
              <a:gd name="connsiteY2" fmla="*/ 1453021 h 4935256"/>
              <a:gd name="connsiteX3" fmla="*/ 2448835 w 3858015"/>
              <a:gd name="connsiteY3" fmla="*/ 2340282 h 4935256"/>
              <a:gd name="connsiteX4" fmla="*/ 3588704 w 3858015"/>
              <a:gd name="connsiteY4" fmla="*/ 2327756 h 4935256"/>
              <a:gd name="connsiteX5" fmla="*/ 3858015 w 3858015"/>
              <a:gd name="connsiteY5" fmla="*/ 0 h 4935256"/>
              <a:gd name="connsiteX0" fmla="*/ 0 w 3858015"/>
              <a:gd name="connsiteY0" fmla="*/ 4935256 h 4935256"/>
              <a:gd name="connsiteX1" fmla="*/ 169098 w 3858015"/>
              <a:gd name="connsiteY1" fmla="*/ 3668040 h 4935256"/>
              <a:gd name="connsiteX2" fmla="*/ 1102289 w 3858015"/>
              <a:gd name="connsiteY2" fmla="*/ 1453021 h 4935256"/>
              <a:gd name="connsiteX3" fmla="*/ 2448835 w 3858015"/>
              <a:gd name="connsiteY3" fmla="*/ 2340282 h 4935256"/>
              <a:gd name="connsiteX4" fmla="*/ 3588704 w 3858015"/>
              <a:gd name="connsiteY4" fmla="*/ 2327756 h 4935256"/>
              <a:gd name="connsiteX5" fmla="*/ 3858015 w 3858015"/>
              <a:gd name="connsiteY5" fmla="*/ 0 h 4935256"/>
              <a:gd name="connsiteX0" fmla="*/ 0 w 3858015"/>
              <a:gd name="connsiteY0" fmla="*/ 4935256 h 4935256"/>
              <a:gd name="connsiteX1" fmla="*/ 169098 w 3858015"/>
              <a:gd name="connsiteY1" fmla="*/ 3668040 h 4935256"/>
              <a:gd name="connsiteX2" fmla="*/ 1102289 w 3858015"/>
              <a:gd name="connsiteY2" fmla="*/ 1453021 h 4935256"/>
              <a:gd name="connsiteX3" fmla="*/ 2448835 w 3858015"/>
              <a:gd name="connsiteY3" fmla="*/ 2340282 h 4935256"/>
              <a:gd name="connsiteX4" fmla="*/ 3588704 w 3858015"/>
              <a:gd name="connsiteY4" fmla="*/ 2327756 h 4935256"/>
              <a:gd name="connsiteX5" fmla="*/ 3858015 w 3858015"/>
              <a:gd name="connsiteY5" fmla="*/ 0 h 4935256"/>
              <a:gd name="connsiteX0" fmla="*/ 0 w 3858015"/>
              <a:gd name="connsiteY0" fmla="*/ 4935256 h 4935256"/>
              <a:gd name="connsiteX1" fmla="*/ 156572 w 3858015"/>
              <a:gd name="connsiteY1" fmla="*/ 3705618 h 4935256"/>
              <a:gd name="connsiteX2" fmla="*/ 1102289 w 3858015"/>
              <a:gd name="connsiteY2" fmla="*/ 1453021 h 4935256"/>
              <a:gd name="connsiteX3" fmla="*/ 2448835 w 3858015"/>
              <a:gd name="connsiteY3" fmla="*/ 2340282 h 4935256"/>
              <a:gd name="connsiteX4" fmla="*/ 3588704 w 3858015"/>
              <a:gd name="connsiteY4" fmla="*/ 2327756 h 4935256"/>
              <a:gd name="connsiteX5" fmla="*/ 3858015 w 3858015"/>
              <a:gd name="connsiteY5" fmla="*/ 0 h 4935256"/>
              <a:gd name="connsiteX0" fmla="*/ 0 w 3858015"/>
              <a:gd name="connsiteY0" fmla="*/ 4935256 h 4935256"/>
              <a:gd name="connsiteX1" fmla="*/ 156572 w 3858015"/>
              <a:gd name="connsiteY1" fmla="*/ 3705618 h 4935256"/>
              <a:gd name="connsiteX2" fmla="*/ 1102289 w 3858015"/>
              <a:gd name="connsiteY2" fmla="*/ 1453021 h 4935256"/>
              <a:gd name="connsiteX3" fmla="*/ 2448835 w 3858015"/>
              <a:gd name="connsiteY3" fmla="*/ 2340282 h 4935256"/>
              <a:gd name="connsiteX4" fmla="*/ 3588704 w 3858015"/>
              <a:gd name="connsiteY4" fmla="*/ 2327756 h 4935256"/>
              <a:gd name="connsiteX5" fmla="*/ 3858015 w 3858015"/>
              <a:gd name="connsiteY5" fmla="*/ 0 h 493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8015" h="4935256">
                <a:moveTo>
                  <a:pt x="0" y="4935256"/>
                </a:moveTo>
                <a:cubicBezTo>
                  <a:pt x="40709" y="4444305"/>
                  <a:pt x="66802" y="4275552"/>
                  <a:pt x="156572" y="3705618"/>
                </a:cubicBezTo>
                <a:cubicBezTo>
                  <a:pt x="246342" y="3135684"/>
                  <a:pt x="720245" y="1680577"/>
                  <a:pt x="1102289" y="1453021"/>
                </a:cubicBezTo>
                <a:cubicBezTo>
                  <a:pt x="1484333" y="1225465"/>
                  <a:pt x="1896646" y="1480509"/>
                  <a:pt x="2448835" y="2340282"/>
                </a:cubicBezTo>
                <a:cubicBezTo>
                  <a:pt x="3001024" y="3200055"/>
                  <a:pt x="3391419" y="2755381"/>
                  <a:pt x="3588704" y="2327756"/>
                </a:cubicBezTo>
                <a:cubicBezTo>
                  <a:pt x="3785989" y="1900131"/>
                  <a:pt x="3828526" y="665010"/>
                  <a:pt x="3858015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473549"/>
            <a:ext cx="4230511" cy="5838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2082" y="6230493"/>
            <a:ext cx="1779444" cy="3352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3512" y="4701436"/>
            <a:ext cx="3879488" cy="2187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09424" name="Rectangle 16"/>
          <p:cNvSpPr>
            <a:spLocks noChangeArrowheads="1"/>
          </p:cNvSpPr>
          <p:nvPr/>
        </p:nvSpPr>
        <p:spPr bwMode="auto">
          <a:xfrm>
            <a:off x="8828609" y="4713962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248400" y="5151052"/>
            <a:ext cx="2596888" cy="478435"/>
            <a:chOff x="665293" y="2133600"/>
            <a:chExt cx="2596888" cy="478435"/>
          </a:xfrm>
        </p:grpSpPr>
        <p:pic>
          <p:nvPicPr>
            <p:cNvPr id="1809426" name="Picture 1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2250" y="2133600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5293" y="2381250"/>
              <a:ext cx="2596888" cy="23078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7237956" y="5791200"/>
            <a:ext cx="914400" cy="914400"/>
            <a:chOff x="4853" y="1680"/>
            <a:chExt cx="576" cy="576"/>
          </a:xfrm>
        </p:grpSpPr>
        <p:sp>
          <p:nvSpPr>
            <p:cNvPr id="14" name="AutoShape 54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55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000" b="1"/>
                <a:t>STOP</a:t>
              </a:r>
            </a:p>
          </p:txBody>
        </p:sp>
      </p:grpSp>
      <p:sp>
        <p:nvSpPr>
          <p:cNvPr id="30" name="Freeform 29"/>
          <p:cNvSpPr/>
          <p:nvPr/>
        </p:nvSpPr>
        <p:spPr>
          <a:xfrm>
            <a:off x="3488501" y="1873684"/>
            <a:ext cx="3858015" cy="4935256"/>
          </a:xfrm>
          <a:custGeom>
            <a:avLst/>
            <a:gdLst>
              <a:gd name="connsiteX0" fmla="*/ 0 w 275573"/>
              <a:gd name="connsiteY0" fmla="*/ 301738 h 301738"/>
              <a:gd name="connsiteX1" fmla="*/ 263047 w 275573"/>
              <a:gd name="connsiteY1" fmla="*/ 1113 h 301738"/>
              <a:gd name="connsiteX2" fmla="*/ 275573 w 275573"/>
              <a:gd name="connsiteY2" fmla="*/ 1113 h 301738"/>
              <a:gd name="connsiteX0" fmla="*/ 204796 w 5828982"/>
              <a:gd name="connsiteY0" fmla="*/ 4121064 h 4162794"/>
              <a:gd name="connsiteX1" fmla="*/ 467843 w 5828982"/>
              <a:gd name="connsiteY1" fmla="*/ 3820439 h 4162794"/>
              <a:gd name="connsiteX2" fmla="*/ 5828982 w 5828982"/>
              <a:gd name="connsiteY2" fmla="*/ 0 h 4162794"/>
              <a:gd name="connsiteX0" fmla="*/ 0 w 5624186"/>
              <a:gd name="connsiteY0" fmla="*/ 4121064 h 4121064"/>
              <a:gd name="connsiteX1" fmla="*/ 1164921 w 5624186"/>
              <a:gd name="connsiteY1" fmla="*/ 3219189 h 4121064"/>
              <a:gd name="connsiteX2" fmla="*/ 5624186 w 5624186"/>
              <a:gd name="connsiteY2" fmla="*/ 0 h 4121064"/>
              <a:gd name="connsiteX0" fmla="*/ 0 w 5624186"/>
              <a:gd name="connsiteY0" fmla="*/ 4121064 h 4121064"/>
              <a:gd name="connsiteX1" fmla="*/ 1164921 w 5624186"/>
              <a:gd name="connsiteY1" fmla="*/ 3219189 h 4121064"/>
              <a:gd name="connsiteX2" fmla="*/ 5624186 w 5624186"/>
              <a:gd name="connsiteY2" fmla="*/ 0 h 4121064"/>
              <a:gd name="connsiteX0" fmla="*/ 0 w 5624186"/>
              <a:gd name="connsiteY0" fmla="*/ 4121064 h 4121064"/>
              <a:gd name="connsiteX1" fmla="*/ 1164921 w 5624186"/>
              <a:gd name="connsiteY1" fmla="*/ 3219189 h 4121064"/>
              <a:gd name="connsiteX2" fmla="*/ 5624186 w 5624186"/>
              <a:gd name="connsiteY2" fmla="*/ 0 h 4121064"/>
              <a:gd name="connsiteX0" fmla="*/ 0 w 5624186"/>
              <a:gd name="connsiteY0" fmla="*/ 4121064 h 4121064"/>
              <a:gd name="connsiteX1" fmla="*/ 2279737 w 5624186"/>
              <a:gd name="connsiteY1" fmla="*/ 2818357 h 4121064"/>
              <a:gd name="connsiteX2" fmla="*/ 5624186 w 5624186"/>
              <a:gd name="connsiteY2" fmla="*/ 0 h 4121064"/>
              <a:gd name="connsiteX0" fmla="*/ 0 w 5624186"/>
              <a:gd name="connsiteY0" fmla="*/ 4121064 h 4121064"/>
              <a:gd name="connsiteX1" fmla="*/ 2279737 w 5624186"/>
              <a:gd name="connsiteY1" fmla="*/ 2818357 h 4121064"/>
              <a:gd name="connsiteX2" fmla="*/ 5624186 w 5624186"/>
              <a:gd name="connsiteY2" fmla="*/ 0 h 4121064"/>
              <a:gd name="connsiteX0" fmla="*/ 0 w 5624186"/>
              <a:gd name="connsiteY0" fmla="*/ 4121064 h 4121064"/>
              <a:gd name="connsiteX1" fmla="*/ 2279737 w 5624186"/>
              <a:gd name="connsiteY1" fmla="*/ 2818357 h 4121064"/>
              <a:gd name="connsiteX2" fmla="*/ 3200399 w 5624186"/>
              <a:gd name="connsiteY2" fmla="*/ 1951974 h 4121064"/>
              <a:gd name="connsiteX3" fmla="*/ 5624186 w 5624186"/>
              <a:gd name="connsiteY3" fmla="*/ 0 h 4121064"/>
              <a:gd name="connsiteX0" fmla="*/ 0 w 5624186"/>
              <a:gd name="connsiteY0" fmla="*/ 4121064 h 4121064"/>
              <a:gd name="connsiteX1" fmla="*/ 2279737 w 5624186"/>
              <a:gd name="connsiteY1" fmla="*/ 2818357 h 4121064"/>
              <a:gd name="connsiteX2" fmla="*/ 2711884 w 5624186"/>
              <a:gd name="connsiteY2" fmla="*/ 2478067 h 4121064"/>
              <a:gd name="connsiteX3" fmla="*/ 5624186 w 5624186"/>
              <a:gd name="connsiteY3" fmla="*/ 0 h 4121064"/>
              <a:gd name="connsiteX0" fmla="*/ 0 w 5624186"/>
              <a:gd name="connsiteY0" fmla="*/ 4121064 h 4121064"/>
              <a:gd name="connsiteX1" fmla="*/ 2279737 w 5624186"/>
              <a:gd name="connsiteY1" fmla="*/ 2818357 h 4121064"/>
              <a:gd name="connsiteX2" fmla="*/ 5624186 w 5624186"/>
              <a:gd name="connsiteY2" fmla="*/ 0 h 4121064"/>
              <a:gd name="connsiteX0" fmla="*/ 0 w 5624186"/>
              <a:gd name="connsiteY0" fmla="*/ 4121064 h 4121064"/>
              <a:gd name="connsiteX1" fmla="*/ 2279737 w 5624186"/>
              <a:gd name="connsiteY1" fmla="*/ 2818357 h 4121064"/>
              <a:gd name="connsiteX2" fmla="*/ 5624186 w 5624186"/>
              <a:gd name="connsiteY2" fmla="*/ 0 h 4121064"/>
              <a:gd name="connsiteX0" fmla="*/ 0 w 4183693"/>
              <a:gd name="connsiteY0" fmla="*/ 4985360 h 4985360"/>
              <a:gd name="connsiteX1" fmla="*/ 839244 w 4183693"/>
              <a:gd name="connsiteY1" fmla="*/ 2818357 h 4985360"/>
              <a:gd name="connsiteX2" fmla="*/ 4183693 w 4183693"/>
              <a:gd name="connsiteY2" fmla="*/ 0 h 4985360"/>
              <a:gd name="connsiteX0" fmla="*/ 0 w 3607496"/>
              <a:gd name="connsiteY0" fmla="*/ 2167812 h 2167812"/>
              <a:gd name="connsiteX1" fmla="*/ 839244 w 3607496"/>
              <a:gd name="connsiteY1" fmla="*/ 809 h 2167812"/>
              <a:gd name="connsiteX2" fmla="*/ 3607496 w 3607496"/>
              <a:gd name="connsiteY2" fmla="*/ 1854661 h 2167812"/>
              <a:gd name="connsiteX0" fmla="*/ 0 w 3607496"/>
              <a:gd name="connsiteY0" fmla="*/ 2168934 h 2168934"/>
              <a:gd name="connsiteX1" fmla="*/ 839244 w 3607496"/>
              <a:gd name="connsiteY1" fmla="*/ 1931 h 2168934"/>
              <a:gd name="connsiteX2" fmla="*/ 3607496 w 3607496"/>
              <a:gd name="connsiteY2" fmla="*/ 1855783 h 2168934"/>
              <a:gd name="connsiteX0" fmla="*/ 0 w 4133589"/>
              <a:gd name="connsiteY0" fmla="*/ 2351289 h 2351289"/>
              <a:gd name="connsiteX1" fmla="*/ 839244 w 4133589"/>
              <a:gd name="connsiteY1" fmla="*/ 184286 h 2351289"/>
              <a:gd name="connsiteX2" fmla="*/ 4133589 w 4133589"/>
              <a:gd name="connsiteY2" fmla="*/ 722905 h 2351289"/>
              <a:gd name="connsiteX0" fmla="*/ 0 w 4133589"/>
              <a:gd name="connsiteY0" fmla="*/ 2429065 h 2429065"/>
              <a:gd name="connsiteX1" fmla="*/ 839244 w 4133589"/>
              <a:gd name="connsiteY1" fmla="*/ 262062 h 2429065"/>
              <a:gd name="connsiteX2" fmla="*/ 2561572 w 4133589"/>
              <a:gd name="connsiteY2" fmla="*/ 97137 h 2429065"/>
              <a:gd name="connsiteX3" fmla="*/ 4133589 w 4133589"/>
              <a:gd name="connsiteY3" fmla="*/ 800681 h 2429065"/>
              <a:gd name="connsiteX0" fmla="*/ 0 w 4334006"/>
              <a:gd name="connsiteY0" fmla="*/ 4601097 h 4601097"/>
              <a:gd name="connsiteX1" fmla="*/ 839244 w 4334006"/>
              <a:gd name="connsiteY1" fmla="*/ 2434094 h 4601097"/>
              <a:gd name="connsiteX2" fmla="*/ 2561572 w 4334006"/>
              <a:gd name="connsiteY2" fmla="*/ 2269169 h 4601097"/>
              <a:gd name="connsiteX3" fmla="*/ 4334006 w 4334006"/>
              <a:gd name="connsiteY3" fmla="*/ 4044 h 4601097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561572 w 4334006"/>
              <a:gd name="connsiteY2" fmla="*/ 2265125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674306 w 4334006"/>
              <a:gd name="connsiteY2" fmla="*/ 2440490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674306 w 4334006"/>
              <a:gd name="connsiteY2" fmla="*/ 2440490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674306 w 4334006"/>
              <a:gd name="connsiteY2" fmla="*/ 2440490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135687 w 4334006"/>
              <a:gd name="connsiteY2" fmla="*/ 2127339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135687 w 4334006"/>
              <a:gd name="connsiteY2" fmla="*/ 2127339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135687 w 4334006"/>
              <a:gd name="connsiteY2" fmla="*/ 2127339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135687 w 4334006"/>
              <a:gd name="connsiteY2" fmla="*/ 2127339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135687 w 4334006"/>
              <a:gd name="connsiteY2" fmla="*/ 2127339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135687 w 4334006"/>
              <a:gd name="connsiteY2" fmla="*/ 2127339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135687 w 4334006"/>
              <a:gd name="connsiteY2" fmla="*/ 2127339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2135687 w 4334006"/>
              <a:gd name="connsiteY2" fmla="*/ 2127339 h 4597053"/>
              <a:gd name="connsiteX3" fmla="*/ 4334006 w 4334006"/>
              <a:gd name="connsiteY3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672223 w 4334006"/>
              <a:gd name="connsiteY2" fmla="*/ 1463459 h 4597053"/>
              <a:gd name="connsiteX3" fmla="*/ 2135687 w 4334006"/>
              <a:gd name="connsiteY3" fmla="*/ 2127339 h 4597053"/>
              <a:gd name="connsiteX4" fmla="*/ 4334006 w 4334006"/>
              <a:gd name="connsiteY4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672223 w 4334006"/>
              <a:gd name="connsiteY2" fmla="*/ 2089761 h 4597053"/>
              <a:gd name="connsiteX3" fmla="*/ 2135687 w 4334006"/>
              <a:gd name="connsiteY3" fmla="*/ 2127339 h 4597053"/>
              <a:gd name="connsiteX4" fmla="*/ 4334006 w 4334006"/>
              <a:gd name="connsiteY4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672223 w 4334006"/>
              <a:gd name="connsiteY2" fmla="*/ 2089761 h 4597053"/>
              <a:gd name="connsiteX3" fmla="*/ 2135687 w 4334006"/>
              <a:gd name="connsiteY3" fmla="*/ 2127339 h 4597053"/>
              <a:gd name="connsiteX4" fmla="*/ 4334006 w 4334006"/>
              <a:gd name="connsiteY4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672223 w 4334006"/>
              <a:gd name="connsiteY2" fmla="*/ 2089761 h 4597053"/>
              <a:gd name="connsiteX3" fmla="*/ 2135687 w 4334006"/>
              <a:gd name="connsiteY3" fmla="*/ 2127339 h 4597053"/>
              <a:gd name="connsiteX4" fmla="*/ 4334006 w 4334006"/>
              <a:gd name="connsiteY4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672223 w 4334006"/>
              <a:gd name="connsiteY2" fmla="*/ 2089761 h 4597053"/>
              <a:gd name="connsiteX3" fmla="*/ 2135687 w 4334006"/>
              <a:gd name="connsiteY3" fmla="*/ 2127339 h 4597053"/>
              <a:gd name="connsiteX4" fmla="*/ 4334006 w 4334006"/>
              <a:gd name="connsiteY4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734853 w 4334006"/>
              <a:gd name="connsiteY2" fmla="*/ 2102287 h 4597053"/>
              <a:gd name="connsiteX3" fmla="*/ 2135687 w 4334006"/>
              <a:gd name="connsiteY3" fmla="*/ 2127339 h 4597053"/>
              <a:gd name="connsiteX4" fmla="*/ 4334006 w 4334006"/>
              <a:gd name="connsiteY4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734853 w 4334006"/>
              <a:gd name="connsiteY2" fmla="*/ 2102287 h 4597053"/>
              <a:gd name="connsiteX3" fmla="*/ 2135687 w 4334006"/>
              <a:gd name="connsiteY3" fmla="*/ 2127339 h 4597053"/>
              <a:gd name="connsiteX4" fmla="*/ 4334006 w 4334006"/>
              <a:gd name="connsiteY4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734853 w 4334006"/>
              <a:gd name="connsiteY2" fmla="*/ 2102287 h 4597053"/>
              <a:gd name="connsiteX3" fmla="*/ 2135687 w 4334006"/>
              <a:gd name="connsiteY3" fmla="*/ 2127339 h 4597053"/>
              <a:gd name="connsiteX4" fmla="*/ 4334006 w 4334006"/>
              <a:gd name="connsiteY4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734853 w 4334006"/>
              <a:gd name="connsiteY2" fmla="*/ 2102287 h 4597053"/>
              <a:gd name="connsiteX3" fmla="*/ 2135687 w 4334006"/>
              <a:gd name="connsiteY3" fmla="*/ 2127339 h 4597053"/>
              <a:gd name="connsiteX4" fmla="*/ 4334006 w 4334006"/>
              <a:gd name="connsiteY4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734853 w 4334006"/>
              <a:gd name="connsiteY2" fmla="*/ 2102287 h 4597053"/>
              <a:gd name="connsiteX3" fmla="*/ 2135687 w 4334006"/>
              <a:gd name="connsiteY3" fmla="*/ 2127339 h 4597053"/>
              <a:gd name="connsiteX4" fmla="*/ 4334006 w 4334006"/>
              <a:gd name="connsiteY4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734853 w 4334006"/>
              <a:gd name="connsiteY2" fmla="*/ 2102287 h 4597053"/>
              <a:gd name="connsiteX3" fmla="*/ 2135687 w 4334006"/>
              <a:gd name="connsiteY3" fmla="*/ 2127339 h 4597053"/>
              <a:gd name="connsiteX4" fmla="*/ 3388289 w 4334006"/>
              <a:gd name="connsiteY4" fmla="*/ 1137783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734853 w 4334006"/>
              <a:gd name="connsiteY2" fmla="*/ 2102287 h 4597053"/>
              <a:gd name="connsiteX3" fmla="*/ 2135687 w 4334006"/>
              <a:gd name="connsiteY3" fmla="*/ 2127339 h 4597053"/>
              <a:gd name="connsiteX4" fmla="*/ 3388289 w 4334006"/>
              <a:gd name="connsiteY4" fmla="*/ 1137783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734853 w 4334006"/>
              <a:gd name="connsiteY2" fmla="*/ 2102287 h 4597053"/>
              <a:gd name="connsiteX3" fmla="*/ 2135687 w 4334006"/>
              <a:gd name="connsiteY3" fmla="*/ 2127339 h 4597053"/>
              <a:gd name="connsiteX4" fmla="*/ 3388289 w 4334006"/>
              <a:gd name="connsiteY4" fmla="*/ 1137783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734853 w 4334006"/>
              <a:gd name="connsiteY2" fmla="*/ 2102287 h 4597053"/>
              <a:gd name="connsiteX3" fmla="*/ 2135687 w 4334006"/>
              <a:gd name="connsiteY3" fmla="*/ 2127339 h 4597053"/>
              <a:gd name="connsiteX4" fmla="*/ 3513549 w 4334006"/>
              <a:gd name="connsiteY4" fmla="*/ 1175361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734853 w 4334006"/>
              <a:gd name="connsiteY2" fmla="*/ 2102287 h 4597053"/>
              <a:gd name="connsiteX3" fmla="*/ 2135687 w 4334006"/>
              <a:gd name="connsiteY3" fmla="*/ 2127339 h 4597053"/>
              <a:gd name="connsiteX4" fmla="*/ 3513549 w 4334006"/>
              <a:gd name="connsiteY4" fmla="*/ 1175361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622119 w 4334006"/>
              <a:gd name="connsiteY2" fmla="*/ 2089761 h 4597053"/>
              <a:gd name="connsiteX3" fmla="*/ 2135687 w 4334006"/>
              <a:gd name="connsiteY3" fmla="*/ 2127339 h 4597053"/>
              <a:gd name="connsiteX4" fmla="*/ 3513549 w 4334006"/>
              <a:gd name="connsiteY4" fmla="*/ 1175361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622119 w 4334006"/>
              <a:gd name="connsiteY2" fmla="*/ 2089761 h 4597053"/>
              <a:gd name="connsiteX3" fmla="*/ 2135687 w 4334006"/>
              <a:gd name="connsiteY3" fmla="*/ 2127339 h 4597053"/>
              <a:gd name="connsiteX4" fmla="*/ 3513549 w 4334006"/>
              <a:gd name="connsiteY4" fmla="*/ 1175361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34228 w 4334006"/>
              <a:gd name="connsiteY2" fmla="*/ 1751558 h 4597053"/>
              <a:gd name="connsiteX3" fmla="*/ 2135687 w 4334006"/>
              <a:gd name="connsiteY3" fmla="*/ 2127339 h 4597053"/>
              <a:gd name="connsiteX4" fmla="*/ 3513549 w 4334006"/>
              <a:gd name="connsiteY4" fmla="*/ 1175361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34228 w 4334006"/>
              <a:gd name="connsiteY2" fmla="*/ 1751558 h 4597053"/>
              <a:gd name="connsiteX3" fmla="*/ 2135687 w 4334006"/>
              <a:gd name="connsiteY3" fmla="*/ 2127339 h 4597053"/>
              <a:gd name="connsiteX4" fmla="*/ 3513549 w 4334006"/>
              <a:gd name="connsiteY4" fmla="*/ 1175361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34228 w 4334006"/>
              <a:gd name="connsiteY2" fmla="*/ 1751558 h 4597053"/>
              <a:gd name="connsiteX3" fmla="*/ 2135687 w 4334006"/>
              <a:gd name="connsiteY3" fmla="*/ 2127339 h 4597053"/>
              <a:gd name="connsiteX4" fmla="*/ 3388288 w 4334006"/>
              <a:gd name="connsiteY4" fmla="*/ 1212939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34228 w 4334006"/>
              <a:gd name="connsiteY2" fmla="*/ 1751558 h 4597053"/>
              <a:gd name="connsiteX3" fmla="*/ 2135687 w 4334006"/>
              <a:gd name="connsiteY3" fmla="*/ 2127339 h 4597053"/>
              <a:gd name="connsiteX4" fmla="*/ 3388288 w 4334006"/>
              <a:gd name="connsiteY4" fmla="*/ 1212939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34228 w 4334006"/>
              <a:gd name="connsiteY2" fmla="*/ 1751558 h 4597053"/>
              <a:gd name="connsiteX3" fmla="*/ 2135687 w 4334006"/>
              <a:gd name="connsiteY3" fmla="*/ 2127339 h 4597053"/>
              <a:gd name="connsiteX4" fmla="*/ 3388288 w 4334006"/>
              <a:gd name="connsiteY4" fmla="*/ 1212939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96858 w 4334006"/>
              <a:gd name="connsiteY2" fmla="*/ 1438407 h 4597053"/>
              <a:gd name="connsiteX3" fmla="*/ 2135687 w 4334006"/>
              <a:gd name="connsiteY3" fmla="*/ 2127339 h 4597053"/>
              <a:gd name="connsiteX4" fmla="*/ 3388288 w 4334006"/>
              <a:gd name="connsiteY4" fmla="*/ 1212939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96858 w 4334006"/>
              <a:gd name="connsiteY2" fmla="*/ 1438407 h 4597053"/>
              <a:gd name="connsiteX3" fmla="*/ 2135687 w 4334006"/>
              <a:gd name="connsiteY3" fmla="*/ 2127339 h 4597053"/>
              <a:gd name="connsiteX4" fmla="*/ 3388288 w 4334006"/>
              <a:gd name="connsiteY4" fmla="*/ 1212939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96858 w 4334006"/>
              <a:gd name="connsiteY2" fmla="*/ 1438407 h 4597053"/>
              <a:gd name="connsiteX3" fmla="*/ 2135687 w 4334006"/>
              <a:gd name="connsiteY3" fmla="*/ 2127339 h 4597053"/>
              <a:gd name="connsiteX4" fmla="*/ 3388288 w 4334006"/>
              <a:gd name="connsiteY4" fmla="*/ 1212939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96858 w 4334006"/>
              <a:gd name="connsiteY2" fmla="*/ 1438407 h 4597053"/>
              <a:gd name="connsiteX3" fmla="*/ 2135687 w 4334006"/>
              <a:gd name="connsiteY3" fmla="*/ 2127339 h 4597053"/>
              <a:gd name="connsiteX4" fmla="*/ 3450918 w 4334006"/>
              <a:gd name="connsiteY4" fmla="*/ 1225465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96858 w 4334006"/>
              <a:gd name="connsiteY2" fmla="*/ 1438407 h 4597053"/>
              <a:gd name="connsiteX3" fmla="*/ 2135687 w 4334006"/>
              <a:gd name="connsiteY3" fmla="*/ 2127339 h 4597053"/>
              <a:gd name="connsiteX4" fmla="*/ 3450918 w 4334006"/>
              <a:gd name="connsiteY4" fmla="*/ 1225465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96858 w 4334006"/>
              <a:gd name="connsiteY2" fmla="*/ 1438407 h 4597053"/>
              <a:gd name="connsiteX3" fmla="*/ 2135687 w 4334006"/>
              <a:gd name="connsiteY3" fmla="*/ 2127339 h 4597053"/>
              <a:gd name="connsiteX4" fmla="*/ 3450918 w 4334006"/>
              <a:gd name="connsiteY4" fmla="*/ 1225465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496858 w 4334006"/>
              <a:gd name="connsiteY2" fmla="*/ 1438407 h 4597053"/>
              <a:gd name="connsiteX3" fmla="*/ 2135687 w 4334006"/>
              <a:gd name="connsiteY3" fmla="*/ 2127339 h 4597053"/>
              <a:gd name="connsiteX4" fmla="*/ 3450918 w 4334006"/>
              <a:gd name="connsiteY4" fmla="*/ 1225465 h 4597053"/>
              <a:gd name="connsiteX5" fmla="*/ 4334006 w 4334006"/>
              <a:gd name="connsiteY5" fmla="*/ 0 h 4597053"/>
              <a:gd name="connsiteX0" fmla="*/ 0 w 4334006"/>
              <a:gd name="connsiteY0" fmla="*/ 4597053 h 4597053"/>
              <a:gd name="connsiteX1" fmla="*/ 839244 w 4334006"/>
              <a:gd name="connsiteY1" fmla="*/ 2430050 h 4597053"/>
              <a:gd name="connsiteX2" fmla="*/ 1509384 w 4334006"/>
              <a:gd name="connsiteY2" fmla="*/ 1450933 h 4597053"/>
              <a:gd name="connsiteX3" fmla="*/ 2135687 w 4334006"/>
              <a:gd name="connsiteY3" fmla="*/ 2127339 h 4597053"/>
              <a:gd name="connsiteX4" fmla="*/ 3450918 w 4334006"/>
              <a:gd name="connsiteY4" fmla="*/ 1225465 h 4597053"/>
              <a:gd name="connsiteX5" fmla="*/ 4334006 w 4334006"/>
              <a:gd name="connsiteY5" fmla="*/ 0 h 4597053"/>
              <a:gd name="connsiteX0" fmla="*/ 0 w 3883069"/>
              <a:gd name="connsiteY0" fmla="*/ 4597053 h 4597053"/>
              <a:gd name="connsiteX1" fmla="*/ 388307 w 3883069"/>
              <a:gd name="connsiteY1" fmla="*/ 2430050 h 4597053"/>
              <a:gd name="connsiteX2" fmla="*/ 1058447 w 3883069"/>
              <a:gd name="connsiteY2" fmla="*/ 1450933 h 4597053"/>
              <a:gd name="connsiteX3" fmla="*/ 1684750 w 3883069"/>
              <a:gd name="connsiteY3" fmla="*/ 2127339 h 4597053"/>
              <a:gd name="connsiteX4" fmla="*/ 2999981 w 3883069"/>
              <a:gd name="connsiteY4" fmla="*/ 1225465 h 4597053"/>
              <a:gd name="connsiteX5" fmla="*/ 3883069 w 3883069"/>
              <a:gd name="connsiteY5" fmla="*/ 0 h 4597053"/>
              <a:gd name="connsiteX0" fmla="*/ 0 w 3883069"/>
              <a:gd name="connsiteY0" fmla="*/ 4597053 h 4597053"/>
              <a:gd name="connsiteX1" fmla="*/ 388307 w 3883069"/>
              <a:gd name="connsiteY1" fmla="*/ 2430050 h 4597053"/>
              <a:gd name="connsiteX2" fmla="*/ 1108552 w 3883069"/>
              <a:gd name="connsiteY2" fmla="*/ 1463459 h 4597053"/>
              <a:gd name="connsiteX3" fmla="*/ 1684750 w 3883069"/>
              <a:gd name="connsiteY3" fmla="*/ 2127339 h 4597053"/>
              <a:gd name="connsiteX4" fmla="*/ 2999981 w 3883069"/>
              <a:gd name="connsiteY4" fmla="*/ 1225465 h 4597053"/>
              <a:gd name="connsiteX5" fmla="*/ 3883069 w 3883069"/>
              <a:gd name="connsiteY5" fmla="*/ 0 h 4597053"/>
              <a:gd name="connsiteX0" fmla="*/ 0 w 3883069"/>
              <a:gd name="connsiteY0" fmla="*/ 4597053 h 4597053"/>
              <a:gd name="connsiteX1" fmla="*/ 400833 w 3883069"/>
              <a:gd name="connsiteY1" fmla="*/ 2880987 h 4597053"/>
              <a:gd name="connsiteX2" fmla="*/ 1108552 w 3883069"/>
              <a:gd name="connsiteY2" fmla="*/ 1463459 h 4597053"/>
              <a:gd name="connsiteX3" fmla="*/ 1684750 w 3883069"/>
              <a:gd name="connsiteY3" fmla="*/ 2127339 h 4597053"/>
              <a:gd name="connsiteX4" fmla="*/ 2999981 w 3883069"/>
              <a:gd name="connsiteY4" fmla="*/ 1225465 h 4597053"/>
              <a:gd name="connsiteX5" fmla="*/ 3883069 w 3883069"/>
              <a:gd name="connsiteY5" fmla="*/ 0 h 4597053"/>
              <a:gd name="connsiteX0" fmla="*/ 0 w 3883069"/>
              <a:gd name="connsiteY0" fmla="*/ 4597053 h 4597053"/>
              <a:gd name="connsiteX1" fmla="*/ 400833 w 3883069"/>
              <a:gd name="connsiteY1" fmla="*/ 2880987 h 4597053"/>
              <a:gd name="connsiteX2" fmla="*/ 1108552 w 3883069"/>
              <a:gd name="connsiteY2" fmla="*/ 1463459 h 4597053"/>
              <a:gd name="connsiteX3" fmla="*/ 1684750 w 3883069"/>
              <a:gd name="connsiteY3" fmla="*/ 2127339 h 4597053"/>
              <a:gd name="connsiteX4" fmla="*/ 2999981 w 3883069"/>
              <a:gd name="connsiteY4" fmla="*/ 1225465 h 4597053"/>
              <a:gd name="connsiteX5" fmla="*/ 3883069 w 3883069"/>
              <a:gd name="connsiteY5" fmla="*/ 0 h 4597053"/>
              <a:gd name="connsiteX0" fmla="*/ 0 w 3820439"/>
              <a:gd name="connsiteY0" fmla="*/ 4622105 h 4622105"/>
              <a:gd name="connsiteX1" fmla="*/ 338203 w 3820439"/>
              <a:gd name="connsiteY1" fmla="*/ 2880987 h 4622105"/>
              <a:gd name="connsiteX2" fmla="*/ 1045922 w 3820439"/>
              <a:gd name="connsiteY2" fmla="*/ 1463459 h 4622105"/>
              <a:gd name="connsiteX3" fmla="*/ 1622120 w 3820439"/>
              <a:gd name="connsiteY3" fmla="*/ 2127339 h 4622105"/>
              <a:gd name="connsiteX4" fmla="*/ 2937351 w 3820439"/>
              <a:gd name="connsiteY4" fmla="*/ 1225465 h 4622105"/>
              <a:gd name="connsiteX5" fmla="*/ 3820439 w 3820439"/>
              <a:gd name="connsiteY5" fmla="*/ 0 h 4622105"/>
              <a:gd name="connsiteX0" fmla="*/ 0 w 3820439"/>
              <a:gd name="connsiteY0" fmla="*/ 4622105 h 4622105"/>
              <a:gd name="connsiteX1" fmla="*/ 338203 w 3820439"/>
              <a:gd name="connsiteY1" fmla="*/ 2880987 h 4622105"/>
              <a:gd name="connsiteX2" fmla="*/ 845505 w 3820439"/>
              <a:gd name="connsiteY2" fmla="*/ 1450933 h 4622105"/>
              <a:gd name="connsiteX3" fmla="*/ 1622120 w 3820439"/>
              <a:gd name="connsiteY3" fmla="*/ 2127339 h 4622105"/>
              <a:gd name="connsiteX4" fmla="*/ 2937351 w 3820439"/>
              <a:gd name="connsiteY4" fmla="*/ 1225465 h 4622105"/>
              <a:gd name="connsiteX5" fmla="*/ 3820439 w 3820439"/>
              <a:gd name="connsiteY5" fmla="*/ 0 h 4622105"/>
              <a:gd name="connsiteX0" fmla="*/ 0 w 3820439"/>
              <a:gd name="connsiteY0" fmla="*/ 4622105 h 4622105"/>
              <a:gd name="connsiteX1" fmla="*/ 338203 w 3820439"/>
              <a:gd name="connsiteY1" fmla="*/ 2880987 h 4622105"/>
              <a:gd name="connsiteX2" fmla="*/ 845505 w 3820439"/>
              <a:gd name="connsiteY2" fmla="*/ 1450933 h 4622105"/>
              <a:gd name="connsiteX3" fmla="*/ 1622120 w 3820439"/>
              <a:gd name="connsiteY3" fmla="*/ 2127339 h 4622105"/>
              <a:gd name="connsiteX4" fmla="*/ 2937351 w 3820439"/>
              <a:gd name="connsiteY4" fmla="*/ 1225465 h 4622105"/>
              <a:gd name="connsiteX5" fmla="*/ 3820439 w 3820439"/>
              <a:gd name="connsiteY5" fmla="*/ 0 h 4622105"/>
              <a:gd name="connsiteX0" fmla="*/ 0 w 3820439"/>
              <a:gd name="connsiteY0" fmla="*/ 4622105 h 4622105"/>
              <a:gd name="connsiteX1" fmla="*/ 338203 w 3820439"/>
              <a:gd name="connsiteY1" fmla="*/ 2880987 h 4622105"/>
              <a:gd name="connsiteX2" fmla="*/ 845505 w 3820439"/>
              <a:gd name="connsiteY2" fmla="*/ 1450933 h 4622105"/>
              <a:gd name="connsiteX3" fmla="*/ 1622120 w 3820439"/>
              <a:gd name="connsiteY3" fmla="*/ 2127339 h 4622105"/>
              <a:gd name="connsiteX4" fmla="*/ 2937351 w 3820439"/>
              <a:gd name="connsiteY4" fmla="*/ 1225465 h 4622105"/>
              <a:gd name="connsiteX5" fmla="*/ 3820439 w 3820439"/>
              <a:gd name="connsiteY5" fmla="*/ 0 h 4622105"/>
              <a:gd name="connsiteX0" fmla="*/ 0 w 3657600"/>
              <a:gd name="connsiteY0" fmla="*/ 4634631 h 4634631"/>
              <a:gd name="connsiteX1" fmla="*/ 175364 w 3657600"/>
              <a:gd name="connsiteY1" fmla="*/ 2880987 h 4634631"/>
              <a:gd name="connsiteX2" fmla="*/ 682666 w 3657600"/>
              <a:gd name="connsiteY2" fmla="*/ 1450933 h 4634631"/>
              <a:gd name="connsiteX3" fmla="*/ 1459281 w 3657600"/>
              <a:gd name="connsiteY3" fmla="*/ 2127339 h 4634631"/>
              <a:gd name="connsiteX4" fmla="*/ 2774512 w 3657600"/>
              <a:gd name="connsiteY4" fmla="*/ 1225465 h 4634631"/>
              <a:gd name="connsiteX5" fmla="*/ 3657600 w 3657600"/>
              <a:gd name="connsiteY5" fmla="*/ 0 h 4634631"/>
              <a:gd name="connsiteX0" fmla="*/ 10807 w 3668407"/>
              <a:gd name="connsiteY0" fmla="*/ 4634631 h 4634631"/>
              <a:gd name="connsiteX1" fmla="*/ 186171 w 3668407"/>
              <a:gd name="connsiteY1" fmla="*/ 2880987 h 4634631"/>
              <a:gd name="connsiteX2" fmla="*/ 693473 w 3668407"/>
              <a:gd name="connsiteY2" fmla="*/ 1450933 h 4634631"/>
              <a:gd name="connsiteX3" fmla="*/ 1470088 w 3668407"/>
              <a:gd name="connsiteY3" fmla="*/ 2127339 h 4634631"/>
              <a:gd name="connsiteX4" fmla="*/ 2785319 w 3668407"/>
              <a:gd name="connsiteY4" fmla="*/ 1225465 h 4634631"/>
              <a:gd name="connsiteX5" fmla="*/ 3668407 w 3668407"/>
              <a:gd name="connsiteY5" fmla="*/ 0 h 4634631"/>
              <a:gd name="connsiteX0" fmla="*/ 7261 w 3752544"/>
              <a:gd name="connsiteY0" fmla="*/ 4597053 h 4597053"/>
              <a:gd name="connsiteX1" fmla="*/ 270308 w 3752544"/>
              <a:gd name="connsiteY1" fmla="*/ 2880987 h 4597053"/>
              <a:gd name="connsiteX2" fmla="*/ 777610 w 3752544"/>
              <a:gd name="connsiteY2" fmla="*/ 1450933 h 4597053"/>
              <a:gd name="connsiteX3" fmla="*/ 1554225 w 3752544"/>
              <a:gd name="connsiteY3" fmla="*/ 2127339 h 4597053"/>
              <a:gd name="connsiteX4" fmla="*/ 2869456 w 3752544"/>
              <a:gd name="connsiteY4" fmla="*/ 1225465 h 4597053"/>
              <a:gd name="connsiteX5" fmla="*/ 3752544 w 3752544"/>
              <a:gd name="connsiteY5" fmla="*/ 0 h 4597053"/>
              <a:gd name="connsiteX0" fmla="*/ 1870 w 3747153"/>
              <a:gd name="connsiteY0" fmla="*/ 4597053 h 4597053"/>
              <a:gd name="connsiteX1" fmla="*/ 264917 w 3747153"/>
              <a:gd name="connsiteY1" fmla="*/ 2880987 h 4597053"/>
              <a:gd name="connsiteX2" fmla="*/ 772219 w 3747153"/>
              <a:gd name="connsiteY2" fmla="*/ 1450933 h 4597053"/>
              <a:gd name="connsiteX3" fmla="*/ 1548834 w 3747153"/>
              <a:gd name="connsiteY3" fmla="*/ 2127339 h 4597053"/>
              <a:gd name="connsiteX4" fmla="*/ 2864065 w 3747153"/>
              <a:gd name="connsiteY4" fmla="*/ 1225465 h 4597053"/>
              <a:gd name="connsiteX5" fmla="*/ 3747153 w 3747153"/>
              <a:gd name="connsiteY5" fmla="*/ 0 h 4597053"/>
              <a:gd name="connsiteX0" fmla="*/ 3987 w 3636535"/>
              <a:gd name="connsiteY0" fmla="*/ 4622105 h 4622105"/>
              <a:gd name="connsiteX1" fmla="*/ 154299 w 3636535"/>
              <a:gd name="connsiteY1" fmla="*/ 2880987 h 4622105"/>
              <a:gd name="connsiteX2" fmla="*/ 661601 w 3636535"/>
              <a:gd name="connsiteY2" fmla="*/ 1450933 h 4622105"/>
              <a:gd name="connsiteX3" fmla="*/ 1438216 w 3636535"/>
              <a:gd name="connsiteY3" fmla="*/ 2127339 h 4622105"/>
              <a:gd name="connsiteX4" fmla="*/ 2753447 w 3636535"/>
              <a:gd name="connsiteY4" fmla="*/ 1225465 h 4622105"/>
              <a:gd name="connsiteX5" fmla="*/ 3636535 w 3636535"/>
              <a:gd name="connsiteY5" fmla="*/ 0 h 4622105"/>
              <a:gd name="connsiteX0" fmla="*/ 3811 w 3636359"/>
              <a:gd name="connsiteY0" fmla="*/ 4622105 h 4622105"/>
              <a:gd name="connsiteX1" fmla="*/ 154123 w 3636359"/>
              <a:gd name="connsiteY1" fmla="*/ 2880987 h 4622105"/>
              <a:gd name="connsiteX2" fmla="*/ 636373 w 3636359"/>
              <a:gd name="connsiteY2" fmla="*/ 1475985 h 4622105"/>
              <a:gd name="connsiteX3" fmla="*/ 1438040 w 3636359"/>
              <a:gd name="connsiteY3" fmla="*/ 2127339 h 4622105"/>
              <a:gd name="connsiteX4" fmla="*/ 2753271 w 3636359"/>
              <a:gd name="connsiteY4" fmla="*/ 1225465 h 4622105"/>
              <a:gd name="connsiteX5" fmla="*/ 3636359 w 3636359"/>
              <a:gd name="connsiteY5" fmla="*/ 0 h 4622105"/>
              <a:gd name="connsiteX0" fmla="*/ 3341 w 3635889"/>
              <a:gd name="connsiteY0" fmla="*/ 4622105 h 4622105"/>
              <a:gd name="connsiteX1" fmla="*/ 166179 w 3635889"/>
              <a:gd name="connsiteY1" fmla="*/ 2830883 h 4622105"/>
              <a:gd name="connsiteX2" fmla="*/ 635903 w 3635889"/>
              <a:gd name="connsiteY2" fmla="*/ 1475985 h 4622105"/>
              <a:gd name="connsiteX3" fmla="*/ 1437570 w 3635889"/>
              <a:gd name="connsiteY3" fmla="*/ 2127339 h 4622105"/>
              <a:gd name="connsiteX4" fmla="*/ 2752801 w 3635889"/>
              <a:gd name="connsiteY4" fmla="*/ 1225465 h 4622105"/>
              <a:gd name="connsiteX5" fmla="*/ 3635889 w 3635889"/>
              <a:gd name="connsiteY5" fmla="*/ 0 h 4622105"/>
              <a:gd name="connsiteX0" fmla="*/ 2689 w 3635237"/>
              <a:gd name="connsiteY0" fmla="*/ 4622105 h 4622105"/>
              <a:gd name="connsiteX1" fmla="*/ 165527 w 3635237"/>
              <a:gd name="connsiteY1" fmla="*/ 2830883 h 4622105"/>
              <a:gd name="connsiteX2" fmla="*/ 635251 w 3635237"/>
              <a:gd name="connsiteY2" fmla="*/ 1475985 h 4622105"/>
              <a:gd name="connsiteX3" fmla="*/ 1436918 w 3635237"/>
              <a:gd name="connsiteY3" fmla="*/ 2127339 h 4622105"/>
              <a:gd name="connsiteX4" fmla="*/ 2752149 w 3635237"/>
              <a:gd name="connsiteY4" fmla="*/ 1225465 h 4622105"/>
              <a:gd name="connsiteX5" fmla="*/ 3635237 w 3635237"/>
              <a:gd name="connsiteY5" fmla="*/ 0 h 4622105"/>
              <a:gd name="connsiteX0" fmla="*/ 1806 w 3734563"/>
              <a:gd name="connsiteY0" fmla="*/ 4597053 h 4597053"/>
              <a:gd name="connsiteX1" fmla="*/ 264853 w 3734563"/>
              <a:gd name="connsiteY1" fmla="*/ 2830883 h 4597053"/>
              <a:gd name="connsiteX2" fmla="*/ 734577 w 3734563"/>
              <a:gd name="connsiteY2" fmla="*/ 1475985 h 4597053"/>
              <a:gd name="connsiteX3" fmla="*/ 1536244 w 3734563"/>
              <a:gd name="connsiteY3" fmla="*/ 2127339 h 4597053"/>
              <a:gd name="connsiteX4" fmla="*/ 2851475 w 3734563"/>
              <a:gd name="connsiteY4" fmla="*/ 1225465 h 4597053"/>
              <a:gd name="connsiteX5" fmla="*/ 3734563 w 3734563"/>
              <a:gd name="connsiteY5" fmla="*/ 0 h 4597053"/>
              <a:gd name="connsiteX0" fmla="*/ 0 w 3732757"/>
              <a:gd name="connsiteY0" fmla="*/ 4597053 h 4597053"/>
              <a:gd name="connsiteX1" fmla="*/ 263047 w 3732757"/>
              <a:gd name="connsiteY1" fmla="*/ 2830883 h 4597053"/>
              <a:gd name="connsiteX2" fmla="*/ 732771 w 3732757"/>
              <a:gd name="connsiteY2" fmla="*/ 1475985 h 4597053"/>
              <a:gd name="connsiteX3" fmla="*/ 1534438 w 3732757"/>
              <a:gd name="connsiteY3" fmla="*/ 2127339 h 4597053"/>
              <a:gd name="connsiteX4" fmla="*/ 2849669 w 3732757"/>
              <a:gd name="connsiteY4" fmla="*/ 1225465 h 4597053"/>
              <a:gd name="connsiteX5" fmla="*/ 3732757 w 3732757"/>
              <a:gd name="connsiteY5" fmla="*/ 0 h 4597053"/>
              <a:gd name="connsiteX0" fmla="*/ 0 w 3732757"/>
              <a:gd name="connsiteY0" fmla="*/ 4597053 h 4597053"/>
              <a:gd name="connsiteX1" fmla="*/ 237995 w 3732757"/>
              <a:gd name="connsiteY1" fmla="*/ 2843409 h 4597053"/>
              <a:gd name="connsiteX2" fmla="*/ 732771 w 3732757"/>
              <a:gd name="connsiteY2" fmla="*/ 1475985 h 4597053"/>
              <a:gd name="connsiteX3" fmla="*/ 1534438 w 3732757"/>
              <a:gd name="connsiteY3" fmla="*/ 2127339 h 4597053"/>
              <a:gd name="connsiteX4" fmla="*/ 2849669 w 3732757"/>
              <a:gd name="connsiteY4" fmla="*/ 1225465 h 4597053"/>
              <a:gd name="connsiteX5" fmla="*/ 3732757 w 3732757"/>
              <a:gd name="connsiteY5" fmla="*/ 0 h 4597053"/>
              <a:gd name="connsiteX0" fmla="*/ 0 w 3732757"/>
              <a:gd name="connsiteY0" fmla="*/ 4597053 h 4597053"/>
              <a:gd name="connsiteX1" fmla="*/ 237995 w 3732757"/>
              <a:gd name="connsiteY1" fmla="*/ 2843409 h 4597053"/>
              <a:gd name="connsiteX2" fmla="*/ 732771 w 3732757"/>
              <a:gd name="connsiteY2" fmla="*/ 1475985 h 4597053"/>
              <a:gd name="connsiteX3" fmla="*/ 1534438 w 3732757"/>
              <a:gd name="connsiteY3" fmla="*/ 2127339 h 4597053"/>
              <a:gd name="connsiteX4" fmla="*/ 2849669 w 3732757"/>
              <a:gd name="connsiteY4" fmla="*/ 1225465 h 4597053"/>
              <a:gd name="connsiteX5" fmla="*/ 3732757 w 3732757"/>
              <a:gd name="connsiteY5" fmla="*/ 0 h 4597053"/>
              <a:gd name="connsiteX0" fmla="*/ 0 w 3732757"/>
              <a:gd name="connsiteY0" fmla="*/ 4597053 h 4597053"/>
              <a:gd name="connsiteX1" fmla="*/ 237995 w 3732757"/>
              <a:gd name="connsiteY1" fmla="*/ 2843409 h 4597053"/>
              <a:gd name="connsiteX2" fmla="*/ 732771 w 3732757"/>
              <a:gd name="connsiteY2" fmla="*/ 1475985 h 4597053"/>
              <a:gd name="connsiteX3" fmla="*/ 1534438 w 3732757"/>
              <a:gd name="connsiteY3" fmla="*/ 2127339 h 4597053"/>
              <a:gd name="connsiteX4" fmla="*/ 2849669 w 3732757"/>
              <a:gd name="connsiteY4" fmla="*/ 1225465 h 4597053"/>
              <a:gd name="connsiteX5" fmla="*/ 3732757 w 3732757"/>
              <a:gd name="connsiteY5" fmla="*/ 0 h 4597053"/>
              <a:gd name="connsiteX0" fmla="*/ 0 w 3732757"/>
              <a:gd name="connsiteY0" fmla="*/ 4597053 h 4597053"/>
              <a:gd name="connsiteX1" fmla="*/ 263047 w 3732757"/>
              <a:gd name="connsiteY1" fmla="*/ 1114818 h 4597053"/>
              <a:gd name="connsiteX2" fmla="*/ 732771 w 3732757"/>
              <a:gd name="connsiteY2" fmla="*/ 1475985 h 4597053"/>
              <a:gd name="connsiteX3" fmla="*/ 1534438 w 3732757"/>
              <a:gd name="connsiteY3" fmla="*/ 2127339 h 4597053"/>
              <a:gd name="connsiteX4" fmla="*/ 2849669 w 3732757"/>
              <a:gd name="connsiteY4" fmla="*/ 1225465 h 4597053"/>
              <a:gd name="connsiteX5" fmla="*/ 3732757 w 3732757"/>
              <a:gd name="connsiteY5" fmla="*/ 0 h 4597053"/>
              <a:gd name="connsiteX0" fmla="*/ 0 w 3732757"/>
              <a:gd name="connsiteY0" fmla="*/ 4597053 h 4597053"/>
              <a:gd name="connsiteX1" fmla="*/ 263047 w 3732757"/>
              <a:gd name="connsiteY1" fmla="*/ 1114818 h 4597053"/>
              <a:gd name="connsiteX2" fmla="*/ 995818 w 3732757"/>
              <a:gd name="connsiteY2" fmla="*/ 1538616 h 4597053"/>
              <a:gd name="connsiteX3" fmla="*/ 1534438 w 3732757"/>
              <a:gd name="connsiteY3" fmla="*/ 2127339 h 4597053"/>
              <a:gd name="connsiteX4" fmla="*/ 2849669 w 3732757"/>
              <a:gd name="connsiteY4" fmla="*/ 1225465 h 4597053"/>
              <a:gd name="connsiteX5" fmla="*/ 3732757 w 3732757"/>
              <a:gd name="connsiteY5" fmla="*/ 0 h 4597053"/>
              <a:gd name="connsiteX0" fmla="*/ 0 w 3732757"/>
              <a:gd name="connsiteY0" fmla="*/ 4597053 h 4597053"/>
              <a:gd name="connsiteX1" fmla="*/ 263047 w 3732757"/>
              <a:gd name="connsiteY1" fmla="*/ 1114818 h 4597053"/>
              <a:gd name="connsiteX2" fmla="*/ 995818 w 3732757"/>
              <a:gd name="connsiteY2" fmla="*/ 1538616 h 4597053"/>
              <a:gd name="connsiteX3" fmla="*/ 1935271 w 3732757"/>
              <a:gd name="connsiteY3" fmla="*/ 2139865 h 4597053"/>
              <a:gd name="connsiteX4" fmla="*/ 2849669 w 3732757"/>
              <a:gd name="connsiteY4" fmla="*/ 1225465 h 4597053"/>
              <a:gd name="connsiteX5" fmla="*/ 3732757 w 3732757"/>
              <a:gd name="connsiteY5" fmla="*/ 0 h 4597053"/>
              <a:gd name="connsiteX0" fmla="*/ 0 w 3732757"/>
              <a:gd name="connsiteY0" fmla="*/ 4597053 h 4597053"/>
              <a:gd name="connsiteX1" fmla="*/ 263047 w 3732757"/>
              <a:gd name="connsiteY1" fmla="*/ 1114818 h 4597053"/>
              <a:gd name="connsiteX2" fmla="*/ 1709801 w 3732757"/>
              <a:gd name="connsiteY2" fmla="*/ 2039657 h 4597053"/>
              <a:gd name="connsiteX3" fmla="*/ 1935271 w 3732757"/>
              <a:gd name="connsiteY3" fmla="*/ 2139865 h 4597053"/>
              <a:gd name="connsiteX4" fmla="*/ 2849669 w 3732757"/>
              <a:gd name="connsiteY4" fmla="*/ 1225465 h 4597053"/>
              <a:gd name="connsiteX5" fmla="*/ 3732757 w 3732757"/>
              <a:gd name="connsiteY5" fmla="*/ 0 h 4597053"/>
              <a:gd name="connsiteX0" fmla="*/ 0 w 3732757"/>
              <a:gd name="connsiteY0" fmla="*/ 4597053 h 4597053"/>
              <a:gd name="connsiteX1" fmla="*/ 263047 w 3732757"/>
              <a:gd name="connsiteY1" fmla="*/ 1114818 h 4597053"/>
              <a:gd name="connsiteX2" fmla="*/ 1609593 w 3732757"/>
              <a:gd name="connsiteY2" fmla="*/ 2002079 h 4597053"/>
              <a:gd name="connsiteX3" fmla="*/ 1935271 w 3732757"/>
              <a:gd name="connsiteY3" fmla="*/ 2139865 h 4597053"/>
              <a:gd name="connsiteX4" fmla="*/ 2849669 w 3732757"/>
              <a:gd name="connsiteY4" fmla="*/ 1225465 h 4597053"/>
              <a:gd name="connsiteX5" fmla="*/ 3732757 w 3732757"/>
              <a:gd name="connsiteY5" fmla="*/ 0 h 4597053"/>
              <a:gd name="connsiteX0" fmla="*/ 0 w 3732757"/>
              <a:gd name="connsiteY0" fmla="*/ 4597053 h 4597053"/>
              <a:gd name="connsiteX1" fmla="*/ 263047 w 3732757"/>
              <a:gd name="connsiteY1" fmla="*/ 1114818 h 4597053"/>
              <a:gd name="connsiteX2" fmla="*/ 1609593 w 3732757"/>
              <a:gd name="connsiteY2" fmla="*/ 2002079 h 4597053"/>
              <a:gd name="connsiteX3" fmla="*/ 1935271 w 3732757"/>
              <a:gd name="connsiteY3" fmla="*/ 2139865 h 4597053"/>
              <a:gd name="connsiteX4" fmla="*/ 2849669 w 3732757"/>
              <a:gd name="connsiteY4" fmla="*/ 1225465 h 4597053"/>
              <a:gd name="connsiteX5" fmla="*/ 3732757 w 3732757"/>
              <a:gd name="connsiteY5" fmla="*/ 0 h 4597053"/>
              <a:gd name="connsiteX0" fmla="*/ 0 w 4008329"/>
              <a:gd name="connsiteY0" fmla="*/ 4534423 h 4534423"/>
              <a:gd name="connsiteX1" fmla="*/ 538619 w 4008329"/>
              <a:gd name="connsiteY1" fmla="*/ 1114818 h 4534423"/>
              <a:gd name="connsiteX2" fmla="*/ 1885165 w 4008329"/>
              <a:gd name="connsiteY2" fmla="*/ 2002079 h 4534423"/>
              <a:gd name="connsiteX3" fmla="*/ 2210843 w 4008329"/>
              <a:gd name="connsiteY3" fmla="*/ 2139865 h 4534423"/>
              <a:gd name="connsiteX4" fmla="*/ 3125241 w 4008329"/>
              <a:gd name="connsiteY4" fmla="*/ 1225465 h 4534423"/>
              <a:gd name="connsiteX5" fmla="*/ 4008329 w 4008329"/>
              <a:gd name="connsiteY5" fmla="*/ 0 h 4534423"/>
              <a:gd name="connsiteX0" fmla="*/ 0 w 4008329"/>
              <a:gd name="connsiteY0" fmla="*/ 4534423 h 4534423"/>
              <a:gd name="connsiteX1" fmla="*/ 93943 w 4008329"/>
              <a:gd name="connsiteY1" fmla="*/ 3542780 h 4534423"/>
              <a:gd name="connsiteX2" fmla="*/ 538619 w 4008329"/>
              <a:gd name="connsiteY2" fmla="*/ 1114818 h 4534423"/>
              <a:gd name="connsiteX3" fmla="*/ 1885165 w 4008329"/>
              <a:gd name="connsiteY3" fmla="*/ 2002079 h 4534423"/>
              <a:gd name="connsiteX4" fmla="*/ 2210843 w 4008329"/>
              <a:gd name="connsiteY4" fmla="*/ 2139865 h 4534423"/>
              <a:gd name="connsiteX5" fmla="*/ 3125241 w 4008329"/>
              <a:gd name="connsiteY5" fmla="*/ 1225465 h 4534423"/>
              <a:gd name="connsiteX6" fmla="*/ 4008329 w 4008329"/>
              <a:gd name="connsiteY6" fmla="*/ 0 h 4534423"/>
              <a:gd name="connsiteX0" fmla="*/ 405368 w 4413697"/>
              <a:gd name="connsiteY0" fmla="*/ 4534423 h 4534423"/>
              <a:gd name="connsiteX1" fmla="*/ 10796 w 4413697"/>
              <a:gd name="connsiteY1" fmla="*/ 3329837 h 4534423"/>
              <a:gd name="connsiteX2" fmla="*/ 943987 w 4413697"/>
              <a:gd name="connsiteY2" fmla="*/ 1114818 h 4534423"/>
              <a:gd name="connsiteX3" fmla="*/ 2290533 w 4413697"/>
              <a:gd name="connsiteY3" fmla="*/ 2002079 h 4534423"/>
              <a:gd name="connsiteX4" fmla="*/ 2616211 w 4413697"/>
              <a:gd name="connsiteY4" fmla="*/ 2139865 h 4534423"/>
              <a:gd name="connsiteX5" fmla="*/ 3530609 w 4413697"/>
              <a:gd name="connsiteY5" fmla="*/ 1225465 h 4534423"/>
              <a:gd name="connsiteX6" fmla="*/ 4413697 w 4413697"/>
              <a:gd name="connsiteY6" fmla="*/ 0 h 4534423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2849670 w 4647156"/>
              <a:gd name="connsiteY4" fmla="*/ 2139865 h 4572001"/>
              <a:gd name="connsiteX5" fmla="*/ 3764068 w 4647156"/>
              <a:gd name="connsiteY5" fmla="*/ 1225465 h 4572001"/>
              <a:gd name="connsiteX6" fmla="*/ 4647156 w 4647156"/>
              <a:gd name="connsiteY6" fmla="*/ 0 h 4572001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3663861 w 4647156"/>
              <a:gd name="connsiteY4" fmla="*/ 1989553 h 4572001"/>
              <a:gd name="connsiteX5" fmla="*/ 3764068 w 4647156"/>
              <a:gd name="connsiteY5" fmla="*/ 1225465 h 4572001"/>
              <a:gd name="connsiteX6" fmla="*/ 4647156 w 4647156"/>
              <a:gd name="connsiteY6" fmla="*/ 0 h 4572001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3663861 w 4647156"/>
              <a:gd name="connsiteY4" fmla="*/ 1989553 h 4572001"/>
              <a:gd name="connsiteX5" fmla="*/ 3764068 w 4647156"/>
              <a:gd name="connsiteY5" fmla="*/ 1225465 h 4572001"/>
              <a:gd name="connsiteX6" fmla="*/ 4647156 w 4647156"/>
              <a:gd name="connsiteY6" fmla="*/ 0 h 4572001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3663861 w 4647156"/>
              <a:gd name="connsiteY4" fmla="*/ 1989553 h 4572001"/>
              <a:gd name="connsiteX5" fmla="*/ 4202479 w 4647156"/>
              <a:gd name="connsiteY5" fmla="*/ 1288095 h 4572001"/>
              <a:gd name="connsiteX6" fmla="*/ 4647156 w 4647156"/>
              <a:gd name="connsiteY6" fmla="*/ 0 h 4572001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3663861 w 4647156"/>
              <a:gd name="connsiteY4" fmla="*/ 1989553 h 4572001"/>
              <a:gd name="connsiteX5" fmla="*/ 4202479 w 4647156"/>
              <a:gd name="connsiteY5" fmla="*/ 1288095 h 4572001"/>
              <a:gd name="connsiteX6" fmla="*/ 4647156 w 4647156"/>
              <a:gd name="connsiteY6" fmla="*/ 0 h 4572001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3663861 w 4647156"/>
              <a:gd name="connsiteY4" fmla="*/ 1989553 h 4572001"/>
              <a:gd name="connsiteX5" fmla="*/ 4202479 w 4647156"/>
              <a:gd name="connsiteY5" fmla="*/ 1288095 h 4572001"/>
              <a:gd name="connsiteX6" fmla="*/ 4647156 w 4647156"/>
              <a:gd name="connsiteY6" fmla="*/ 0 h 4572001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3663861 w 4647156"/>
              <a:gd name="connsiteY4" fmla="*/ 1989553 h 4572001"/>
              <a:gd name="connsiteX5" fmla="*/ 4202479 w 4647156"/>
              <a:gd name="connsiteY5" fmla="*/ 1288095 h 4572001"/>
              <a:gd name="connsiteX6" fmla="*/ 4647156 w 4647156"/>
              <a:gd name="connsiteY6" fmla="*/ 0 h 4572001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3663861 w 4647156"/>
              <a:gd name="connsiteY4" fmla="*/ 1989553 h 4572001"/>
              <a:gd name="connsiteX5" fmla="*/ 4202479 w 4647156"/>
              <a:gd name="connsiteY5" fmla="*/ 1288095 h 4572001"/>
              <a:gd name="connsiteX6" fmla="*/ 4647156 w 4647156"/>
              <a:gd name="connsiteY6" fmla="*/ 0 h 4572001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3663861 w 4647156"/>
              <a:gd name="connsiteY4" fmla="*/ 1989553 h 4572001"/>
              <a:gd name="connsiteX5" fmla="*/ 4202479 w 4647156"/>
              <a:gd name="connsiteY5" fmla="*/ 1288095 h 4572001"/>
              <a:gd name="connsiteX6" fmla="*/ 4647156 w 4647156"/>
              <a:gd name="connsiteY6" fmla="*/ 0 h 4572001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3663861 w 4647156"/>
              <a:gd name="connsiteY4" fmla="*/ 1989553 h 4572001"/>
              <a:gd name="connsiteX5" fmla="*/ 4189953 w 4647156"/>
              <a:gd name="connsiteY5" fmla="*/ 1200413 h 4572001"/>
              <a:gd name="connsiteX6" fmla="*/ 4647156 w 4647156"/>
              <a:gd name="connsiteY6" fmla="*/ 0 h 4572001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3663861 w 4647156"/>
              <a:gd name="connsiteY4" fmla="*/ 1989553 h 4572001"/>
              <a:gd name="connsiteX5" fmla="*/ 4647156 w 4647156"/>
              <a:gd name="connsiteY5" fmla="*/ 0 h 4572001"/>
              <a:gd name="connsiteX0" fmla="*/ 0 w 4647156"/>
              <a:gd name="connsiteY0" fmla="*/ 4572001 h 4572001"/>
              <a:gd name="connsiteX1" fmla="*/ 244255 w 4647156"/>
              <a:gd name="connsiteY1" fmla="*/ 3329837 h 4572001"/>
              <a:gd name="connsiteX2" fmla="*/ 1177446 w 4647156"/>
              <a:gd name="connsiteY2" fmla="*/ 1114818 h 4572001"/>
              <a:gd name="connsiteX3" fmla="*/ 2523992 w 4647156"/>
              <a:gd name="connsiteY3" fmla="*/ 2002079 h 4572001"/>
              <a:gd name="connsiteX4" fmla="*/ 3663861 w 4647156"/>
              <a:gd name="connsiteY4" fmla="*/ 1989553 h 4572001"/>
              <a:gd name="connsiteX5" fmla="*/ 4647156 w 4647156"/>
              <a:gd name="connsiteY5" fmla="*/ 0 h 4572001"/>
              <a:gd name="connsiteX0" fmla="*/ 0 w 4171167"/>
              <a:gd name="connsiteY0" fmla="*/ 4960308 h 4960308"/>
              <a:gd name="connsiteX1" fmla="*/ 244255 w 4171167"/>
              <a:gd name="connsiteY1" fmla="*/ 3718144 h 4960308"/>
              <a:gd name="connsiteX2" fmla="*/ 1177446 w 4171167"/>
              <a:gd name="connsiteY2" fmla="*/ 1503125 h 4960308"/>
              <a:gd name="connsiteX3" fmla="*/ 2523992 w 4171167"/>
              <a:gd name="connsiteY3" fmla="*/ 2390386 h 4960308"/>
              <a:gd name="connsiteX4" fmla="*/ 3663861 w 4171167"/>
              <a:gd name="connsiteY4" fmla="*/ 2377860 h 4960308"/>
              <a:gd name="connsiteX5" fmla="*/ 4171167 w 4171167"/>
              <a:gd name="connsiteY5" fmla="*/ 0 h 4960308"/>
              <a:gd name="connsiteX0" fmla="*/ 0 w 4171167"/>
              <a:gd name="connsiteY0" fmla="*/ 4960308 h 4960308"/>
              <a:gd name="connsiteX1" fmla="*/ 244255 w 4171167"/>
              <a:gd name="connsiteY1" fmla="*/ 3718144 h 4960308"/>
              <a:gd name="connsiteX2" fmla="*/ 1177446 w 4171167"/>
              <a:gd name="connsiteY2" fmla="*/ 1503125 h 4960308"/>
              <a:gd name="connsiteX3" fmla="*/ 2523992 w 4171167"/>
              <a:gd name="connsiteY3" fmla="*/ 2390386 h 4960308"/>
              <a:gd name="connsiteX4" fmla="*/ 3663861 w 4171167"/>
              <a:gd name="connsiteY4" fmla="*/ 2377860 h 4960308"/>
              <a:gd name="connsiteX5" fmla="*/ 4171167 w 4171167"/>
              <a:gd name="connsiteY5" fmla="*/ 0 h 4960308"/>
              <a:gd name="connsiteX0" fmla="*/ 0 w 3995802"/>
              <a:gd name="connsiteY0" fmla="*/ 4972834 h 4972834"/>
              <a:gd name="connsiteX1" fmla="*/ 244255 w 3995802"/>
              <a:gd name="connsiteY1" fmla="*/ 3730670 h 4972834"/>
              <a:gd name="connsiteX2" fmla="*/ 1177446 w 3995802"/>
              <a:gd name="connsiteY2" fmla="*/ 1515651 h 4972834"/>
              <a:gd name="connsiteX3" fmla="*/ 2523992 w 3995802"/>
              <a:gd name="connsiteY3" fmla="*/ 2402912 h 4972834"/>
              <a:gd name="connsiteX4" fmla="*/ 3663861 w 3995802"/>
              <a:gd name="connsiteY4" fmla="*/ 2390386 h 4972834"/>
              <a:gd name="connsiteX5" fmla="*/ 3995802 w 3995802"/>
              <a:gd name="connsiteY5" fmla="*/ 0 h 4972834"/>
              <a:gd name="connsiteX0" fmla="*/ 0 w 3995802"/>
              <a:gd name="connsiteY0" fmla="*/ 4972834 h 4972834"/>
              <a:gd name="connsiteX1" fmla="*/ 244255 w 3995802"/>
              <a:gd name="connsiteY1" fmla="*/ 3730670 h 4972834"/>
              <a:gd name="connsiteX2" fmla="*/ 1177446 w 3995802"/>
              <a:gd name="connsiteY2" fmla="*/ 1515651 h 4972834"/>
              <a:gd name="connsiteX3" fmla="*/ 2523992 w 3995802"/>
              <a:gd name="connsiteY3" fmla="*/ 2402912 h 4972834"/>
              <a:gd name="connsiteX4" fmla="*/ 3663861 w 3995802"/>
              <a:gd name="connsiteY4" fmla="*/ 2390386 h 4972834"/>
              <a:gd name="connsiteX5" fmla="*/ 3995802 w 3995802"/>
              <a:gd name="connsiteY5" fmla="*/ 0 h 4972834"/>
              <a:gd name="connsiteX0" fmla="*/ 0 w 3995802"/>
              <a:gd name="connsiteY0" fmla="*/ 4972834 h 4972834"/>
              <a:gd name="connsiteX1" fmla="*/ 244255 w 3995802"/>
              <a:gd name="connsiteY1" fmla="*/ 3730670 h 4972834"/>
              <a:gd name="connsiteX2" fmla="*/ 1177446 w 3995802"/>
              <a:gd name="connsiteY2" fmla="*/ 1515651 h 4972834"/>
              <a:gd name="connsiteX3" fmla="*/ 2523992 w 3995802"/>
              <a:gd name="connsiteY3" fmla="*/ 2402912 h 4972834"/>
              <a:gd name="connsiteX4" fmla="*/ 3663861 w 3995802"/>
              <a:gd name="connsiteY4" fmla="*/ 2390386 h 4972834"/>
              <a:gd name="connsiteX5" fmla="*/ 3995802 w 3995802"/>
              <a:gd name="connsiteY5" fmla="*/ 0 h 4972834"/>
              <a:gd name="connsiteX0" fmla="*/ 0 w 4020854"/>
              <a:gd name="connsiteY0" fmla="*/ 4872625 h 4872625"/>
              <a:gd name="connsiteX1" fmla="*/ 244255 w 4020854"/>
              <a:gd name="connsiteY1" fmla="*/ 3630461 h 4872625"/>
              <a:gd name="connsiteX2" fmla="*/ 1177446 w 4020854"/>
              <a:gd name="connsiteY2" fmla="*/ 1415442 h 4872625"/>
              <a:gd name="connsiteX3" fmla="*/ 2523992 w 4020854"/>
              <a:gd name="connsiteY3" fmla="*/ 2302703 h 4872625"/>
              <a:gd name="connsiteX4" fmla="*/ 3663861 w 4020854"/>
              <a:gd name="connsiteY4" fmla="*/ 2290177 h 4872625"/>
              <a:gd name="connsiteX5" fmla="*/ 4020854 w 4020854"/>
              <a:gd name="connsiteY5" fmla="*/ 0 h 4872625"/>
              <a:gd name="connsiteX0" fmla="*/ 0 w 4020854"/>
              <a:gd name="connsiteY0" fmla="*/ 4872625 h 4872625"/>
              <a:gd name="connsiteX1" fmla="*/ 244255 w 4020854"/>
              <a:gd name="connsiteY1" fmla="*/ 3630461 h 4872625"/>
              <a:gd name="connsiteX2" fmla="*/ 1177446 w 4020854"/>
              <a:gd name="connsiteY2" fmla="*/ 1415442 h 4872625"/>
              <a:gd name="connsiteX3" fmla="*/ 2523992 w 4020854"/>
              <a:gd name="connsiteY3" fmla="*/ 2302703 h 4872625"/>
              <a:gd name="connsiteX4" fmla="*/ 3663861 w 4020854"/>
              <a:gd name="connsiteY4" fmla="*/ 2290177 h 4872625"/>
              <a:gd name="connsiteX5" fmla="*/ 4020854 w 4020854"/>
              <a:gd name="connsiteY5" fmla="*/ 0 h 4872625"/>
              <a:gd name="connsiteX0" fmla="*/ 0 w 4020854"/>
              <a:gd name="connsiteY0" fmla="*/ 4872625 h 4872625"/>
              <a:gd name="connsiteX1" fmla="*/ 244255 w 4020854"/>
              <a:gd name="connsiteY1" fmla="*/ 3630461 h 4872625"/>
              <a:gd name="connsiteX2" fmla="*/ 1177446 w 4020854"/>
              <a:gd name="connsiteY2" fmla="*/ 1415442 h 4872625"/>
              <a:gd name="connsiteX3" fmla="*/ 2523992 w 4020854"/>
              <a:gd name="connsiteY3" fmla="*/ 2302703 h 4872625"/>
              <a:gd name="connsiteX4" fmla="*/ 3663861 w 4020854"/>
              <a:gd name="connsiteY4" fmla="*/ 2290177 h 4872625"/>
              <a:gd name="connsiteX5" fmla="*/ 4020854 w 4020854"/>
              <a:gd name="connsiteY5" fmla="*/ 0 h 4872625"/>
              <a:gd name="connsiteX0" fmla="*/ 0 w 4020854"/>
              <a:gd name="connsiteY0" fmla="*/ 4872625 h 4872625"/>
              <a:gd name="connsiteX1" fmla="*/ 244255 w 4020854"/>
              <a:gd name="connsiteY1" fmla="*/ 3630461 h 4872625"/>
              <a:gd name="connsiteX2" fmla="*/ 1177446 w 4020854"/>
              <a:gd name="connsiteY2" fmla="*/ 1415442 h 4872625"/>
              <a:gd name="connsiteX3" fmla="*/ 2523992 w 4020854"/>
              <a:gd name="connsiteY3" fmla="*/ 2302703 h 4872625"/>
              <a:gd name="connsiteX4" fmla="*/ 3663861 w 4020854"/>
              <a:gd name="connsiteY4" fmla="*/ 2290177 h 4872625"/>
              <a:gd name="connsiteX5" fmla="*/ 4020854 w 4020854"/>
              <a:gd name="connsiteY5" fmla="*/ 0 h 4872625"/>
              <a:gd name="connsiteX0" fmla="*/ 0 w 3983276"/>
              <a:gd name="connsiteY0" fmla="*/ 4872625 h 4872625"/>
              <a:gd name="connsiteX1" fmla="*/ 244255 w 3983276"/>
              <a:gd name="connsiteY1" fmla="*/ 3630461 h 4872625"/>
              <a:gd name="connsiteX2" fmla="*/ 1177446 w 3983276"/>
              <a:gd name="connsiteY2" fmla="*/ 1415442 h 4872625"/>
              <a:gd name="connsiteX3" fmla="*/ 2523992 w 3983276"/>
              <a:gd name="connsiteY3" fmla="*/ 2302703 h 4872625"/>
              <a:gd name="connsiteX4" fmla="*/ 3663861 w 3983276"/>
              <a:gd name="connsiteY4" fmla="*/ 2290177 h 4872625"/>
              <a:gd name="connsiteX5" fmla="*/ 3983276 w 3983276"/>
              <a:gd name="connsiteY5" fmla="*/ 0 h 4872625"/>
              <a:gd name="connsiteX0" fmla="*/ 0 w 3933172"/>
              <a:gd name="connsiteY0" fmla="*/ 4910204 h 4910204"/>
              <a:gd name="connsiteX1" fmla="*/ 244255 w 3933172"/>
              <a:gd name="connsiteY1" fmla="*/ 3668040 h 4910204"/>
              <a:gd name="connsiteX2" fmla="*/ 1177446 w 3933172"/>
              <a:gd name="connsiteY2" fmla="*/ 1453021 h 4910204"/>
              <a:gd name="connsiteX3" fmla="*/ 2523992 w 3933172"/>
              <a:gd name="connsiteY3" fmla="*/ 2340282 h 4910204"/>
              <a:gd name="connsiteX4" fmla="*/ 3663861 w 3933172"/>
              <a:gd name="connsiteY4" fmla="*/ 2327756 h 4910204"/>
              <a:gd name="connsiteX5" fmla="*/ 3933172 w 3933172"/>
              <a:gd name="connsiteY5" fmla="*/ 0 h 4910204"/>
              <a:gd name="connsiteX0" fmla="*/ 0 w 3858015"/>
              <a:gd name="connsiteY0" fmla="*/ 4935256 h 4935256"/>
              <a:gd name="connsiteX1" fmla="*/ 169098 w 3858015"/>
              <a:gd name="connsiteY1" fmla="*/ 3668040 h 4935256"/>
              <a:gd name="connsiteX2" fmla="*/ 1102289 w 3858015"/>
              <a:gd name="connsiteY2" fmla="*/ 1453021 h 4935256"/>
              <a:gd name="connsiteX3" fmla="*/ 2448835 w 3858015"/>
              <a:gd name="connsiteY3" fmla="*/ 2340282 h 4935256"/>
              <a:gd name="connsiteX4" fmla="*/ 3588704 w 3858015"/>
              <a:gd name="connsiteY4" fmla="*/ 2327756 h 4935256"/>
              <a:gd name="connsiteX5" fmla="*/ 3858015 w 3858015"/>
              <a:gd name="connsiteY5" fmla="*/ 0 h 4935256"/>
              <a:gd name="connsiteX0" fmla="*/ 0 w 3858015"/>
              <a:gd name="connsiteY0" fmla="*/ 4935256 h 4935256"/>
              <a:gd name="connsiteX1" fmla="*/ 169098 w 3858015"/>
              <a:gd name="connsiteY1" fmla="*/ 3668040 h 4935256"/>
              <a:gd name="connsiteX2" fmla="*/ 1102289 w 3858015"/>
              <a:gd name="connsiteY2" fmla="*/ 1453021 h 4935256"/>
              <a:gd name="connsiteX3" fmla="*/ 2448835 w 3858015"/>
              <a:gd name="connsiteY3" fmla="*/ 2340282 h 4935256"/>
              <a:gd name="connsiteX4" fmla="*/ 3588704 w 3858015"/>
              <a:gd name="connsiteY4" fmla="*/ 2327756 h 4935256"/>
              <a:gd name="connsiteX5" fmla="*/ 3858015 w 3858015"/>
              <a:gd name="connsiteY5" fmla="*/ 0 h 4935256"/>
              <a:gd name="connsiteX0" fmla="*/ 0 w 3858015"/>
              <a:gd name="connsiteY0" fmla="*/ 4935256 h 4935256"/>
              <a:gd name="connsiteX1" fmla="*/ 169098 w 3858015"/>
              <a:gd name="connsiteY1" fmla="*/ 3668040 h 4935256"/>
              <a:gd name="connsiteX2" fmla="*/ 1102289 w 3858015"/>
              <a:gd name="connsiteY2" fmla="*/ 1453021 h 4935256"/>
              <a:gd name="connsiteX3" fmla="*/ 2448835 w 3858015"/>
              <a:gd name="connsiteY3" fmla="*/ 2340282 h 4935256"/>
              <a:gd name="connsiteX4" fmla="*/ 3588704 w 3858015"/>
              <a:gd name="connsiteY4" fmla="*/ 2327756 h 4935256"/>
              <a:gd name="connsiteX5" fmla="*/ 3858015 w 3858015"/>
              <a:gd name="connsiteY5" fmla="*/ 0 h 4935256"/>
              <a:gd name="connsiteX0" fmla="*/ 0 w 3858015"/>
              <a:gd name="connsiteY0" fmla="*/ 4935256 h 4935256"/>
              <a:gd name="connsiteX1" fmla="*/ 156572 w 3858015"/>
              <a:gd name="connsiteY1" fmla="*/ 3705618 h 4935256"/>
              <a:gd name="connsiteX2" fmla="*/ 1102289 w 3858015"/>
              <a:gd name="connsiteY2" fmla="*/ 1453021 h 4935256"/>
              <a:gd name="connsiteX3" fmla="*/ 2448835 w 3858015"/>
              <a:gd name="connsiteY3" fmla="*/ 2340282 h 4935256"/>
              <a:gd name="connsiteX4" fmla="*/ 3588704 w 3858015"/>
              <a:gd name="connsiteY4" fmla="*/ 2327756 h 4935256"/>
              <a:gd name="connsiteX5" fmla="*/ 3858015 w 3858015"/>
              <a:gd name="connsiteY5" fmla="*/ 0 h 4935256"/>
              <a:gd name="connsiteX0" fmla="*/ 0 w 3858015"/>
              <a:gd name="connsiteY0" fmla="*/ 4935256 h 4935256"/>
              <a:gd name="connsiteX1" fmla="*/ 156572 w 3858015"/>
              <a:gd name="connsiteY1" fmla="*/ 3705618 h 4935256"/>
              <a:gd name="connsiteX2" fmla="*/ 1102289 w 3858015"/>
              <a:gd name="connsiteY2" fmla="*/ 1453021 h 4935256"/>
              <a:gd name="connsiteX3" fmla="*/ 2448835 w 3858015"/>
              <a:gd name="connsiteY3" fmla="*/ 2340282 h 4935256"/>
              <a:gd name="connsiteX4" fmla="*/ 3588704 w 3858015"/>
              <a:gd name="connsiteY4" fmla="*/ 2327756 h 4935256"/>
              <a:gd name="connsiteX5" fmla="*/ 3858015 w 3858015"/>
              <a:gd name="connsiteY5" fmla="*/ 0 h 493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8015" h="4935256">
                <a:moveTo>
                  <a:pt x="0" y="4935256"/>
                </a:moveTo>
                <a:cubicBezTo>
                  <a:pt x="40709" y="4444305"/>
                  <a:pt x="66802" y="4275552"/>
                  <a:pt x="156572" y="3705618"/>
                </a:cubicBezTo>
                <a:cubicBezTo>
                  <a:pt x="246342" y="3135684"/>
                  <a:pt x="720245" y="1680577"/>
                  <a:pt x="1102289" y="1453021"/>
                </a:cubicBezTo>
                <a:cubicBezTo>
                  <a:pt x="1484333" y="1225465"/>
                  <a:pt x="1896646" y="1480509"/>
                  <a:pt x="2448835" y="2340282"/>
                </a:cubicBezTo>
                <a:cubicBezTo>
                  <a:pt x="3001024" y="3200055"/>
                  <a:pt x="3391419" y="2755381"/>
                  <a:pt x="3588704" y="2327756"/>
                </a:cubicBezTo>
                <a:cubicBezTo>
                  <a:pt x="3785989" y="1900131"/>
                  <a:pt x="3828526" y="665010"/>
                  <a:pt x="3858015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 rot="16200000">
            <a:off x="5428008" y="3886200"/>
            <a:ext cx="11887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" name="Picture 2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2869504"/>
            <a:ext cx="88300" cy="137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0292" y="3977640"/>
            <a:ext cx="88300" cy="137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3800" y="3938392"/>
            <a:ext cx="142362" cy="1188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0598" y="914400"/>
            <a:ext cx="130261" cy="1658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924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9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9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09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09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31" grpId="0" animBg="1"/>
      <p:bldP spid="1809424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330" y="6607508"/>
            <a:ext cx="382941" cy="1961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2EE1-E0BF-44EC-AFE4-0BFC50243CCD}" type="slidenum">
              <a:rPr lang="en-US"/>
              <a:pPr/>
              <a:t>2</a:t>
            </a:fld>
            <a:endParaRPr lang="en-US"/>
          </a:p>
        </p:txBody>
      </p:sp>
      <p:grpSp>
        <p:nvGrpSpPr>
          <p:cNvPr id="1797248" name="Group 128"/>
          <p:cNvGrpSpPr>
            <a:grpSpLocks/>
          </p:cNvGrpSpPr>
          <p:nvPr/>
        </p:nvGrpSpPr>
        <p:grpSpPr bwMode="auto">
          <a:xfrm>
            <a:off x="38100" y="76200"/>
            <a:ext cx="8953500" cy="979488"/>
            <a:chOff x="24" y="2072"/>
            <a:chExt cx="5640" cy="617"/>
          </a:xfrm>
        </p:grpSpPr>
        <p:pic>
          <p:nvPicPr>
            <p:cNvPr id="1797249" name="Picture 12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2072"/>
              <a:ext cx="140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7250" name="Picture 13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3" y="2072"/>
              <a:ext cx="4171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7251" name="Picture 13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" y="2312"/>
              <a:ext cx="192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97252" name="Rectangle 132"/>
            <p:cNvSpPr>
              <a:spLocks noChangeArrowheads="1"/>
            </p:cNvSpPr>
            <p:nvPr/>
          </p:nvSpPr>
          <p:spPr bwMode="auto">
            <a:xfrm>
              <a:off x="3719" y="2297"/>
              <a:ext cx="881" cy="3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97131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7138" name="Line 18"/>
          <p:cNvSpPr>
            <a:spLocks noChangeShapeType="1"/>
          </p:cNvSpPr>
          <p:nvPr/>
        </p:nvSpPr>
        <p:spPr bwMode="auto">
          <a:xfrm>
            <a:off x="0" y="133297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97179" name="Picture 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828800"/>
            <a:ext cx="37099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7177" name="Picture 5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2727325"/>
            <a:ext cx="5984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7180" name="Picture 6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2514600"/>
            <a:ext cx="29797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97223" name="Group 103"/>
          <p:cNvGrpSpPr>
            <a:grpSpLocks/>
          </p:cNvGrpSpPr>
          <p:nvPr/>
        </p:nvGrpSpPr>
        <p:grpSpPr bwMode="auto">
          <a:xfrm>
            <a:off x="76200" y="3175000"/>
            <a:ext cx="3198813" cy="609600"/>
            <a:chOff x="48" y="2160"/>
            <a:chExt cx="2015" cy="384"/>
          </a:xfrm>
        </p:grpSpPr>
        <p:pic>
          <p:nvPicPr>
            <p:cNvPr id="1797182" name="Picture 6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314"/>
              <a:ext cx="2015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7186" name="Picture 6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95051">
              <a:off x="960" y="2160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797224" name="Group 104"/>
          <p:cNvGrpSpPr>
            <a:grpSpLocks/>
          </p:cNvGrpSpPr>
          <p:nvPr/>
        </p:nvGrpSpPr>
        <p:grpSpPr bwMode="auto">
          <a:xfrm>
            <a:off x="4159250" y="3098800"/>
            <a:ext cx="4908550" cy="744538"/>
            <a:chOff x="2620" y="2112"/>
            <a:chExt cx="3092" cy="469"/>
          </a:xfrm>
        </p:grpSpPr>
        <p:pic>
          <p:nvPicPr>
            <p:cNvPr id="1797184" name="Picture 6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" y="2314"/>
              <a:ext cx="3092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7187" name="Picture 6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95051" flipH="1">
              <a:off x="3050" y="2112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797189" name="Picture 6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4343400"/>
            <a:ext cx="26876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7197" name="Picture 7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0"/>
            <a:ext cx="1608138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97243" name="Group 123"/>
          <p:cNvGrpSpPr>
            <a:grpSpLocks/>
          </p:cNvGrpSpPr>
          <p:nvPr/>
        </p:nvGrpSpPr>
        <p:grpSpPr bwMode="auto">
          <a:xfrm>
            <a:off x="838200" y="6153150"/>
            <a:ext cx="3754438" cy="307975"/>
            <a:chOff x="528" y="3876"/>
            <a:chExt cx="2365" cy="194"/>
          </a:xfrm>
        </p:grpSpPr>
        <p:pic>
          <p:nvPicPr>
            <p:cNvPr id="1797205" name="Picture 8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4" y="3876"/>
              <a:ext cx="8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7206" name="Picture 8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876"/>
              <a:ext cx="8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7209" name="Picture 8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10" y="3876"/>
              <a:ext cx="8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7210" name="Picture 9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32" y="3876"/>
              <a:ext cx="8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797245" name="Group 125"/>
          <p:cNvGrpSpPr>
            <a:grpSpLocks/>
          </p:cNvGrpSpPr>
          <p:nvPr/>
        </p:nvGrpSpPr>
        <p:grpSpPr bwMode="auto">
          <a:xfrm>
            <a:off x="4675188" y="6118225"/>
            <a:ext cx="1571625" cy="342900"/>
            <a:chOff x="2945" y="3854"/>
            <a:chExt cx="990" cy="216"/>
          </a:xfrm>
        </p:grpSpPr>
        <p:pic>
          <p:nvPicPr>
            <p:cNvPr id="1797212" name="Picture 9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4" y="3854"/>
              <a:ext cx="626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7207" name="Picture 8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6" y="3876"/>
              <a:ext cx="8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7208" name="Picture 8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852" y="3876"/>
              <a:ext cx="8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7214" name="Picture 9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" y="3941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797242" name="Group 122"/>
          <p:cNvGrpSpPr>
            <a:grpSpLocks/>
          </p:cNvGrpSpPr>
          <p:nvPr/>
        </p:nvGrpSpPr>
        <p:grpSpPr bwMode="auto">
          <a:xfrm>
            <a:off x="2819400" y="6118225"/>
            <a:ext cx="1627188" cy="322263"/>
            <a:chOff x="1776" y="3854"/>
            <a:chExt cx="1025" cy="203"/>
          </a:xfrm>
        </p:grpSpPr>
        <p:pic>
          <p:nvPicPr>
            <p:cNvPr id="1797211" name="Picture 9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854"/>
              <a:ext cx="737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7215" name="Picture 9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3941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797240" name="Group 120"/>
          <p:cNvGrpSpPr>
            <a:grpSpLocks/>
          </p:cNvGrpSpPr>
          <p:nvPr/>
        </p:nvGrpSpPr>
        <p:grpSpPr bwMode="auto">
          <a:xfrm>
            <a:off x="2057400" y="5318125"/>
            <a:ext cx="3373438" cy="295275"/>
            <a:chOff x="1296" y="3350"/>
            <a:chExt cx="2125" cy="186"/>
          </a:xfrm>
        </p:grpSpPr>
        <p:pic>
          <p:nvPicPr>
            <p:cNvPr id="1797228" name="Picture 10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3367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7230" name="Picture 11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" y="3350"/>
              <a:ext cx="19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7232" name="Picture 11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" y="3353"/>
              <a:ext cx="6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797239" name="Group 119"/>
          <p:cNvGrpSpPr>
            <a:grpSpLocks/>
          </p:cNvGrpSpPr>
          <p:nvPr/>
        </p:nvGrpSpPr>
        <p:grpSpPr bwMode="auto">
          <a:xfrm>
            <a:off x="2286000" y="5181600"/>
            <a:ext cx="3033713" cy="584200"/>
            <a:chOff x="1440" y="3264"/>
            <a:chExt cx="1911" cy="368"/>
          </a:xfrm>
        </p:grpSpPr>
        <p:pic>
          <p:nvPicPr>
            <p:cNvPr id="1797234" name="Picture 11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4" y="3304"/>
              <a:ext cx="737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7236" name="Picture 11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264"/>
              <a:ext cx="66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7238" name="Picture 11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6" y="3408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797241" name="Picture 1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5246688"/>
            <a:ext cx="1608138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97246" name="Rectangle 12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97254" name="Group 134"/>
          <p:cNvGrpSpPr>
            <a:grpSpLocks/>
          </p:cNvGrpSpPr>
          <p:nvPr/>
        </p:nvGrpSpPr>
        <p:grpSpPr bwMode="auto">
          <a:xfrm>
            <a:off x="36513" y="1371600"/>
            <a:ext cx="8769350" cy="263525"/>
            <a:chOff x="23" y="864"/>
            <a:chExt cx="5524" cy="166"/>
          </a:xfrm>
        </p:grpSpPr>
        <p:pic>
          <p:nvPicPr>
            <p:cNvPr id="1797255" name="Picture 13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864"/>
              <a:ext cx="255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7256" name="Picture 13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864"/>
              <a:ext cx="290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785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7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7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97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97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97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97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97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9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9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97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9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97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9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9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9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97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97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97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97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8.15029E-6 L -0.30834 0.12209 " pathEditMode="relative" ptsTypes="AA">
                                      <p:cBhvr>
                                        <p:cTn id="71" dur="500" fill="hold"/>
                                        <p:tgtEl>
                                          <p:spTgt spid="1797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97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97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97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97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97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97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71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330" y="6607508"/>
            <a:ext cx="382941" cy="1961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703C-C89F-449E-92E7-8925DEDF6E5D}" type="slidenum">
              <a:rPr lang="en-US"/>
              <a:pPr/>
              <a:t>3</a:t>
            </a:fld>
            <a:endParaRPr lang="en-US"/>
          </a:p>
        </p:txBody>
      </p:sp>
      <p:grpSp>
        <p:nvGrpSpPr>
          <p:cNvPr id="1798207" name="Group 63"/>
          <p:cNvGrpSpPr>
            <a:grpSpLocks/>
          </p:cNvGrpSpPr>
          <p:nvPr/>
        </p:nvGrpSpPr>
        <p:grpSpPr bwMode="auto">
          <a:xfrm>
            <a:off x="38100" y="76200"/>
            <a:ext cx="8953500" cy="979488"/>
            <a:chOff x="24" y="2072"/>
            <a:chExt cx="5640" cy="617"/>
          </a:xfrm>
        </p:grpSpPr>
        <p:pic>
          <p:nvPicPr>
            <p:cNvPr id="1798208" name="Picture 6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2072"/>
              <a:ext cx="140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8209" name="Picture 6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3" y="2072"/>
              <a:ext cx="4171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8210" name="Picture 6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" y="2312"/>
              <a:ext cx="192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98211" name="Rectangle 67"/>
            <p:cNvSpPr>
              <a:spLocks noChangeArrowheads="1"/>
            </p:cNvSpPr>
            <p:nvPr/>
          </p:nvSpPr>
          <p:spPr bwMode="auto">
            <a:xfrm>
              <a:off x="3719" y="2297"/>
              <a:ext cx="881" cy="3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981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8153" name="Line 9"/>
          <p:cNvSpPr>
            <a:spLocks noChangeShapeType="1"/>
          </p:cNvSpPr>
          <p:nvPr/>
        </p:nvSpPr>
        <p:spPr bwMode="auto">
          <a:xfrm>
            <a:off x="0" y="133297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98158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828800"/>
            <a:ext cx="37099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8159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2727325"/>
            <a:ext cx="5984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8160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2514600"/>
            <a:ext cx="29797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98161" name="Group 17"/>
          <p:cNvGrpSpPr>
            <a:grpSpLocks/>
          </p:cNvGrpSpPr>
          <p:nvPr/>
        </p:nvGrpSpPr>
        <p:grpSpPr bwMode="auto">
          <a:xfrm>
            <a:off x="76200" y="3175000"/>
            <a:ext cx="3198813" cy="609600"/>
            <a:chOff x="48" y="2160"/>
            <a:chExt cx="2015" cy="384"/>
          </a:xfrm>
        </p:grpSpPr>
        <p:pic>
          <p:nvPicPr>
            <p:cNvPr id="1798162" name="Picture 1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314"/>
              <a:ext cx="2015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8163" name="Picture 1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95051">
              <a:off x="960" y="2160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798164" name="Group 20"/>
          <p:cNvGrpSpPr>
            <a:grpSpLocks/>
          </p:cNvGrpSpPr>
          <p:nvPr/>
        </p:nvGrpSpPr>
        <p:grpSpPr bwMode="auto">
          <a:xfrm>
            <a:off x="4159250" y="3098800"/>
            <a:ext cx="4908550" cy="744538"/>
            <a:chOff x="2620" y="2112"/>
            <a:chExt cx="3092" cy="469"/>
          </a:xfrm>
        </p:grpSpPr>
        <p:pic>
          <p:nvPicPr>
            <p:cNvPr id="1798165" name="Picture 2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" y="2314"/>
              <a:ext cx="3092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8166" name="Picture 2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95051" flipH="1">
              <a:off x="3050" y="2112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798167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4343400"/>
            <a:ext cx="26876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8168" name="Picture 2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0"/>
            <a:ext cx="1608138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98179" name="Group 35"/>
          <p:cNvGrpSpPr>
            <a:grpSpLocks/>
          </p:cNvGrpSpPr>
          <p:nvPr/>
        </p:nvGrpSpPr>
        <p:grpSpPr bwMode="auto">
          <a:xfrm>
            <a:off x="2819400" y="6118225"/>
            <a:ext cx="1627188" cy="322263"/>
            <a:chOff x="1776" y="3854"/>
            <a:chExt cx="1025" cy="203"/>
          </a:xfrm>
        </p:grpSpPr>
        <p:pic>
          <p:nvPicPr>
            <p:cNvPr id="1798180" name="Picture 3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854"/>
              <a:ext cx="737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8181" name="Picture 3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3941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798182" name="Group 38"/>
          <p:cNvGrpSpPr>
            <a:grpSpLocks/>
          </p:cNvGrpSpPr>
          <p:nvPr/>
        </p:nvGrpSpPr>
        <p:grpSpPr bwMode="auto">
          <a:xfrm>
            <a:off x="2057400" y="5318125"/>
            <a:ext cx="3373438" cy="295275"/>
            <a:chOff x="1296" y="3350"/>
            <a:chExt cx="2125" cy="186"/>
          </a:xfrm>
        </p:grpSpPr>
        <p:pic>
          <p:nvPicPr>
            <p:cNvPr id="1798183" name="Picture 3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3367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8184" name="Picture 4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" y="3350"/>
              <a:ext cx="19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8185" name="Picture 4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" y="3353"/>
              <a:ext cx="6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798186" name="Group 42"/>
          <p:cNvGrpSpPr>
            <a:grpSpLocks/>
          </p:cNvGrpSpPr>
          <p:nvPr/>
        </p:nvGrpSpPr>
        <p:grpSpPr bwMode="auto">
          <a:xfrm>
            <a:off x="2286000" y="5181600"/>
            <a:ext cx="3033713" cy="584200"/>
            <a:chOff x="1440" y="3264"/>
            <a:chExt cx="1911" cy="368"/>
          </a:xfrm>
        </p:grpSpPr>
        <p:pic>
          <p:nvPicPr>
            <p:cNvPr id="1798187" name="Picture 4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4" y="3304"/>
              <a:ext cx="737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8188" name="Picture 4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264"/>
              <a:ext cx="66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8189" name="Picture 4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6" y="3408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798193" name="Picture 4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6118225"/>
            <a:ext cx="9937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98197" name="Group 53"/>
          <p:cNvGrpSpPr>
            <a:grpSpLocks/>
          </p:cNvGrpSpPr>
          <p:nvPr/>
        </p:nvGrpSpPr>
        <p:grpSpPr bwMode="auto">
          <a:xfrm>
            <a:off x="838200" y="6153150"/>
            <a:ext cx="5408613" cy="307975"/>
            <a:chOff x="528" y="3876"/>
            <a:chExt cx="3407" cy="194"/>
          </a:xfrm>
        </p:grpSpPr>
        <p:pic>
          <p:nvPicPr>
            <p:cNvPr id="1798170" name="Picture 2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4" y="3876"/>
              <a:ext cx="8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8171" name="Picture 2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876"/>
              <a:ext cx="8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8172" name="Picture 2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10" y="3876"/>
              <a:ext cx="8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8173" name="Picture 2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32" y="3876"/>
              <a:ext cx="8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8194" name="Picture 5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6" y="3876"/>
              <a:ext cx="8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8195" name="Picture 5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852" y="3876"/>
              <a:ext cx="8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798196" name="Picture 5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6256338"/>
            <a:ext cx="263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98199" name="Rectangle 55"/>
          <p:cNvSpPr>
            <a:spLocks noChangeArrowheads="1"/>
          </p:cNvSpPr>
          <p:nvPr/>
        </p:nvSpPr>
        <p:spPr bwMode="auto">
          <a:xfrm>
            <a:off x="3244850" y="6086475"/>
            <a:ext cx="2897188" cy="3937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98204" name="Group 60"/>
          <p:cNvGrpSpPr>
            <a:grpSpLocks/>
          </p:cNvGrpSpPr>
          <p:nvPr/>
        </p:nvGrpSpPr>
        <p:grpSpPr bwMode="auto">
          <a:xfrm>
            <a:off x="5487988" y="5588000"/>
            <a:ext cx="3579812" cy="431800"/>
            <a:chOff x="3457" y="3520"/>
            <a:chExt cx="2255" cy="272"/>
          </a:xfrm>
        </p:grpSpPr>
        <p:pic>
          <p:nvPicPr>
            <p:cNvPr id="1798201" name="Picture 5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" y="3520"/>
              <a:ext cx="1908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8203" name="Picture 5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" y="3666"/>
              <a:ext cx="2255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798198" name="Picture 5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76691">
            <a:off x="4468813" y="4889500"/>
            <a:ext cx="1031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98205" name="Rectangle 6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98213" name="Group 69"/>
          <p:cNvGrpSpPr>
            <a:grpSpLocks/>
          </p:cNvGrpSpPr>
          <p:nvPr/>
        </p:nvGrpSpPr>
        <p:grpSpPr bwMode="auto">
          <a:xfrm>
            <a:off x="36513" y="1371600"/>
            <a:ext cx="8769350" cy="263525"/>
            <a:chOff x="23" y="864"/>
            <a:chExt cx="5524" cy="166"/>
          </a:xfrm>
        </p:grpSpPr>
        <p:pic>
          <p:nvPicPr>
            <p:cNvPr id="1798214" name="Picture 7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864"/>
              <a:ext cx="255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8215" name="Picture 7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864"/>
              <a:ext cx="290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248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9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9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9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9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179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81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330" y="6607508"/>
            <a:ext cx="382941" cy="1961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5AD6B95C-3E9C-4795-BB6B-3588BD1677AA}" type="slidenum">
              <a:rPr lang="en-US"/>
              <a:pPr/>
              <a:t>4</a:t>
            </a:fld>
            <a:endParaRPr lang="en-US"/>
          </a:p>
        </p:txBody>
      </p:sp>
      <p:grpSp>
        <p:nvGrpSpPr>
          <p:cNvPr id="1799245" name="Group 77"/>
          <p:cNvGrpSpPr>
            <a:grpSpLocks/>
          </p:cNvGrpSpPr>
          <p:nvPr/>
        </p:nvGrpSpPr>
        <p:grpSpPr bwMode="auto">
          <a:xfrm>
            <a:off x="38100" y="76200"/>
            <a:ext cx="8953500" cy="979488"/>
            <a:chOff x="24" y="2072"/>
            <a:chExt cx="5640" cy="617"/>
          </a:xfrm>
        </p:grpSpPr>
        <p:pic>
          <p:nvPicPr>
            <p:cNvPr id="1799246" name="Picture 7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2072"/>
              <a:ext cx="140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9247" name="Picture 7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3" y="2072"/>
              <a:ext cx="4171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9248" name="Picture 8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" y="2312"/>
              <a:ext cx="192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99249" name="Rectangle 81"/>
            <p:cNvSpPr>
              <a:spLocks noChangeArrowheads="1"/>
            </p:cNvSpPr>
            <p:nvPr/>
          </p:nvSpPr>
          <p:spPr bwMode="auto">
            <a:xfrm>
              <a:off x="3719" y="2297"/>
              <a:ext cx="881" cy="3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9917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9177" name="Line 9"/>
          <p:cNvSpPr>
            <a:spLocks noChangeShapeType="1"/>
          </p:cNvSpPr>
          <p:nvPr/>
        </p:nvSpPr>
        <p:spPr bwMode="auto">
          <a:xfrm>
            <a:off x="0" y="133297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99182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828800"/>
            <a:ext cx="37099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238" y="2514600"/>
            <a:ext cx="7069791" cy="6134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99243" name="Rectangle 7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99260" name="Group 92"/>
          <p:cNvGrpSpPr>
            <a:grpSpLocks/>
          </p:cNvGrpSpPr>
          <p:nvPr/>
        </p:nvGrpSpPr>
        <p:grpSpPr bwMode="auto">
          <a:xfrm>
            <a:off x="36513" y="1371600"/>
            <a:ext cx="8769350" cy="263525"/>
            <a:chOff x="23" y="864"/>
            <a:chExt cx="5524" cy="166"/>
          </a:xfrm>
        </p:grpSpPr>
        <p:pic>
          <p:nvPicPr>
            <p:cNvPr id="1799256" name="Picture 8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864"/>
              <a:ext cx="255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9258" name="Picture 9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864"/>
              <a:ext cx="290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 bwMode="auto">
          <a:xfrm>
            <a:off x="3749040" y="2487460"/>
            <a:ext cx="1554480" cy="649224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660512" y="2487460"/>
            <a:ext cx="1536192" cy="64922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91440" y="2487460"/>
            <a:ext cx="3172968" cy="649224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633472" y="3154679"/>
            <a:ext cx="4026074" cy="655321"/>
            <a:chOff x="2209800" y="3154679"/>
            <a:chExt cx="4026074" cy="655321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12205" y="3547153"/>
              <a:ext cx="3723669" cy="2628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09800" y="3242353"/>
              <a:ext cx="1474573" cy="2628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1" name="Straight Arrow Connector 10"/>
            <p:cNvCxnSpPr/>
            <p:nvPr/>
          </p:nvCxnSpPr>
          <p:spPr bwMode="auto">
            <a:xfrm flipV="1">
              <a:off x="4103944" y="3154679"/>
              <a:ext cx="0" cy="438912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Group 15"/>
          <p:cNvGrpSpPr/>
          <p:nvPr/>
        </p:nvGrpSpPr>
        <p:grpSpPr>
          <a:xfrm>
            <a:off x="5559552" y="3154680"/>
            <a:ext cx="2482149" cy="899411"/>
            <a:chOff x="5137851" y="3154680"/>
            <a:chExt cx="2482149" cy="899411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37851" y="3835052"/>
              <a:ext cx="2482149" cy="2190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9" name="Straight Arrow Connector 38"/>
            <p:cNvCxnSpPr/>
            <p:nvPr/>
          </p:nvCxnSpPr>
          <p:spPr bwMode="auto">
            <a:xfrm flipH="1" flipV="1">
              <a:off x="6122764" y="3154680"/>
              <a:ext cx="685800" cy="6858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oup 16"/>
          <p:cNvGrpSpPr/>
          <p:nvPr/>
        </p:nvGrpSpPr>
        <p:grpSpPr>
          <a:xfrm>
            <a:off x="1673352" y="3154679"/>
            <a:ext cx="6301621" cy="1837945"/>
            <a:chOff x="1252728" y="3154679"/>
            <a:chExt cx="6301621" cy="1837945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09800" y="4131720"/>
              <a:ext cx="5344549" cy="2777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16509" y="4435177"/>
              <a:ext cx="2234201" cy="2190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0" name="Straight Arrow Connector 39"/>
            <p:cNvCxnSpPr/>
            <p:nvPr/>
          </p:nvCxnSpPr>
          <p:spPr bwMode="auto">
            <a:xfrm flipV="1">
              <a:off x="1261872" y="3154679"/>
              <a:ext cx="0" cy="1837944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Arrow Connector 40"/>
            <p:cNvCxnSpPr/>
            <p:nvPr/>
          </p:nvCxnSpPr>
          <p:spPr bwMode="auto">
            <a:xfrm flipV="1">
              <a:off x="4599432" y="4663440"/>
              <a:ext cx="0" cy="329184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1252728" y="4983479"/>
              <a:ext cx="3355848" cy="1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1" name="Group 30"/>
          <p:cNvGrpSpPr/>
          <p:nvPr/>
        </p:nvGrpSpPr>
        <p:grpSpPr>
          <a:xfrm>
            <a:off x="7248337" y="1776608"/>
            <a:ext cx="1805893" cy="1371600"/>
            <a:chOff x="7086600" y="1776608"/>
            <a:chExt cx="1805893" cy="1371600"/>
          </a:xfrm>
        </p:grpSpPr>
        <p:sp>
          <p:nvSpPr>
            <p:cNvPr id="32" name="Right Brace 31"/>
            <p:cNvSpPr/>
            <p:nvPr/>
          </p:nvSpPr>
          <p:spPr bwMode="auto">
            <a:xfrm>
              <a:off x="7086600" y="1776608"/>
              <a:ext cx="228600" cy="1371600"/>
            </a:xfrm>
            <a:prstGeom prst="rightBrac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02882" y="2184843"/>
              <a:ext cx="1489611" cy="5844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193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1" grpId="0" animBg="1"/>
      <p:bldP spid="21" grpId="1" animBg="1"/>
      <p:bldP spid="36" grpId="0" animBg="1"/>
      <p:bldP spid="3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238" y="2514600"/>
            <a:ext cx="7069791" cy="6134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7248337" y="1776608"/>
            <a:ext cx="1805893" cy="1371600"/>
            <a:chOff x="7086600" y="1776608"/>
            <a:chExt cx="1805893" cy="1371600"/>
          </a:xfrm>
        </p:grpSpPr>
        <p:sp>
          <p:nvSpPr>
            <p:cNvPr id="38" name="Right Brace 37"/>
            <p:cNvSpPr/>
            <p:nvPr/>
          </p:nvSpPr>
          <p:spPr bwMode="auto">
            <a:xfrm>
              <a:off x="7086600" y="1776608"/>
              <a:ext cx="228600" cy="1371600"/>
            </a:xfrm>
            <a:prstGeom prst="rightBrac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02882" y="2184843"/>
              <a:ext cx="1489611" cy="5844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5" name="Picture 3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330" y="6607508"/>
            <a:ext cx="382941" cy="1961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99177" name="Line 9"/>
          <p:cNvSpPr>
            <a:spLocks noChangeShapeType="1"/>
          </p:cNvSpPr>
          <p:nvPr/>
        </p:nvSpPr>
        <p:spPr bwMode="auto">
          <a:xfrm>
            <a:off x="0" y="133297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99182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828800"/>
            <a:ext cx="37099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99260" name="Group 92"/>
          <p:cNvGrpSpPr>
            <a:grpSpLocks/>
          </p:cNvGrpSpPr>
          <p:nvPr/>
        </p:nvGrpSpPr>
        <p:grpSpPr bwMode="auto">
          <a:xfrm>
            <a:off x="36513" y="1371600"/>
            <a:ext cx="8769350" cy="263525"/>
            <a:chOff x="23" y="864"/>
            <a:chExt cx="5524" cy="166"/>
          </a:xfrm>
        </p:grpSpPr>
        <p:pic>
          <p:nvPicPr>
            <p:cNvPr id="1799256" name="Picture 8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864"/>
              <a:ext cx="255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9258" name="Picture 9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864"/>
              <a:ext cx="290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3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54864"/>
            <a:ext cx="5447616" cy="584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8230" y="36576"/>
            <a:ext cx="3213370" cy="6283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6200" y="698679"/>
            <a:ext cx="8660171" cy="262895"/>
            <a:chOff x="76200" y="698679"/>
            <a:chExt cx="8660171" cy="262895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" y="701930"/>
              <a:ext cx="4250430" cy="2480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57304" y="698679"/>
              <a:ext cx="4279067" cy="2628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" name="Picture 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1015652"/>
            <a:ext cx="3534201" cy="2190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5AD6B95C-3E9C-4795-BB6B-3588BD1677AA}" type="slidenum">
              <a:rPr lang="en-US"/>
              <a:pPr/>
              <a:t>5</a:t>
            </a:fld>
            <a:endParaRPr lang="en-US"/>
          </a:p>
        </p:txBody>
      </p:sp>
      <p:sp>
        <p:nvSpPr>
          <p:cNvPr id="179917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9243" name="Rectangle 7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99217" name="Picture 4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3200400"/>
            <a:ext cx="23510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238" y="3810000"/>
            <a:ext cx="3301029" cy="7448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4078224"/>
            <a:ext cx="2600380" cy="2778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99224" name="Picture 5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4654550"/>
            <a:ext cx="3154362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9226" name="Picture 5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86400"/>
            <a:ext cx="24241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9228" name="Picture 6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124575"/>
            <a:ext cx="26574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9234" name="Picture 6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37" y="4724400"/>
            <a:ext cx="6350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99235" name="Group 67"/>
          <p:cNvGrpSpPr>
            <a:grpSpLocks/>
          </p:cNvGrpSpPr>
          <p:nvPr/>
        </p:nvGrpSpPr>
        <p:grpSpPr bwMode="auto">
          <a:xfrm>
            <a:off x="5616575" y="4587875"/>
            <a:ext cx="3455988" cy="731838"/>
            <a:chOff x="2400" y="1520"/>
            <a:chExt cx="2177" cy="461"/>
          </a:xfrm>
        </p:grpSpPr>
        <p:pic>
          <p:nvPicPr>
            <p:cNvPr id="1799236" name="Picture 6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2" y="1549"/>
              <a:ext cx="1831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9237" name="Picture 6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1789"/>
              <a:ext cx="199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99238" name="AutoShape 70"/>
            <p:cNvSpPr>
              <a:spLocks/>
            </p:cNvSpPr>
            <p:nvPr/>
          </p:nvSpPr>
          <p:spPr bwMode="auto">
            <a:xfrm>
              <a:off x="2400" y="1520"/>
              <a:ext cx="96" cy="461"/>
            </a:xfrm>
            <a:prstGeom prst="leftBrace">
              <a:avLst>
                <a:gd name="adj1" fmla="val 4001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9239" name="AutoShape 71"/>
            <p:cNvSpPr>
              <a:spLocks/>
            </p:cNvSpPr>
            <p:nvPr/>
          </p:nvSpPr>
          <p:spPr bwMode="auto">
            <a:xfrm flipH="1">
              <a:off x="4481" y="1520"/>
              <a:ext cx="96" cy="461"/>
            </a:xfrm>
            <a:prstGeom prst="leftBrace">
              <a:avLst>
                <a:gd name="adj1" fmla="val 4001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799241" name="Picture 7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643438"/>
            <a:ext cx="13001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9242" name="Picture 7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4654550"/>
            <a:ext cx="1300162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0340" y="3946094"/>
            <a:ext cx="563512" cy="194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683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9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9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9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9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9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9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500" fill="hold"/>
                                        <p:tgtEl>
                                          <p:spTgt spid="1799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18519E-6 L 0.44167 -5.18519E-6 " pathEditMode="relative" ptsTypes="AA">
                                      <p:cBhvr>
                                        <p:cTn id="69" dur="500" fill="hold"/>
                                        <p:tgtEl>
                                          <p:spTgt spid="179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9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9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9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9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54864"/>
            <a:ext cx="5447616" cy="584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238" y="3810000"/>
            <a:ext cx="3301029" cy="7448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4078224"/>
            <a:ext cx="2600380" cy="2778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0340" y="3946094"/>
            <a:ext cx="563512" cy="194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238" y="2514600"/>
            <a:ext cx="7069791" cy="6134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7248337" y="1776608"/>
            <a:ext cx="1805893" cy="1371600"/>
            <a:chOff x="7086600" y="1776608"/>
            <a:chExt cx="1805893" cy="1371600"/>
          </a:xfrm>
        </p:grpSpPr>
        <p:sp>
          <p:nvSpPr>
            <p:cNvPr id="41" name="Right Brace 40"/>
            <p:cNvSpPr/>
            <p:nvPr/>
          </p:nvSpPr>
          <p:spPr bwMode="auto">
            <a:xfrm>
              <a:off x="7086600" y="1776608"/>
              <a:ext cx="228600" cy="1371600"/>
            </a:xfrm>
            <a:prstGeom prst="rightBrac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02882" y="2184843"/>
              <a:ext cx="1489611" cy="5844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5" name="Picture 3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330" y="6607508"/>
            <a:ext cx="382941" cy="1961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Line 9"/>
          <p:cNvSpPr>
            <a:spLocks noChangeShapeType="1"/>
          </p:cNvSpPr>
          <p:nvPr/>
        </p:nvSpPr>
        <p:spPr bwMode="auto">
          <a:xfrm>
            <a:off x="0" y="133297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" name="Picture 2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8230" y="37578"/>
            <a:ext cx="3213370" cy="6283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76200" y="698679"/>
            <a:ext cx="8660171" cy="262895"/>
            <a:chOff x="76200" y="698679"/>
            <a:chExt cx="8660171" cy="262895"/>
          </a:xfrm>
        </p:grpSpPr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" y="701930"/>
              <a:ext cx="4250430" cy="2480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57304" y="698679"/>
              <a:ext cx="4279067" cy="2628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4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1015652"/>
            <a:ext cx="3534201" cy="2190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DDCE-645E-4441-A000-266A953A92EA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1801248" name="Group 32"/>
          <p:cNvGrpSpPr>
            <a:grpSpLocks/>
          </p:cNvGrpSpPr>
          <p:nvPr/>
        </p:nvGrpSpPr>
        <p:grpSpPr bwMode="auto">
          <a:xfrm>
            <a:off x="36513" y="1371600"/>
            <a:ext cx="8769350" cy="263525"/>
            <a:chOff x="23" y="864"/>
            <a:chExt cx="5524" cy="166"/>
          </a:xfrm>
        </p:grpSpPr>
        <p:pic>
          <p:nvPicPr>
            <p:cNvPr id="1801249" name="Picture 3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864"/>
              <a:ext cx="255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1250" name="Picture 3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864"/>
              <a:ext cx="290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0121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01230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828800"/>
            <a:ext cx="37099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01232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3200400"/>
            <a:ext cx="23510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01235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4654550"/>
            <a:ext cx="3154362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01236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86400"/>
            <a:ext cx="24241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01237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124575"/>
            <a:ext cx="26574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01238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4548188"/>
            <a:ext cx="423545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01239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5365750"/>
            <a:ext cx="4367212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01240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37" y="4724400"/>
            <a:ext cx="6350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01241" name="Rectangle 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1251" name="Line 35"/>
          <p:cNvSpPr>
            <a:spLocks noChangeShapeType="1"/>
          </p:cNvSpPr>
          <p:nvPr/>
        </p:nvSpPr>
        <p:spPr bwMode="auto">
          <a:xfrm flipH="1" flipV="1">
            <a:off x="609600" y="4752975"/>
            <a:ext cx="182563" cy="1651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1253" name="Rectangle 37"/>
          <p:cNvSpPr>
            <a:spLocks noChangeArrowheads="1"/>
          </p:cNvSpPr>
          <p:nvPr/>
        </p:nvSpPr>
        <p:spPr bwMode="auto">
          <a:xfrm>
            <a:off x="109538" y="4624388"/>
            <a:ext cx="3181350" cy="6762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4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1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1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1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1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01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0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1801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1251" grpId="0" animBg="1"/>
      <p:bldP spid="1801251" grpId="1" animBg="1"/>
      <p:bldP spid="18012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54864"/>
            <a:ext cx="5447616" cy="584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238" y="3810000"/>
            <a:ext cx="3301029" cy="7448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4078224"/>
            <a:ext cx="2600380" cy="2778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0340" y="3946094"/>
            <a:ext cx="563512" cy="194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330" y="6607508"/>
            <a:ext cx="382941" cy="1961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" name="Line 9"/>
          <p:cNvSpPr>
            <a:spLocks noChangeShapeType="1"/>
          </p:cNvSpPr>
          <p:nvPr/>
        </p:nvSpPr>
        <p:spPr bwMode="auto">
          <a:xfrm>
            <a:off x="0" y="133297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" name="Picture 3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8230" y="37578"/>
            <a:ext cx="3213370" cy="6283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76200" y="698679"/>
            <a:ext cx="8660171" cy="262895"/>
            <a:chOff x="76200" y="698679"/>
            <a:chExt cx="8660171" cy="262895"/>
          </a:xfrm>
        </p:grpSpPr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" y="701930"/>
              <a:ext cx="4250430" cy="2480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57304" y="698679"/>
              <a:ext cx="4279067" cy="2628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3" name="Picture 4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1015652"/>
            <a:ext cx="3534201" cy="2190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4B65-FAE9-41CC-8962-D2672AE7EF76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1833986" name="Group 2"/>
          <p:cNvGrpSpPr>
            <a:grpSpLocks/>
          </p:cNvGrpSpPr>
          <p:nvPr/>
        </p:nvGrpSpPr>
        <p:grpSpPr bwMode="auto">
          <a:xfrm>
            <a:off x="36513" y="1371600"/>
            <a:ext cx="8769350" cy="263525"/>
            <a:chOff x="23" y="864"/>
            <a:chExt cx="5524" cy="166"/>
          </a:xfrm>
        </p:grpSpPr>
        <p:pic>
          <p:nvPicPr>
            <p:cNvPr id="1833987" name="Picture 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864"/>
              <a:ext cx="255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3988" name="Picture 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864"/>
              <a:ext cx="290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33994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33996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828800"/>
            <a:ext cx="37099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3998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3200400"/>
            <a:ext cx="23510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4016" name="Picture 3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4654550"/>
            <a:ext cx="31702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4002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86400"/>
            <a:ext cx="24241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4003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124575"/>
            <a:ext cx="26574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4006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37" y="4724400"/>
            <a:ext cx="6350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34007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34012" name="Picture 2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4548188"/>
            <a:ext cx="423545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4013" name="Picture 2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5365750"/>
            <a:ext cx="4367212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34014" name="Rectangle 30"/>
          <p:cNvSpPr>
            <a:spLocks noChangeArrowheads="1"/>
          </p:cNvSpPr>
          <p:nvPr/>
        </p:nvSpPr>
        <p:spPr bwMode="auto">
          <a:xfrm>
            <a:off x="109538" y="4624388"/>
            <a:ext cx="3181350" cy="6762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017" name="Line 33"/>
          <p:cNvSpPr>
            <a:spLocks noChangeShapeType="1"/>
          </p:cNvSpPr>
          <p:nvPr/>
        </p:nvSpPr>
        <p:spPr bwMode="auto">
          <a:xfrm flipH="1" flipV="1">
            <a:off x="5072063" y="4651375"/>
            <a:ext cx="511175" cy="1920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4018" name="Line 34"/>
          <p:cNvSpPr>
            <a:spLocks noChangeShapeType="1"/>
          </p:cNvSpPr>
          <p:nvPr/>
        </p:nvSpPr>
        <p:spPr bwMode="auto">
          <a:xfrm flipH="1" flipV="1">
            <a:off x="5164138" y="5465763"/>
            <a:ext cx="622300" cy="20161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238" y="2514600"/>
            <a:ext cx="7069791" cy="6134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7248337" y="1776608"/>
            <a:ext cx="1805893" cy="1371600"/>
            <a:chOff x="7086600" y="1776608"/>
            <a:chExt cx="1805893" cy="1371600"/>
          </a:xfrm>
        </p:grpSpPr>
        <p:sp>
          <p:nvSpPr>
            <p:cNvPr id="44" name="Right Brace 43"/>
            <p:cNvSpPr/>
            <p:nvPr/>
          </p:nvSpPr>
          <p:spPr bwMode="auto">
            <a:xfrm>
              <a:off x="7086600" y="1776608"/>
              <a:ext cx="228600" cy="1371600"/>
            </a:xfrm>
            <a:prstGeom prst="rightBrac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02882" y="2184843"/>
              <a:ext cx="1489611" cy="5844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602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4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4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34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34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18340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00" fill="hold"/>
                                        <p:tgtEl>
                                          <p:spTgt spid="18340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4014" grpId="0" animBg="1"/>
      <p:bldP spid="1834017" grpId="0" animBg="1"/>
      <p:bldP spid="1834017" grpId="1" animBg="1"/>
      <p:bldP spid="1834018" grpId="0" animBg="1"/>
      <p:bldP spid="18340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54864"/>
            <a:ext cx="5447616" cy="584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238" y="3810000"/>
            <a:ext cx="3301029" cy="7448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4078224"/>
            <a:ext cx="2600380" cy="2778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0340" y="3946094"/>
            <a:ext cx="563512" cy="194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238" y="2514600"/>
            <a:ext cx="7069791" cy="6134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7248337" y="1776608"/>
            <a:ext cx="1805893" cy="1371600"/>
            <a:chOff x="7086600" y="1776608"/>
            <a:chExt cx="1805893" cy="1371600"/>
          </a:xfrm>
        </p:grpSpPr>
        <p:sp>
          <p:nvSpPr>
            <p:cNvPr id="40" name="Right Brace 39"/>
            <p:cNvSpPr/>
            <p:nvPr/>
          </p:nvSpPr>
          <p:spPr bwMode="auto">
            <a:xfrm>
              <a:off x="7086600" y="1776608"/>
              <a:ext cx="228600" cy="1371600"/>
            </a:xfrm>
            <a:prstGeom prst="rightBrac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02882" y="2184843"/>
              <a:ext cx="1489611" cy="5844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4" name="Picture 3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330" y="6607508"/>
            <a:ext cx="382941" cy="1961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0" y="133297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8230" y="37578"/>
            <a:ext cx="3213370" cy="6283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76200" y="698679"/>
            <a:ext cx="8660171" cy="262895"/>
            <a:chOff x="76200" y="698679"/>
            <a:chExt cx="8660171" cy="262895"/>
          </a:xfrm>
        </p:grpSpPr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" y="701930"/>
              <a:ext cx="4250430" cy="2480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57304" y="698679"/>
              <a:ext cx="4279067" cy="2628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2" name="Picture 3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1015652"/>
            <a:ext cx="3534201" cy="2190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B2B9-6F27-4713-8A2D-6B3717D3A549}" type="slidenum">
              <a:rPr lang="en-US"/>
              <a:pPr/>
              <a:t>8</a:t>
            </a:fld>
            <a:endParaRPr lang="en-US"/>
          </a:p>
        </p:txBody>
      </p:sp>
      <p:pic>
        <p:nvPicPr>
          <p:cNvPr id="1836057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4654550"/>
            <a:ext cx="31702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6058" name="Picture 2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4724400"/>
            <a:ext cx="6350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36034" name="Group 2"/>
          <p:cNvGrpSpPr>
            <a:grpSpLocks/>
          </p:cNvGrpSpPr>
          <p:nvPr/>
        </p:nvGrpSpPr>
        <p:grpSpPr bwMode="auto">
          <a:xfrm>
            <a:off x="36513" y="1371600"/>
            <a:ext cx="8769350" cy="263525"/>
            <a:chOff x="23" y="864"/>
            <a:chExt cx="5524" cy="166"/>
          </a:xfrm>
        </p:grpSpPr>
        <p:pic>
          <p:nvPicPr>
            <p:cNvPr id="1836035" name="Picture 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864"/>
              <a:ext cx="255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6036" name="Picture 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864"/>
              <a:ext cx="290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3604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36044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828800"/>
            <a:ext cx="37099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6046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3200400"/>
            <a:ext cx="23510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6050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86400"/>
            <a:ext cx="24241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6051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124575"/>
            <a:ext cx="26574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6052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4548188"/>
            <a:ext cx="3856037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6053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63" y="5365750"/>
            <a:ext cx="3973512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36055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0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54864"/>
            <a:ext cx="5447616" cy="584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238" y="2514600"/>
            <a:ext cx="7069791" cy="6134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2" name="Group 41"/>
          <p:cNvGrpSpPr/>
          <p:nvPr/>
        </p:nvGrpSpPr>
        <p:grpSpPr>
          <a:xfrm>
            <a:off x="7248337" y="1776608"/>
            <a:ext cx="1805893" cy="1371600"/>
            <a:chOff x="7086600" y="1776608"/>
            <a:chExt cx="1805893" cy="1371600"/>
          </a:xfrm>
        </p:grpSpPr>
        <p:sp>
          <p:nvSpPr>
            <p:cNvPr id="46" name="Right Brace 45"/>
            <p:cNvSpPr/>
            <p:nvPr/>
          </p:nvSpPr>
          <p:spPr bwMode="auto">
            <a:xfrm>
              <a:off x="7086600" y="1776608"/>
              <a:ext cx="228600" cy="1371600"/>
            </a:xfrm>
            <a:prstGeom prst="rightBrac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02882" y="2184843"/>
              <a:ext cx="1489611" cy="5844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0" name="Picture 3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330" y="6607508"/>
            <a:ext cx="382941" cy="1961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Line 9"/>
          <p:cNvSpPr>
            <a:spLocks noChangeShapeType="1"/>
          </p:cNvSpPr>
          <p:nvPr/>
        </p:nvSpPr>
        <p:spPr bwMode="auto">
          <a:xfrm>
            <a:off x="0" y="133297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8230" y="37578"/>
            <a:ext cx="3213370" cy="6283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76200" y="698679"/>
            <a:ext cx="8660171" cy="262895"/>
            <a:chOff x="76200" y="698679"/>
            <a:chExt cx="8660171" cy="262895"/>
          </a:xfrm>
        </p:grpSpPr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" y="701930"/>
              <a:ext cx="4250430" cy="2480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57304" y="698679"/>
              <a:ext cx="4279067" cy="2628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9" name="Picture 3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1015652"/>
            <a:ext cx="3534201" cy="2190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9AB7-80C2-4F46-BDE3-8A96358C08CA}" type="slidenum">
              <a:rPr lang="en-US"/>
              <a:pPr/>
              <a:t>9</a:t>
            </a:fld>
            <a:endParaRPr lang="en-US"/>
          </a:p>
        </p:txBody>
      </p:sp>
      <p:grpSp>
        <p:nvGrpSpPr>
          <p:cNvPr id="1800246" name="Group 54"/>
          <p:cNvGrpSpPr>
            <a:grpSpLocks/>
          </p:cNvGrpSpPr>
          <p:nvPr/>
        </p:nvGrpSpPr>
        <p:grpSpPr bwMode="auto">
          <a:xfrm>
            <a:off x="36513" y="1371600"/>
            <a:ext cx="8769350" cy="263525"/>
            <a:chOff x="23" y="864"/>
            <a:chExt cx="5524" cy="166"/>
          </a:xfrm>
        </p:grpSpPr>
        <p:pic>
          <p:nvPicPr>
            <p:cNvPr id="1800247" name="Picture 5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864"/>
              <a:ext cx="255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0248" name="Picture 5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864"/>
              <a:ext cx="290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0019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00206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828800"/>
            <a:ext cx="37099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00221" name="Picture 2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3" y="5334000"/>
            <a:ext cx="47021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00226" name="Picture 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3" y="6045200"/>
            <a:ext cx="49355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00216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78200"/>
            <a:ext cx="36941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00218" name="Picture 2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3378200"/>
            <a:ext cx="34464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00227" name="Rectangle 35"/>
          <p:cNvSpPr>
            <a:spLocks noChangeArrowheads="1"/>
          </p:cNvSpPr>
          <p:nvPr/>
        </p:nvSpPr>
        <p:spPr bwMode="auto">
          <a:xfrm>
            <a:off x="495300" y="3276600"/>
            <a:ext cx="8077200" cy="762000"/>
          </a:xfrm>
          <a:prstGeom prst="rect">
            <a:avLst/>
          </a:prstGeom>
          <a:noFill/>
          <a:ln w="28575">
            <a:solidFill>
              <a:srgbClr val="FF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0228" name="Line 36"/>
          <p:cNvSpPr>
            <a:spLocks noChangeShapeType="1"/>
          </p:cNvSpPr>
          <p:nvPr/>
        </p:nvSpPr>
        <p:spPr bwMode="auto">
          <a:xfrm>
            <a:off x="4533900" y="3276600"/>
            <a:ext cx="0" cy="762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00219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4368800"/>
            <a:ext cx="36798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00225" name="Picture 3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68800"/>
            <a:ext cx="38989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00229" name="Rectangle 37"/>
          <p:cNvSpPr>
            <a:spLocks noChangeArrowheads="1"/>
          </p:cNvSpPr>
          <p:nvPr/>
        </p:nvSpPr>
        <p:spPr bwMode="auto">
          <a:xfrm>
            <a:off x="304800" y="4267200"/>
            <a:ext cx="8458200" cy="762000"/>
          </a:xfrm>
          <a:prstGeom prst="rect">
            <a:avLst/>
          </a:prstGeom>
          <a:noFill/>
          <a:ln w="28575">
            <a:solidFill>
              <a:srgbClr val="FF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0230" name="Line 38"/>
          <p:cNvSpPr>
            <a:spLocks noChangeShapeType="1"/>
          </p:cNvSpPr>
          <p:nvPr/>
        </p:nvSpPr>
        <p:spPr bwMode="auto">
          <a:xfrm>
            <a:off x="4533900" y="4267200"/>
            <a:ext cx="0" cy="762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0231" name="Rectangle 39"/>
          <p:cNvSpPr>
            <a:spLocks noChangeArrowheads="1"/>
          </p:cNvSpPr>
          <p:nvPr/>
        </p:nvSpPr>
        <p:spPr bwMode="auto">
          <a:xfrm>
            <a:off x="1676400" y="5257800"/>
            <a:ext cx="5181600" cy="1417638"/>
          </a:xfrm>
          <a:prstGeom prst="rect">
            <a:avLst/>
          </a:prstGeom>
          <a:noFill/>
          <a:ln w="28575">
            <a:solidFill>
              <a:srgbClr val="FF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0232" name="Line 40"/>
          <p:cNvSpPr>
            <a:spLocks noChangeShapeType="1"/>
          </p:cNvSpPr>
          <p:nvPr/>
        </p:nvSpPr>
        <p:spPr bwMode="auto">
          <a:xfrm>
            <a:off x="1676400" y="5967413"/>
            <a:ext cx="51816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00235" name="Picture 4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77037"/>
            <a:ext cx="635000" cy="17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00236" name="Picture 4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096000"/>
            <a:ext cx="6350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00237" name="Picture 4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4405313"/>
            <a:ext cx="635000" cy="17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00238" name="Picture 4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4405313"/>
            <a:ext cx="635000" cy="17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00239" name="Rectangle 4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0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0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0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0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00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00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00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00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500" fill="hold"/>
                                        <p:tgtEl>
                                          <p:spTgt spid="1800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00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00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00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00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500" fill="hold"/>
                                        <p:tgtEl>
                                          <p:spTgt spid="1800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00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00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00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00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500" fill="hold"/>
                                        <p:tgtEl>
                                          <p:spTgt spid="1800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00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00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00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00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500" fill="hold"/>
                                        <p:tgtEl>
                                          <p:spTgt spid="1800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0227" grpId="0" animBg="1"/>
      <p:bldP spid="1800228" grpId="0" animBg="1"/>
      <p:bldP spid="1800229" grpId="0" animBg="1"/>
      <p:bldP spid="1800230" grpId="0" animBg="1"/>
      <p:bldP spid="1800231" grpId="0" animBg="1"/>
      <p:bldP spid="18002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61226&quot;&gt;&lt;property id=&quot;20148&quot; value=&quot;5&quot;/&gt;&lt;property id=&quot;20300&quot; value=&quot;Slide 22&quot;/&gt;&lt;property id=&quot;20307&quot; value=&quot;597&quot;/&gt;&lt;/object&gt;&lt;object type=&quot;3&quot; unique_id=&quot;105801&quot;&gt;&lt;property id=&quot;20148&quot; value=&quot;5&quot;/&gt;&lt;property id=&quot;20300&quot; value=&quot;Slide 2&quot;/&gt;&lt;property id=&quot;20307&quot; value=&quot;648&quot;/&gt;&lt;/object&gt;&lt;object type=&quot;3&quot; unique_id=&quot;105802&quot;&gt;&lt;property id=&quot;20148&quot; value=&quot;5&quot;/&gt;&lt;property id=&quot;20300&quot; value=&quot;Slide 3&quot;/&gt;&lt;property id=&quot;20307&quot; value=&quot;650&quot;/&gt;&lt;/object&gt;&lt;object type=&quot;3&quot; unique_id=&quot;105803&quot;&gt;&lt;property id=&quot;20148&quot; value=&quot;5&quot;/&gt;&lt;property id=&quot;20300&quot; value=&quot;Slide 4&quot;/&gt;&lt;property id=&quot;20307&quot; value=&quot;649&quot;/&gt;&lt;/object&gt;&lt;object type=&quot;3&quot; unique_id=&quot;105804&quot;&gt;&lt;property id=&quot;20148&quot; value=&quot;5&quot;/&gt;&lt;property id=&quot;20300&quot; value=&quot;Slide 5&quot;/&gt;&lt;property id=&quot;20307&quot; value=&quot;651&quot;/&gt;&lt;/object&gt;&lt;object type=&quot;3&quot; unique_id=&quot;105827&quot;&gt;&lt;property id=&quot;20148&quot; value=&quot;5&quot;/&gt;&lt;property id=&quot;20300&quot; value=&quot;Slide 6&quot;/&gt;&lt;property id=&quot;20307&quot; value=&quot;653&quot;/&gt;&lt;/object&gt;&lt;object type=&quot;3&quot; unique_id=&quot;105888&quot;&gt;&lt;property id=&quot;20148&quot; value=&quot;5&quot;/&gt;&lt;property id=&quot;20300&quot; value=&quot;Slide 7&quot;/&gt;&lt;property id=&quot;20307&quot; value=&quot;654&quot;/&gt;&lt;/object&gt;&lt;object type=&quot;3&quot; unique_id=&quot;105889&quot;&gt;&lt;property id=&quot;20148&quot; value=&quot;5&quot;/&gt;&lt;property id=&quot;20300&quot; value=&quot;Slide 8&quot;/&gt;&lt;property id=&quot;20307&quot; value=&quot;655&quot;/&gt;&lt;/object&gt;&lt;object type=&quot;3&quot; unique_id=&quot;105918&quot;&gt;&lt;property id=&quot;20148&quot; value=&quot;5&quot;/&gt;&lt;property id=&quot;20300&quot; value=&quot;Slide 9&quot;/&gt;&lt;property id=&quot;20307&quot; value=&quot;656&quot;/&gt;&lt;/object&gt;&lt;object type=&quot;3&quot; unique_id=&quot;105919&quot;&gt;&lt;property id=&quot;20148&quot; value=&quot;5&quot;/&gt;&lt;property id=&quot;20300&quot; value=&quot;Slide 10&quot;/&gt;&lt;property id=&quot;20307&quot; value=&quot;657&quot;/&gt;&lt;/object&gt;&lt;object type=&quot;3&quot; unique_id=&quot;106032&quot;&gt;&lt;property id=&quot;20148&quot; value=&quot;5&quot;/&gt;&lt;property id=&quot;20300&quot; value=&quot;Slide 11&quot;/&gt;&lt;property id=&quot;20307&quot; value=&quot;658&quot;/&gt;&lt;/object&gt;&lt;object type=&quot;3&quot; unique_id=&quot;106033&quot;&gt;&lt;property id=&quot;20148&quot; value=&quot;5&quot;/&gt;&lt;property id=&quot;20300&quot; value=&quot;Slide 12&quot;/&gt;&lt;property id=&quot;20307&quot; value=&quot;659&quot;/&gt;&lt;/object&gt;&lt;object type=&quot;3&quot; unique_id=&quot;106034&quot;&gt;&lt;property id=&quot;20148&quot; value=&quot;5&quot;/&gt;&lt;property id=&quot;20300&quot; value=&quot;Slide 13&quot;/&gt;&lt;property id=&quot;20307&quot; value=&quot;660&quot;/&gt;&lt;/object&gt;&lt;object type=&quot;3&quot; unique_id=&quot;106035&quot;&gt;&lt;property id=&quot;20148&quot; value=&quot;5&quot;/&gt;&lt;property id=&quot;20300&quot; value=&quot;Slide 23&quot;/&gt;&lt;property id=&quot;20307&quot; value=&quot;661&quot;/&gt;&lt;/object&gt;&lt;object type=&quot;3&quot; unique_id=&quot;106216&quot;&gt;&lt;property id=&quot;20148&quot; value=&quot;5&quot;/&gt;&lt;property id=&quot;20300&quot; value=&quot;Slide 24&quot;/&gt;&lt;property id=&quot;20307&quot; value=&quot;662&quot;/&gt;&lt;/object&gt;&lt;object type=&quot;3&quot; unique_id=&quot;106217&quot;&gt;&lt;property id=&quot;20148&quot; value=&quot;5&quot;/&gt;&lt;property id=&quot;20300&quot; value=&quot;Slide 25&quot;/&gt;&lt;property id=&quot;20307&quot; value=&quot;663&quot;/&gt;&lt;/object&gt;&lt;object type=&quot;3&quot; unique_id=&quot;106218&quot;&gt;&lt;property id=&quot;20148&quot; value=&quot;5&quot;/&gt;&lt;property id=&quot;20300&quot; value=&quot;Slide 26&quot;/&gt;&lt;property id=&quot;20307&quot; value=&quot;664&quot;/&gt;&lt;/object&gt;&lt;object type=&quot;3&quot; unique_id=&quot;106219&quot;&gt;&lt;property id=&quot;20148&quot; value=&quot;5&quot;/&gt;&lt;property id=&quot;20300&quot; value=&quot;Slide 27&quot;/&gt;&lt;property id=&quot;20307&quot; value=&quot;665&quot;/&gt;&lt;/object&gt;&lt;object type=&quot;3&quot; unique_id=&quot;106220&quot;&gt;&lt;property id=&quot;20148&quot; value=&quot;5&quot;/&gt;&lt;property id=&quot;20300&quot; value=&quot;Slide 28&quot;/&gt;&lt;property id=&quot;20307&quot; value=&quot;666&quot;/&gt;&lt;/object&gt;&lt;object type=&quot;3&quot; unique_id=&quot;106221&quot;&gt;&lt;property id=&quot;20148&quot; value=&quot;5&quot;/&gt;&lt;property id=&quot;20300&quot; value=&quot;Slide 29&quot;/&gt;&lt;property id=&quot;20307&quot; value=&quot;667&quot;/&gt;&lt;/object&gt;&lt;object type=&quot;3&quot; unique_id=&quot;106222&quot;&gt;&lt;property id=&quot;20148&quot; value=&quot;5&quot;/&gt;&lt;property id=&quot;20300&quot; value=&quot;Slide 30&quot;/&gt;&lt;property id=&quot;20307&quot; value=&quot;668&quot;/&gt;&lt;/object&gt;&lt;object type=&quot;3&quot; unique_id=&quot;106493&quot;&gt;&lt;property id=&quot;20148&quot; value=&quot;5&quot;/&gt;&lt;property id=&quot;20300&quot; value=&quot;Slide 14&quot;/&gt;&lt;property id=&quot;20307&quot; value=&quot;669&quot;/&gt;&lt;/object&gt;&lt;object type=&quot;3&quot; unique_id=&quot;106519&quot;&gt;&lt;property id=&quot;20148&quot; value=&quot;5&quot;/&gt;&lt;property id=&quot;20300&quot; value=&quot;Slide 1&quot;/&gt;&lt;property id=&quot;20307&quot; value=&quot;670&quot;/&gt;&lt;/object&gt;&lt;object type=&quot;3&quot; unique_id=&quot;142516&quot;&gt;&lt;property id=&quot;20148&quot; value=&quot;5&quot;/&gt;&lt;property id=&quot;20300&quot; value=&quot;Slide 15&quot;/&gt;&lt;property id=&quot;20307&quot; value=&quot;671&quot;/&gt;&lt;/object&gt;&lt;object type=&quot;3&quot; unique_id=&quot;142517&quot;&gt;&lt;property id=&quot;20148&quot; value=&quot;5&quot;/&gt;&lt;property id=&quot;20300&quot; value=&quot;Slide 16&quot;/&gt;&lt;property id=&quot;20307&quot; value=&quot;672&quot;/&gt;&lt;/object&gt;&lt;object type=&quot;3&quot; unique_id=&quot;142518&quot;&gt;&lt;property id=&quot;20148&quot; value=&quot;5&quot;/&gt;&lt;property id=&quot;20300&quot; value=&quot;Slide 17&quot;/&gt;&lt;property id=&quot;20307&quot; value=&quot;673&quot;/&gt;&lt;/object&gt;&lt;object type=&quot;3&quot; unique_id=&quot;142519&quot;&gt;&lt;property id=&quot;20148&quot; value=&quot;5&quot;/&gt;&lt;property id=&quot;20300&quot; value=&quot;Slide 18&quot;/&gt;&lt;property id=&quot;20307&quot; value=&quot;674&quot;/&gt;&lt;/object&gt;&lt;object type=&quot;3&quot; unique_id=&quot;142520&quot;&gt;&lt;property id=&quot;20148&quot; value=&quot;5&quot;/&gt;&lt;property id=&quot;20300&quot; value=&quot;Slide 19&quot;/&gt;&lt;property id=&quot;20307&quot; value=&quot;675&quot;/&gt;&lt;/object&gt;&lt;object type=&quot;3&quot; unique_id=&quot;142521&quot;&gt;&lt;property id=&quot;20148&quot; value=&quot;5&quot;/&gt;&lt;property id=&quot;20300&quot; value=&quot;Slide 20&quot;/&gt;&lt;property id=&quot;20307&quot; value=&quot;676&quot;/&gt;&lt;/object&gt;&lt;object type=&quot;3&quot; unique_id=&quot;142522&quot;&gt;&lt;property id=&quot;20148&quot; value=&quot;5&quot;/&gt;&lt;property id=&quot;20300&quot; value=&quot;Slide 21&quot;/&gt;&lt;property id=&quot;20307&quot; value=&quot;677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NDEFINITE INTEGRALS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042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ln(-x))+B$, {\color[rgb]{0,.8,0}if} $x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504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re's a weak product rul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55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lled ``integration by parts''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49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NDEFINITE INTEGRALS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042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PERTIES \&amp; EXAMPL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221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displaystyle{\int}$ is lin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383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&#10;$\displaystyle{\int}$ is {\color{red}NOT} multiplicativ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3486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x^n\,dx\,\,\,=\,\,\,&#10;\frac{x^{n+1}}{n+1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069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color[rgb]{0,.8,0}provided} $n\ne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227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64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PERTIES \&amp; EXAMPL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221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\left([f(x)]+[g(x)]\right)\,dx=&#10;\left[\int\,f(x)\,dx\right]+&#10;\left[\int\,g(x)\,d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4"/>
  <p:tag name="PICTUREFILESIZE" val="5029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\displaystyle{\int fg{\color{red}\ne}\left[\int f\right]\left[\int g\right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574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vered in MATH 1272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764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c[f(x)]\,dx=c\int\,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490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k\,dx=&#10;kx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397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\frac{1}{x}\,dx=&#10;[\ln(|x|)]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2197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e^x\,dx=&#10;e^x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369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a^x\,dx=&#10;\frac{a^x}{\ln a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759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\frac{1}{x^2+1}\,dx=&#10;(\arctan x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558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x^3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79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\frac{1}{\sqrt{1-x^2}}\,dx=&#10;(\arcsin x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795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lopp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24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NDEFINITE INTEGRALS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042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PERTIES \&amp; EXAMPL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221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re's a weak product rul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55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lled ``integration by parts''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49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displaystyle{\int}$ is lin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383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&#10;$\displaystyle{\int}$ is {\color{red}NOT} multiplicativ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3486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x^n\,dx\,\,\,=\,\,\,&#10;\frac{x^{n+1}}{n+1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069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color[rgb]{0,.8,0}provided} $n\ne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22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x^2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19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64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\displaystyle{\int fg{\color{red}\ne}\left[\int f\right]\left[\int g\right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574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vered in MATH 1272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764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c[f(x)]\,dx=c\int\,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490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k\,dx=&#10;kx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397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\frac{dx}{x}\,\,=\,\,\,&#10;[\ln(|x|)]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2114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e^x\,dx=&#10;e^x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369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a^x\,dx=&#10;\frac{a^x}{\ln a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759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lopp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2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\frac{1}{x^2+1}\,dx=&#10;(\arctan x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558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\frac{1}{\sqrt{1-x^2}}\,dx=&#10;(\arcsin x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795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\left([f(x)]+[g(x)]\right)\,dx=&#10;\left[\int\,f(x)\,dx\right]+&#10;\left[\int\,g(x)\,d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4"/>
  <p:tag name="PICTUREFILESIZE" val="5029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displaystyle{\int}$ is lin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383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NDEFINITE INTEGRALS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042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PERTIES \&amp; EXAMPL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221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re's a weak product rul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55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lled ``integration by parts''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49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&#10;$\displaystyle{\int}$ is {\color{red}NOT} multiplicativ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3486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x^n\,dx\,\,\,=\,\,\,&#10;\frac{x^{n+1}}{n+1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069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color[rgb]{0,.8,0}provided} $n\ne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227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64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\left([f(x)]+[g(x)]\right)\,dx=&#10;\left[\int\,f(x)\,dx\right]+&#10;\left[\int\,g(x)\,d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4"/>
  <p:tag name="PICTUREFILESIZE" val="5029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\displaystyle{\int fg{\color{red}\ne}\left[\int f\right]\left[\int g\right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574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vered in MATH 1272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764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\frac{dx}{x}\,\,=\,\,\,&#10;[\ln(|x|)]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2114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lopp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24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c[f(x)]\,dx=c\int\,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490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k\,dx=&#10;kx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397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302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e^x\,dx=&#10;e^x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369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a^x\,dx=&#10;\frac{a^x}{\ln a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759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\frac{dx}{x^2+1}=&#10;(\arctan x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445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\frac{dx}{\sqrt{1-x^2}}=&#10;(\arcsin x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672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NDEFINITE INTEGRALS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042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PERTIES \&amp; EXAMPL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221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re's a weak product rul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55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lled ``integration by parts''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49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displaystyle{\int}$ is lin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383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&#10;$\displaystyle{\int}$ is {\color{red}NOT} multiplicativ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3486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\left([f(x)]+[g(x)]\right)\,dx=&#10;\left[\int\,f(x)\,dx\right]+&#10;\left[\int\,g(x)\,d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4"/>
  <p:tag name="PICTUREFILESIZE" val="5029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\displaystyle{\int fg{\color{red}\ne}\left[\int f\right]\left[\int g\right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574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vered in MATH 1272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764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c[f(x)]\,dx=c\int\,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490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(\sec x)(\tan x)\,dx=&#10;(\sec x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822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(\csc x)(\cot x)\,dx=&#10;-(\csc x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768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\sin x\,dx=&#10;-(\cos x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065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\cos x\,dx=&#10;(\sin x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2004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\sec^2x\,dx=&#10;(\tan x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2163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3+3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14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\csc^2x\,dx=&#10;-(\cot x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103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lopp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24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lopp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24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lopp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24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lopp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24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NDEFINITE INTEGRALS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042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PERTIES \&amp; EXAMPL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221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re's a weak product rul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55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lled ``integration by parts''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49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displaystyle{\int}$ is lin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383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Verify} by differentiation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347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 x(\sin x)\,dx=-x\cos x+\sin x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752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correc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14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x(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47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phantom{-x\cos x+\sin x+C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932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\cos x+\sin x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3587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-1)(\cos x)+(-x)(-\sin x)+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48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3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5969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antom{x}+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19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verify indef i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268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frac{kx}{\sqrt{ax+b}}\,dx=&#10;\frac{2k}{3a^2}(ax-2b)\sqrt{ax+b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974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Verify} by differentiation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347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correc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14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2k}{3a^2}\right]&#10;\left[(ax-2b)\left(\phantom{\frac{a}{2\sqrt{ax+b}}}\right)+&#10;(\phantom{a})\left(\sqrt{ax+b}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3"/>
  <p:tag name="PICTUREFILESIZE" val="4879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0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phantom{a}}{2\sqrt{\phantom{ax+b}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465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2k}{3a^2}&#10;\left[\frac{d}{dx}\left((ax-2b)\sqrt{ax+b}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3479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&#10;\left[\frac{2k}{3a^2}(ax-2b)\sqrt{ax+b}+C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3294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x+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22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2k}{3a^2\sqrt{ax+b}}\right]\left[(ax-2b)\frac{a}{2}+a(ax+b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4555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2k}{3a^2\sqrt{ax+b}}\right]&#10;\left[\frac{a}{2}\right]\left[(ax-2b)+2(ax+b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4867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k}{3a\sqrt{ax+b}}\right]&#10;\left[ax-2b+2ax+2b\,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3495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0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k({\color[rgb]{1,0,1}3ax})}{3a\sqrt{ax+b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815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verify indef i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268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3a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9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2\cdot\frac{a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512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ax+b}{\sqrt{ax+b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1273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\int v^2(v^2-1)^3\,dv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387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indef i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956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frac{v^9}{9}\right]-3\left[\frac{v^7}{7}\right]+&#10;3\left[\frac{v^5}{5}\right]-\left[\frac{v^3}{3}\right]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4183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 v^8-3v^6+3v^4-v^2\,dv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829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 v^2(v^6-3v^4+3v^2-1)\,dv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20963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04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\int[\csc t][(\csc t)+(\cot t)]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35317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lopp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24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indef i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956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cot t-\csc t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1067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csc^2t+(\csc t)(\cot t)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292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04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\int\frac{\sin(2x)}{\cos x}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2710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provided $\cos x\ne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470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{\it i.e.}, provi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19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indef i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956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2\cos x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05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04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2\int\sin x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1979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n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474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ldots\,,\,-2\pi+\frac{\pi}{2}\,,\,-\pi+\frac{\pi}{2}\,,\,&#10;\frac{\pi}{2}\,,\,\pi+\frac{\pi}{2}\,,\,2\pi+\frac{\pi}{2}\,,\,\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21867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frac{2(\sin x)(\cos x)}{\cos x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2461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\displaystyle{\int(e^x-4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2262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04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several of the antiderivativ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8327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(e^x-4x)\,dx=e^x-2x^2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221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e^x-2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8387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ree other antiderivativ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1954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\{\frac{1}{3}x^3+2,\frac{1}{3}x^3-1,\frac{1}{3}x^3+100,\ldots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468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\&amp; gph antideriv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753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x^3,x^3+8,x^3-4,\ldots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378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9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85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it set} of {\color[rgb]{0,.8,0}{\it all}} antiderivatives of $f(x)$ w.r.t.~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273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denoted $\displaystyle{\int\,f(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2054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c[f(x)]\,dx=c\int\,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490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3x^2\,dx=3\int\,x^2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727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3x^2\,dx=x^3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493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c[f(x)]\,dx=c\int\,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490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(\frac{1}{3}x^3+C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158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3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596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NDEFINITE INTEGRALS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042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PERTIES \&amp; EXAMPL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221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s a little strange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2161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but remember that $C$ vari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663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0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0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0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0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0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0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x^3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79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x^2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19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302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3x^2\,dx=3\int\,x^2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727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3+3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14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\{\frac{1}{3}x^3+2,\frac{1}{3}x^3-1,\frac{1}{3}x^3+100,\ldots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468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x^3,x^3+8,x^3-4,\ldots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378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9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85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it set} of {\color[rgb]{0,.8,0}{\it all}} antiderivatives of $f(x)$ w.r.t.~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273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denoted $\displaystyle{\int\,f(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2054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3x^2\,dx=x^3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493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c[f(x)]\,dx=c\int\,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490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\left([f(x)]+[g(x)]\right)\,dx=&#10;\left[\int\,f(x)\,dx\right]+&#10;\left[\int\,g(x)\,d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4"/>
  <p:tag name="PICTUREFILESIZE" val="5029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displaystyle{\int}$ is lin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383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the resulting set of express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825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ll be {\color[rgb]{1,0,1}this} se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75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each of {\color{red}thes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245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ach of {\color{blue}these} express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060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you a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779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NDEFINITE INTEGRALS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042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PERTIES \&amp; EXAMPL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22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(\frac{1}{3}x^3+C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158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9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85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it set} of {\color[rgb]{0,.8,0}{\it all}} antiderivatives of $f(x)$ w.r.t.~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273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denoted $\displaystyle{\int\,f(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2054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\left([f(x)]+[g(x)]\right)\,dx=&#10;\left[\int\,f(x)\,dx\right]+&#10;\left[\int\,g(x)\,d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4"/>
  <p:tag name="PICTUREFILESIZE" val="5029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c[f(x)]\,dx=c\int\,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490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&#10;$\displaystyle{\int}$ is {\color{red}NOT} multiplicativ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3486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\displaystyle{\int fg{\color{red}\ne}\left[\int f\right]\left[\int g\right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574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vered in MATH 1272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764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k\,dx=&#10;kx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397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(\frac{1}{3}x^3+C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158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x^n\,dx\,\,\,=\,\,\,&#10;\frac{x^{n+1}}{n+1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069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color[rgb]{0,.8,0}provided} $n\ne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227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\frac{1}{x}\,dx=&#10;[\ln(|x|)]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2197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e^x\,dx=&#10;e^x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369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a^x\,dx=&#10;\frac{a^x}{\ln a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759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lopp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24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\frac{1}{x}\,dx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943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\frac{1}{x}\,dx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943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64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ln(x))+A$, {\color[rgb]{0,.8,0}if} 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466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16901</TotalTime>
  <Words>30</Words>
  <Application>Microsoft Office PowerPoint</Application>
  <PresentationFormat>On-screen Show (4:3)</PresentationFormat>
  <Paragraphs>29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1989</cp:revision>
  <dcterms:created xsi:type="dcterms:W3CDTF">2008-09-20T13:47:00Z</dcterms:created>
  <dcterms:modified xsi:type="dcterms:W3CDTF">2014-06-05T17:25:10Z</dcterms:modified>
</cp:coreProperties>
</file>