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8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3" r:id="rId2"/>
    <p:sldId id="799" r:id="rId3"/>
    <p:sldId id="752" r:id="rId4"/>
    <p:sldId id="772" r:id="rId5"/>
    <p:sldId id="773" r:id="rId6"/>
    <p:sldId id="771" r:id="rId7"/>
    <p:sldId id="753" r:id="rId8"/>
    <p:sldId id="754" r:id="rId9"/>
    <p:sldId id="755" r:id="rId10"/>
    <p:sldId id="800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DE2D3-7B6A-418F-9A38-CBBF13F75E32}" type="slidenum">
              <a:rPr lang="en-US"/>
              <a:pPr/>
              <a:t>10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DE2D3-7B6A-418F-9A38-CBBF13F75E32}" type="slidenum">
              <a:rPr lang="en-US"/>
              <a:pPr/>
              <a:t>2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02DD-1E75-4B83-A6C6-7B41AE75BFF8}" type="slidenum">
              <a:rPr lang="en-US"/>
              <a:pPr/>
              <a:t>3</a:t>
            </a:fld>
            <a:endParaRPr lang="en-US"/>
          </a:p>
        </p:txBody>
      </p:sp>
      <p:sp>
        <p:nvSpPr>
          <p:cNvPr id="184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4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CB63F-5B10-4628-8A06-28D42562B836}" type="slidenum">
              <a:rPr lang="en-US"/>
              <a:pPr/>
              <a:t>4</a:t>
            </a:fld>
            <a:endParaRPr lang="en-US"/>
          </a:p>
        </p:txBody>
      </p:sp>
      <p:sp>
        <p:nvSpPr>
          <p:cNvPr id="178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8AA8B-07AA-4327-823C-AA0B0B857D7F}" type="slidenum">
              <a:rPr lang="en-US"/>
              <a:pPr/>
              <a:t>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AE095-7858-4B17-9D03-FEBDBC0E0DB2}" type="slidenum">
              <a:rPr lang="en-US"/>
              <a:pPr/>
              <a:t>6</a:t>
            </a:fld>
            <a:endParaRPr lang="en-US"/>
          </a:p>
        </p:txBody>
      </p:sp>
      <p:sp>
        <p:nvSpPr>
          <p:cNvPr id="177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0B2FD-0015-4393-9BF5-BE1ED0EC7729}" type="slidenum">
              <a:rPr lang="en-US"/>
              <a:pPr/>
              <a:t>7</a:t>
            </a:fld>
            <a:endParaRPr lang="en-US"/>
          </a:p>
        </p:txBody>
      </p:sp>
      <p:sp>
        <p:nvSpPr>
          <p:cNvPr id="185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3E966-87DB-47D6-8671-40C0DE61578C}" type="slidenum">
              <a:rPr lang="en-US"/>
              <a:pPr/>
              <a:t>8</a:t>
            </a:fld>
            <a:endParaRPr lang="en-US"/>
          </a:p>
        </p:txBody>
      </p:sp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8E612-F297-4F80-9A4E-A8E42377D3F6}" type="slidenum">
              <a:rPr lang="en-US"/>
              <a:pPr/>
              <a:t>9</a:t>
            </a:fld>
            <a:endParaRPr lang="en-US"/>
          </a:p>
        </p:txBody>
      </p:sp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image" Target="../media/image96.png"/><Relationship Id="rId21" Type="http://schemas.openxmlformats.org/officeDocument/2006/relationships/tags" Target="../tags/tag21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99.png"/><Relationship Id="rId47" Type="http://schemas.openxmlformats.org/officeDocument/2006/relationships/image" Target="../media/image104.png"/><Relationship Id="rId50" Type="http://schemas.openxmlformats.org/officeDocument/2006/relationships/image" Target="../media/image12.png"/><Relationship Id="rId55" Type="http://schemas.openxmlformats.org/officeDocument/2006/relationships/image" Target="../media/image109.png"/><Relationship Id="rId63" Type="http://schemas.openxmlformats.org/officeDocument/2006/relationships/image" Target="../media/image112.png"/><Relationship Id="rId68" Type="http://schemas.openxmlformats.org/officeDocument/2006/relationships/image" Target="../media/image117.png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image" Target="../media/image95.png"/><Relationship Id="rId40" Type="http://schemas.openxmlformats.org/officeDocument/2006/relationships/image" Target="../media/image97.png"/><Relationship Id="rId45" Type="http://schemas.openxmlformats.org/officeDocument/2006/relationships/image" Target="../media/image102.png"/><Relationship Id="rId53" Type="http://schemas.openxmlformats.org/officeDocument/2006/relationships/image" Target="../media/image107.png"/><Relationship Id="rId58" Type="http://schemas.openxmlformats.org/officeDocument/2006/relationships/image" Target="../media/image25.png"/><Relationship Id="rId66" Type="http://schemas.openxmlformats.org/officeDocument/2006/relationships/image" Target="../media/image115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image" Target="../media/image4.png"/><Relationship Id="rId49" Type="http://schemas.openxmlformats.org/officeDocument/2006/relationships/image" Target="../media/image11.png"/><Relationship Id="rId57" Type="http://schemas.openxmlformats.org/officeDocument/2006/relationships/image" Target="../media/image22.png"/><Relationship Id="rId61" Type="http://schemas.openxmlformats.org/officeDocument/2006/relationships/image" Target="../media/image111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image" Target="../media/image101.png"/><Relationship Id="rId52" Type="http://schemas.openxmlformats.org/officeDocument/2006/relationships/image" Target="../media/image106.png"/><Relationship Id="rId60" Type="http://schemas.openxmlformats.org/officeDocument/2006/relationships/image" Target="../media/image27.png"/><Relationship Id="rId65" Type="http://schemas.openxmlformats.org/officeDocument/2006/relationships/image" Target="../media/image114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100.png"/><Relationship Id="rId48" Type="http://schemas.openxmlformats.org/officeDocument/2006/relationships/image" Target="../media/image105.png"/><Relationship Id="rId56" Type="http://schemas.openxmlformats.org/officeDocument/2006/relationships/image" Target="../media/image110.png"/><Relationship Id="rId64" Type="http://schemas.openxmlformats.org/officeDocument/2006/relationships/image" Target="../media/image113.png"/><Relationship Id="rId8" Type="http://schemas.openxmlformats.org/officeDocument/2006/relationships/tags" Target="../tags/tag200.xml"/><Relationship Id="rId51" Type="http://schemas.openxmlformats.org/officeDocument/2006/relationships/image" Target="../media/image10.png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image" Target="../media/image79.png"/><Relationship Id="rId46" Type="http://schemas.openxmlformats.org/officeDocument/2006/relationships/image" Target="../media/image103.png"/><Relationship Id="rId59" Type="http://schemas.openxmlformats.org/officeDocument/2006/relationships/image" Target="../media/image26.png"/><Relationship Id="rId67" Type="http://schemas.openxmlformats.org/officeDocument/2006/relationships/image" Target="../media/image116.png"/><Relationship Id="rId20" Type="http://schemas.openxmlformats.org/officeDocument/2006/relationships/tags" Target="../tags/tag212.xml"/><Relationship Id="rId41" Type="http://schemas.openxmlformats.org/officeDocument/2006/relationships/image" Target="../media/image98.png"/><Relationship Id="rId54" Type="http://schemas.openxmlformats.org/officeDocument/2006/relationships/image" Target="../media/image108.png"/><Relationship Id="rId6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7.png"/><Relationship Id="rId21" Type="http://schemas.openxmlformats.org/officeDocument/2006/relationships/tags" Target="../tags/tag23.xml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23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9.png"/><Relationship Id="rId54" Type="http://schemas.openxmlformats.org/officeDocument/2006/relationships/image" Target="../media/image22.png"/><Relationship Id="rId62" Type="http://schemas.openxmlformats.org/officeDocument/2006/relationships/image" Target="../media/image3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notesSlide" Target="../notesSlides/notesSlide2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13.png"/><Relationship Id="rId53" Type="http://schemas.openxmlformats.org/officeDocument/2006/relationships/image" Target="../media/image21.png"/><Relationship Id="rId58" Type="http://schemas.openxmlformats.org/officeDocument/2006/relationships/image" Target="../media/image2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4.png"/><Relationship Id="rId49" Type="http://schemas.openxmlformats.org/officeDocument/2006/relationships/image" Target="../media/image17.png"/><Relationship Id="rId57" Type="http://schemas.openxmlformats.org/officeDocument/2006/relationships/image" Target="../media/image25.png"/><Relationship Id="rId61" Type="http://schemas.openxmlformats.org/officeDocument/2006/relationships/image" Target="../media/image29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.png"/><Relationship Id="rId52" Type="http://schemas.openxmlformats.org/officeDocument/2006/relationships/image" Target="../media/image20.png"/><Relationship Id="rId60" Type="http://schemas.openxmlformats.org/officeDocument/2006/relationships/image" Target="../media/image2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3.png"/><Relationship Id="rId43" Type="http://schemas.openxmlformats.org/officeDocument/2006/relationships/image" Target="../media/image11.png"/><Relationship Id="rId48" Type="http://schemas.openxmlformats.org/officeDocument/2006/relationships/image" Target="../media/image16.png"/><Relationship Id="rId56" Type="http://schemas.openxmlformats.org/officeDocument/2006/relationships/image" Target="../media/image24.png"/><Relationship Id="rId8" Type="http://schemas.openxmlformats.org/officeDocument/2006/relationships/tags" Target="../tags/tag10.xml"/><Relationship Id="rId51" Type="http://schemas.openxmlformats.org/officeDocument/2006/relationships/image" Target="../media/image19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14.png"/><Relationship Id="rId5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notesSlide" Target="../notesSlides/notesSlide3.xml"/><Relationship Id="rId39" Type="http://schemas.openxmlformats.org/officeDocument/2006/relationships/image" Target="../media/image39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35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30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4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.png"/><Relationship Id="rId41" Type="http://schemas.openxmlformats.org/officeDocument/2006/relationships/image" Target="../media/image4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33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31.png"/><Relationship Id="rId36" Type="http://schemas.openxmlformats.org/officeDocument/2006/relationships/image" Target="../media/image2.png"/><Relationship Id="rId49" Type="http://schemas.openxmlformats.org/officeDocument/2006/relationships/image" Target="../media/image4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2.png"/><Relationship Id="rId44" Type="http://schemas.openxmlformats.org/officeDocument/2006/relationships/image" Target="../media/image44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4.png"/><Relationship Id="rId30" Type="http://schemas.openxmlformats.org/officeDocument/2006/relationships/image" Target="../media/image1.png"/><Relationship Id="rId35" Type="http://schemas.openxmlformats.org/officeDocument/2006/relationships/image" Target="../media/image36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image" Target="../media/image35.png"/><Relationship Id="rId21" Type="http://schemas.openxmlformats.org/officeDocument/2006/relationships/tags" Target="../tags/tag77.xml"/><Relationship Id="rId34" Type="http://schemas.openxmlformats.org/officeDocument/2006/relationships/image" Target="../media/image48.png"/><Relationship Id="rId42" Type="http://schemas.openxmlformats.org/officeDocument/2006/relationships/image" Target="../media/image39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image" Target="../media/image47.png"/><Relationship Id="rId38" Type="http://schemas.openxmlformats.org/officeDocument/2006/relationships/image" Target="../media/image34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image" Target="../media/image38.png"/><Relationship Id="rId54" Type="http://schemas.openxmlformats.org/officeDocument/2006/relationships/image" Target="../media/image5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image" Target="../media/image4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image" Target="../media/image32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notesSlide" Target="../notesSlides/notesSlide4.xml"/><Relationship Id="rId44" Type="http://schemas.openxmlformats.org/officeDocument/2006/relationships/image" Target="../media/image37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9.png"/><Relationship Id="rId43" Type="http://schemas.openxmlformats.org/officeDocument/2006/relationships/image" Target="../media/image40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tags" Target="../tags/tag64.xml"/><Relationship Id="rId51" Type="http://schemas.openxmlformats.org/officeDocument/2006/relationships/image" Target="../media/image56.png"/><Relationship Id="rId3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35.png"/><Relationship Id="rId3" Type="http://schemas.openxmlformats.org/officeDocument/2006/relationships/tags" Target="../tags/tag88.xml"/><Relationship Id="rId21" Type="http://schemas.openxmlformats.org/officeDocument/2006/relationships/image" Target="../media/image48.png"/><Relationship Id="rId34" Type="http://schemas.openxmlformats.org/officeDocument/2006/relationships/image" Target="../media/image68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4.png"/><Relationship Id="rId33" Type="http://schemas.openxmlformats.org/officeDocument/2006/relationships/image" Target="../media/image67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47.png"/><Relationship Id="rId29" Type="http://schemas.openxmlformats.org/officeDocument/2006/relationships/image" Target="../media/image3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33.png"/><Relationship Id="rId32" Type="http://schemas.openxmlformats.org/officeDocument/2006/relationships/image" Target="../media/image66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32.png"/><Relationship Id="rId28" Type="http://schemas.openxmlformats.org/officeDocument/2006/relationships/image" Target="../media/image38.png"/><Relationship Id="rId10" Type="http://schemas.openxmlformats.org/officeDocument/2006/relationships/tags" Target="../tags/tag95.xml"/><Relationship Id="rId19" Type="http://schemas.openxmlformats.org/officeDocument/2006/relationships/image" Target="../media/image4.png"/><Relationship Id="rId31" Type="http://schemas.openxmlformats.org/officeDocument/2006/relationships/image" Target="../media/image37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9.png"/><Relationship Id="rId27" Type="http://schemas.openxmlformats.org/officeDocument/2006/relationships/image" Target="../media/image36.png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32.png"/><Relationship Id="rId21" Type="http://schemas.openxmlformats.org/officeDocument/2006/relationships/tags" Target="../tags/tag122.xml"/><Relationship Id="rId34" Type="http://schemas.openxmlformats.org/officeDocument/2006/relationships/image" Target="../media/image66.png"/><Relationship Id="rId42" Type="http://schemas.openxmlformats.org/officeDocument/2006/relationships/image" Target="../media/image35.png"/><Relationship Id="rId47" Type="http://schemas.openxmlformats.org/officeDocument/2006/relationships/image" Target="../media/image37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49.png"/><Relationship Id="rId38" Type="http://schemas.openxmlformats.org/officeDocument/2006/relationships/image" Target="../media/image71.png"/><Relationship Id="rId46" Type="http://schemas.openxmlformats.org/officeDocument/2006/relationships/image" Target="../media/image40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notesSlide" Target="../notesSlides/notesSlide6.xml"/><Relationship Id="rId41" Type="http://schemas.openxmlformats.org/officeDocument/2006/relationships/image" Target="../media/image34.png"/><Relationship Id="rId54" Type="http://schemas.openxmlformats.org/officeDocument/2006/relationships/image" Target="../media/image77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48.png"/><Relationship Id="rId37" Type="http://schemas.openxmlformats.org/officeDocument/2006/relationships/image" Target="../media/image70.png"/><Relationship Id="rId40" Type="http://schemas.openxmlformats.org/officeDocument/2006/relationships/image" Target="../media/image33.png"/><Relationship Id="rId45" Type="http://schemas.openxmlformats.org/officeDocument/2006/relationships/image" Target="../media/image39.png"/><Relationship Id="rId53" Type="http://schemas.openxmlformats.org/officeDocument/2006/relationships/image" Target="../media/image76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9.png"/><Relationship Id="rId49" Type="http://schemas.openxmlformats.org/officeDocument/2006/relationships/image" Target="../media/image6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47.png"/><Relationship Id="rId44" Type="http://schemas.openxmlformats.org/officeDocument/2006/relationships/image" Target="../media/image38.png"/><Relationship Id="rId52" Type="http://schemas.openxmlformats.org/officeDocument/2006/relationships/image" Target="../media/image7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image" Target="../media/image4.png"/><Relationship Id="rId35" Type="http://schemas.openxmlformats.org/officeDocument/2006/relationships/image" Target="../media/image68.png"/><Relationship Id="rId43" Type="http://schemas.openxmlformats.org/officeDocument/2006/relationships/image" Target="../media/image36.png"/><Relationship Id="rId48" Type="http://schemas.openxmlformats.org/officeDocument/2006/relationships/image" Target="../media/image72.png"/><Relationship Id="rId56" Type="http://schemas.openxmlformats.org/officeDocument/2006/relationships/image" Target="../media/image79.png"/><Relationship Id="rId8" Type="http://schemas.openxmlformats.org/officeDocument/2006/relationships/tags" Target="../tags/tag109.xml"/><Relationship Id="rId51" Type="http://schemas.openxmlformats.org/officeDocument/2006/relationships/image" Target="../media/image74.png"/><Relationship Id="rId3" Type="http://schemas.openxmlformats.org/officeDocument/2006/relationships/tags" Target="../tags/tag1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32.png"/><Relationship Id="rId39" Type="http://schemas.openxmlformats.org/officeDocument/2006/relationships/image" Target="../media/image88.pn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83.png"/><Relationship Id="rId42" Type="http://schemas.openxmlformats.org/officeDocument/2006/relationships/image" Target="../media/image43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4.png"/><Relationship Id="rId33" Type="http://schemas.openxmlformats.org/officeDocument/2006/relationships/image" Target="../media/image35.png"/><Relationship Id="rId38" Type="http://schemas.openxmlformats.org/officeDocument/2006/relationships/image" Target="../media/image87.png"/><Relationship Id="rId46" Type="http://schemas.openxmlformats.org/officeDocument/2006/relationships/image" Target="../media/image91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80.png"/><Relationship Id="rId41" Type="http://schemas.openxmlformats.org/officeDocument/2006/relationships/image" Target="../media/image42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82.png"/><Relationship Id="rId37" Type="http://schemas.openxmlformats.org/officeDocument/2006/relationships/image" Target="../media/image86.png"/><Relationship Id="rId40" Type="http://schemas.openxmlformats.org/officeDocument/2006/relationships/image" Target="../media/image41.png"/><Relationship Id="rId45" Type="http://schemas.openxmlformats.org/officeDocument/2006/relationships/image" Target="../media/image90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png"/><Relationship Id="rId36" Type="http://schemas.openxmlformats.org/officeDocument/2006/relationships/image" Target="../media/image85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38.png"/><Relationship Id="rId44" Type="http://schemas.openxmlformats.org/officeDocument/2006/relationships/image" Target="../media/image89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image" Target="../media/image33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Relationship Id="rId43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image" Target="../media/image91.png"/><Relationship Id="rId39" Type="http://schemas.openxmlformats.org/officeDocument/2006/relationships/image" Target="../media/image92.png"/><Relationship Id="rId3" Type="http://schemas.openxmlformats.org/officeDocument/2006/relationships/tags" Target="../tags/tag15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5.png"/><Relationship Id="rId42" Type="http://schemas.openxmlformats.org/officeDocument/2006/relationships/image" Target="../media/image88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90.png"/><Relationship Id="rId33" Type="http://schemas.openxmlformats.org/officeDocument/2006/relationships/image" Target="../media/image82.png"/><Relationship Id="rId38" Type="http://schemas.openxmlformats.org/officeDocument/2006/relationships/image" Target="../media/image38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image" Target="../media/image83.png"/><Relationship Id="rId41" Type="http://schemas.openxmlformats.org/officeDocument/2006/relationships/image" Target="../media/image87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89.png"/><Relationship Id="rId32" Type="http://schemas.openxmlformats.org/officeDocument/2006/relationships/image" Target="../media/image80.png"/><Relationship Id="rId37" Type="http://schemas.openxmlformats.org/officeDocument/2006/relationships/image" Target="../media/image34.png"/><Relationship Id="rId40" Type="http://schemas.openxmlformats.org/officeDocument/2006/relationships/image" Target="../media/image86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4.png"/><Relationship Id="rId28" Type="http://schemas.openxmlformats.org/officeDocument/2006/relationships/image" Target="../media/image35.png"/><Relationship Id="rId36" Type="http://schemas.openxmlformats.org/officeDocument/2006/relationships/image" Target="../media/image33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image" Target="../media/image81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79.png"/><Relationship Id="rId30" Type="http://schemas.openxmlformats.org/officeDocument/2006/relationships/image" Target="../media/image84.png"/><Relationship Id="rId3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79.png"/><Relationship Id="rId39" Type="http://schemas.openxmlformats.org/officeDocument/2006/relationships/image" Target="../media/image39.pn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image" Target="../media/image32.png"/><Relationship Id="rId42" Type="http://schemas.openxmlformats.org/officeDocument/2006/relationships/image" Target="../media/image94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4.png"/><Relationship Id="rId33" Type="http://schemas.openxmlformats.org/officeDocument/2006/relationships/image" Target="../media/image85.png"/><Relationship Id="rId38" Type="http://schemas.openxmlformats.org/officeDocument/2006/relationships/image" Target="../media/image92.png"/><Relationship Id="rId46" Type="http://schemas.openxmlformats.org/officeDocument/2006/relationships/image" Target="../media/image95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84.png"/><Relationship Id="rId41" Type="http://schemas.openxmlformats.org/officeDocument/2006/relationships/image" Target="../media/image93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notesSlide" Target="../notesSlides/notesSlide9.xml"/><Relationship Id="rId32" Type="http://schemas.openxmlformats.org/officeDocument/2006/relationships/image" Target="../media/image82.png"/><Relationship Id="rId37" Type="http://schemas.openxmlformats.org/officeDocument/2006/relationships/image" Target="../media/image38.png"/><Relationship Id="rId40" Type="http://schemas.openxmlformats.org/officeDocument/2006/relationships/image" Target="../media/image40.png"/><Relationship Id="rId45" Type="http://schemas.openxmlformats.org/officeDocument/2006/relationships/image" Target="../media/image64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3.png"/><Relationship Id="rId36" Type="http://schemas.openxmlformats.org/officeDocument/2006/relationships/image" Target="../media/image34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image" Target="../media/image80.png"/><Relationship Id="rId44" Type="http://schemas.openxmlformats.org/officeDocument/2006/relationships/image" Target="../media/image51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image" Target="../media/image35.png"/><Relationship Id="rId30" Type="http://schemas.openxmlformats.org/officeDocument/2006/relationships/image" Target="../media/image81.png"/><Relationship Id="rId35" Type="http://schemas.openxmlformats.org/officeDocument/2006/relationships/image" Target="../media/image33.png"/><Relationship Id="rId4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Variations on the</a:t>
            </a:r>
          </a:p>
          <a:p>
            <a:pPr algn="ctr"/>
            <a:r>
              <a:rPr lang="en-US" sz="2400" dirty="0"/>
              <a:t>d</a:t>
            </a:r>
            <a:r>
              <a:rPr lang="en-US" sz="2400" dirty="0" smtClean="0"/>
              <a:t>efinition </a:t>
            </a:r>
            <a:r>
              <a:rPr lang="en-US" sz="2400" dirty="0"/>
              <a:t>of the definite integral</a:t>
            </a:r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48115"/>
            <a:ext cx="2263823" cy="219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6350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" name="Group 160"/>
          <p:cNvGrpSpPr/>
          <p:nvPr/>
        </p:nvGrpSpPr>
        <p:grpSpPr>
          <a:xfrm>
            <a:off x="1385423" y="2603760"/>
            <a:ext cx="3126952" cy="1435052"/>
            <a:chOff x="1385423" y="2603760"/>
            <a:chExt cx="3126952" cy="1435052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2108088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565288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167063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989705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45270" name="Picture 184526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1197241" y="3070150"/>
              <a:ext cx="765525" cy="38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77" name="Picture 184527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934842" y="3135517"/>
              <a:ext cx="765778" cy="38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71" name="Picture 184527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3465" y="3649440"/>
              <a:ext cx="464685" cy="3893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74" name="Picture 184527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0413" y="3048422"/>
              <a:ext cx="464937" cy="3895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75" name="Picture 184527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6087" y="3649017"/>
              <a:ext cx="465189" cy="389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76" name="Picture 184527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5435" y="3048000"/>
              <a:ext cx="465441" cy="3900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5" name="Straight Connector 94"/>
            <p:cNvCxnSpPr/>
            <p:nvPr/>
          </p:nvCxnSpPr>
          <p:spPr bwMode="auto">
            <a:xfrm flipV="1">
              <a:off x="3900312" y="2692955"/>
              <a:ext cx="91440" cy="33832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3167063" y="2692956"/>
              <a:ext cx="101619" cy="9418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2565288" y="2692955"/>
              <a:ext cx="36576" cy="33832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 flipH="1" flipV="1">
              <a:off x="2108088" y="2692955"/>
              <a:ext cx="101619" cy="94183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45279" name="Picture 184527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078" y="5181600"/>
            <a:ext cx="2760799" cy="248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2" name="Picture 16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547" y="5729614"/>
            <a:ext cx="5258675" cy="277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" name="Picture 1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250" y="6021715"/>
            <a:ext cx="2979922" cy="262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8" name="Group 167"/>
          <p:cNvGrpSpPr/>
          <p:nvPr/>
        </p:nvGrpSpPr>
        <p:grpSpPr>
          <a:xfrm>
            <a:off x="3172968" y="117848"/>
            <a:ext cx="822960" cy="2505456"/>
            <a:chOff x="3167062" y="98304"/>
            <a:chExt cx="822960" cy="2505456"/>
          </a:xfrm>
        </p:grpSpPr>
        <p:pic>
          <p:nvPicPr>
            <p:cNvPr id="166" name="Picture 16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6220" y="329852"/>
              <a:ext cx="265296" cy="1684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6" name="Line 11"/>
            <p:cNvSpPr>
              <a:spLocks noChangeShapeType="1"/>
            </p:cNvSpPr>
            <p:nvPr/>
          </p:nvSpPr>
          <p:spPr bwMode="auto">
            <a:xfrm>
              <a:off x="3990022" y="98304"/>
              <a:ext cx="0" cy="250545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1"/>
            <p:cNvSpPr>
              <a:spLocks noChangeShapeType="1"/>
            </p:cNvSpPr>
            <p:nvPr/>
          </p:nvSpPr>
          <p:spPr bwMode="auto">
            <a:xfrm>
              <a:off x="3167062" y="98304"/>
              <a:ext cx="0" cy="250545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45258" name="Straight Arrow Connector 1845257"/>
            <p:cNvCxnSpPr/>
            <p:nvPr/>
          </p:nvCxnSpPr>
          <p:spPr bwMode="auto">
            <a:xfrm>
              <a:off x="3732191" y="388938"/>
              <a:ext cx="25783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Arrow Connector 189"/>
            <p:cNvCxnSpPr/>
            <p:nvPr/>
          </p:nvCxnSpPr>
          <p:spPr bwMode="auto">
            <a:xfrm flipH="1">
              <a:off x="3167062" y="388938"/>
              <a:ext cx="25783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Straight Connector 76"/>
          <p:cNvCxnSpPr/>
          <p:nvPr/>
        </p:nvCxnSpPr>
        <p:spPr bwMode="auto">
          <a:xfrm>
            <a:off x="4059476" y="1650076"/>
            <a:ext cx="0" cy="9509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7596C7-24B1-4869-A5D6-C4108EF6460D}" type="slidenum">
              <a:rPr lang="en-US"/>
              <a:pPr/>
              <a:t>10</a:t>
            </a:fld>
            <a:endParaRPr lang="en-US"/>
          </a:p>
        </p:txBody>
      </p:sp>
      <p:sp>
        <p:nvSpPr>
          <p:cNvPr id="1845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2935224" y="1412332"/>
            <a:ext cx="0" cy="118872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793298" y="1101436"/>
            <a:ext cx="0" cy="149961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1705583" y="1695796"/>
            <a:ext cx="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2343662" y="1979260"/>
            <a:ext cx="0" cy="621792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Group 110"/>
          <p:cNvGrpSpPr/>
          <p:nvPr/>
        </p:nvGrpSpPr>
        <p:grpSpPr>
          <a:xfrm>
            <a:off x="533400" y="775427"/>
            <a:ext cx="4495800" cy="2117355"/>
            <a:chOff x="533400" y="775427"/>
            <a:chExt cx="4495800" cy="2117355"/>
          </a:xfrm>
        </p:grpSpPr>
        <p:sp>
          <p:nvSpPr>
            <p:cNvPr id="154" name="Line 11"/>
            <p:cNvSpPr>
              <a:spLocks noChangeShapeType="1"/>
            </p:cNvSpPr>
            <p:nvPr/>
          </p:nvSpPr>
          <p:spPr bwMode="auto">
            <a:xfrm>
              <a:off x="1536192" y="1472184"/>
              <a:ext cx="0" cy="11338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264025" y="2223227"/>
              <a:ext cx="0" cy="381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0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4264025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3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963" y="2705457"/>
              <a:ext cx="125413" cy="12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513" y="2705457"/>
              <a:ext cx="11271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609600" y="775427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2023202"/>
              <a:ext cx="1603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524000" y="902427"/>
              <a:ext cx="2741613" cy="130651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533400" y="2604227"/>
              <a:ext cx="449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3" descr="50%"/>
          <p:cNvSpPr>
            <a:spLocks noChangeArrowheads="1"/>
          </p:cNvSpPr>
          <p:nvPr/>
        </p:nvSpPr>
        <p:spPr bwMode="auto">
          <a:xfrm>
            <a:off x="2108088" y="1979260"/>
            <a:ext cx="457200" cy="63093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 descr="50%"/>
          <p:cNvSpPr>
            <a:spLocks noChangeArrowheads="1"/>
          </p:cNvSpPr>
          <p:nvPr/>
        </p:nvSpPr>
        <p:spPr bwMode="auto">
          <a:xfrm>
            <a:off x="2565288" y="1412332"/>
            <a:ext cx="603504" cy="1197864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7" descr="50%"/>
          <p:cNvSpPr>
            <a:spLocks noChangeArrowheads="1"/>
          </p:cNvSpPr>
          <p:nvPr/>
        </p:nvSpPr>
        <p:spPr bwMode="auto">
          <a:xfrm>
            <a:off x="3167062" y="1101436"/>
            <a:ext cx="822960" cy="150876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9" descr="50%"/>
          <p:cNvSpPr>
            <a:spLocks noChangeArrowheads="1"/>
          </p:cNvSpPr>
          <p:nvPr/>
        </p:nvSpPr>
        <p:spPr bwMode="auto">
          <a:xfrm>
            <a:off x="1536192" y="1695796"/>
            <a:ext cx="576072" cy="9144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" descr="50%"/>
          <p:cNvSpPr>
            <a:spLocks noChangeArrowheads="1"/>
          </p:cNvSpPr>
          <p:nvPr/>
        </p:nvSpPr>
        <p:spPr bwMode="auto">
          <a:xfrm>
            <a:off x="3989705" y="1650076"/>
            <a:ext cx="274320" cy="9601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TextBox 164"/>
          <p:cNvSpPr txBox="1"/>
          <p:nvPr/>
        </p:nvSpPr>
        <p:spPr bwMode="auto">
          <a:xfrm>
            <a:off x="3167062" y="98304"/>
            <a:ext cx="822960" cy="250545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169" name="Picture 1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56" y="284842"/>
            <a:ext cx="4483549" cy="228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1" name="Group 200"/>
          <p:cNvGrpSpPr/>
          <p:nvPr/>
        </p:nvGrpSpPr>
        <p:grpSpPr bwMode="auto">
          <a:xfrm>
            <a:off x="1495265" y="2603760"/>
            <a:ext cx="2943524" cy="2349608"/>
            <a:chOff x="1495320" y="2603760"/>
            <a:chExt cx="2943524" cy="2349608"/>
          </a:xfrm>
        </p:grpSpPr>
        <p:cxnSp>
          <p:nvCxnSpPr>
            <p:cNvPr id="78" name="Straight Connector 77"/>
            <p:cNvCxnSpPr/>
            <p:nvPr/>
          </p:nvCxnSpPr>
          <p:spPr bwMode="auto">
            <a:xfrm>
              <a:off x="4064169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3793420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2867162" y="2692954"/>
              <a:ext cx="68184" cy="145389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935346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05705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2343784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2272802" y="2692953"/>
              <a:ext cx="70983" cy="71780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3535451" y="2692955"/>
              <a:ext cx="257969" cy="55015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2" name="Picture 17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5320" y="4164963"/>
              <a:ext cx="445442" cy="3732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" name="Picture 18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9326" y="4613868"/>
              <a:ext cx="405167" cy="33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2" name="Picture 19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6880" y="4164761"/>
              <a:ext cx="445684" cy="373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6" name="Picture 19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4443" y="4613868"/>
              <a:ext cx="405167" cy="33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9" name="Picture 19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3677" y="4198490"/>
              <a:ext cx="405167" cy="33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 bwMode="auto">
            <a:xfrm flipH="1" flipV="1">
              <a:off x="2272804" y="3410761"/>
              <a:ext cx="261469" cy="433047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 flipV="1">
              <a:off x="1705706" y="2692955"/>
              <a:ext cx="188007" cy="4709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411075" y="3843808"/>
              <a:ext cx="123198" cy="72595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 flipH="1" flipV="1">
              <a:off x="3538724" y="3236976"/>
              <a:ext cx="210312" cy="134416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4027457" y="3023992"/>
              <a:ext cx="159489" cy="60350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4059599" y="2692955"/>
              <a:ext cx="127347" cy="35504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H="1" flipV="1">
              <a:off x="4027457" y="3627284"/>
              <a:ext cx="200178" cy="53035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1718042" y="3154680"/>
              <a:ext cx="175671" cy="98755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4" name="Group 203"/>
          <p:cNvGrpSpPr/>
          <p:nvPr/>
        </p:nvGrpSpPr>
        <p:grpSpPr bwMode="auto">
          <a:xfrm>
            <a:off x="5403254" y="634284"/>
            <a:ext cx="3664404" cy="2209800"/>
            <a:chOff x="5403254" y="1371600"/>
            <a:chExt cx="3664404" cy="2209800"/>
          </a:xfrm>
        </p:grpSpPr>
        <p:grpSp>
          <p:nvGrpSpPr>
            <p:cNvPr id="1845264" name="Group 1845263"/>
            <p:cNvGrpSpPr/>
            <p:nvPr/>
          </p:nvGrpSpPr>
          <p:grpSpPr bwMode="auto">
            <a:xfrm>
              <a:off x="6733979" y="2911474"/>
              <a:ext cx="977900" cy="669926"/>
              <a:chOff x="7487919" y="1716283"/>
              <a:chExt cx="977900" cy="669926"/>
            </a:xfrm>
          </p:grpSpPr>
          <p:pic>
            <p:nvPicPr>
              <p:cNvPr id="64" name="Picture 5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0319" y="1716283"/>
                <a:ext cx="671513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52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919" y="1946471"/>
                <a:ext cx="9779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53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769" y="2225871"/>
                <a:ext cx="584200" cy="160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2" name="Picture 20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3254" y="1371600"/>
              <a:ext cx="3664404" cy="876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61" name="Picture 184526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051032" y="2408135"/>
              <a:ext cx="262827" cy="10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212" y="2452997"/>
            <a:ext cx="1079444" cy="277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 bwMode="auto">
          <a:xfrm>
            <a:off x="5133273" y="3354948"/>
            <a:ext cx="3896949" cy="864297"/>
            <a:chOff x="4709844" y="3986408"/>
            <a:chExt cx="3896949" cy="86429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844" y="3986408"/>
              <a:ext cx="2451828" cy="247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6860" y="4286488"/>
              <a:ext cx="3239933" cy="2775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9844" y="4573101"/>
              <a:ext cx="3765614" cy="277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 bwMode="auto">
          <a:xfrm>
            <a:off x="4877394" y="4408167"/>
            <a:ext cx="4231632" cy="1001930"/>
            <a:chOff x="4895709" y="4408167"/>
            <a:chExt cx="4231632" cy="100193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5709" y="4408167"/>
              <a:ext cx="4159565" cy="2775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6218" y="4738540"/>
              <a:ext cx="1941123" cy="6715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4724400" y="4724400"/>
            <a:ext cx="914400" cy="914400"/>
            <a:chOff x="4853" y="1680"/>
            <a:chExt cx="576" cy="576"/>
          </a:xfrm>
        </p:grpSpPr>
        <p:sp>
          <p:nvSpPr>
            <p:cNvPr id="86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 smtClean="0"/>
                <a:t>STOP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8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2" grpId="0" animBg="1"/>
      <p:bldP spid="41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77596C7-24B1-4869-A5D6-C4108EF6460D}" type="slidenum">
              <a:rPr lang="en-US"/>
              <a:pPr/>
              <a:t>2</a:t>
            </a:fld>
            <a:endParaRPr lang="en-US"/>
          </a:p>
        </p:txBody>
      </p:sp>
      <p:sp>
        <p:nvSpPr>
          <p:cNvPr id="18452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513" y="5029200"/>
            <a:ext cx="8632825" cy="1092896"/>
            <a:chOff x="36513" y="5029200"/>
            <a:chExt cx="8632825" cy="1092896"/>
          </a:xfrm>
        </p:grpSpPr>
        <p:pic>
          <p:nvPicPr>
            <p:cNvPr id="1845251" name="Picture 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8" y="5444234"/>
              <a:ext cx="1941512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252" name="Picture 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0" y="5587109"/>
              <a:ext cx="5970588" cy="452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5253" name="Rectangle 5"/>
            <p:cNvSpPr>
              <a:spLocks noChangeArrowheads="1"/>
            </p:cNvSpPr>
            <p:nvPr/>
          </p:nvSpPr>
          <p:spPr bwMode="auto">
            <a:xfrm>
              <a:off x="623888" y="5418834"/>
              <a:ext cx="1535112" cy="7032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5254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5029200"/>
              <a:ext cx="65738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52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415755"/>
            <a:ext cx="2591810" cy="237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404573"/>
            <a:ext cx="1092765" cy="21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53" y="4714040"/>
            <a:ext cx="3726569" cy="26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4" y="1774397"/>
            <a:ext cx="1489135" cy="628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200" y="4416552"/>
            <a:ext cx="4847985" cy="237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45275" name="Group 1845274"/>
          <p:cNvGrpSpPr/>
          <p:nvPr/>
        </p:nvGrpSpPr>
        <p:grpSpPr>
          <a:xfrm>
            <a:off x="1909176" y="272622"/>
            <a:ext cx="4495800" cy="2117355"/>
            <a:chOff x="1909176" y="775427"/>
            <a:chExt cx="4495800" cy="2117355"/>
          </a:xfrm>
        </p:grpSpPr>
        <p:sp>
          <p:nvSpPr>
            <p:cNvPr id="154" name="Line 11"/>
            <p:cNvSpPr>
              <a:spLocks noChangeShapeType="1"/>
            </p:cNvSpPr>
            <p:nvPr/>
          </p:nvSpPr>
          <p:spPr bwMode="auto">
            <a:xfrm>
              <a:off x="2899776" y="1461227"/>
              <a:ext cx="0" cy="1143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5639801" y="2223227"/>
              <a:ext cx="0" cy="3810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1985376" y="775427"/>
              <a:ext cx="0" cy="1905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239" y="2023202"/>
              <a:ext cx="1603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2899776" y="902427"/>
              <a:ext cx="2741613" cy="130651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1909176" y="2604227"/>
              <a:ext cx="449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2899776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639801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3" name="Picture 1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739" y="2705457"/>
              <a:ext cx="125413" cy="125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1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289" y="2705457"/>
              <a:ext cx="112713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45274" name="Group 1845273"/>
          <p:cNvGrpSpPr/>
          <p:nvPr/>
        </p:nvGrpSpPr>
        <p:grpSpPr>
          <a:xfrm>
            <a:off x="3347104" y="2100955"/>
            <a:ext cx="1889820" cy="1029258"/>
            <a:chOff x="3347104" y="2603760"/>
            <a:chExt cx="1889820" cy="1029258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3445876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996739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542839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092114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083805" y="2968756"/>
              <a:ext cx="765069" cy="238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548485" y="3050002"/>
              <a:ext cx="927561" cy="238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098393" y="3049909"/>
              <a:ext cx="927312" cy="2384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654220" y="3049817"/>
              <a:ext cx="927063" cy="2383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45248" name="Group 1845247"/>
          <p:cNvGrpSpPr/>
          <p:nvPr/>
        </p:nvGrpSpPr>
        <p:grpSpPr>
          <a:xfrm>
            <a:off x="2788588" y="2352971"/>
            <a:ext cx="2980191" cy="1954218"/>
            <a:chOff x="3089212" y="2617782"/>
            <a:chExt cx="2980191" cy="195421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587684" y="3119310"/>
              <a:ext cx="1241592" cy="238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329337" y="3187745"/>
              <a:ext cx="1241595" cy="238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146332" y="3832133"/>
              <a:ext cx="1241262" cy="238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046080" y="598631"/>
            <a:ext cx="2419444" cy="1499616"/>
            <a:chOff x="3046080" y="598631"/>
            <a:chExt cx="2419444" cy="1499616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3046080" y="1138127"/>
              <a:ext cx="0" cy="96012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3726494" y="1476455"/>
              <a:ext cx="0" cy="62179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4043820" y="1202135"/>
              <a:ext cx="0" cy="89611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4638806" y="598631"/>
              <a:ext cx="0" cy="14996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5465524" y="1238711"/>
              <a:ext cx="0" cy="85953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2823411" y="2100955"/>
            <a:ext cx="2693382" cy="1921520"/>
            <a:chOff x="2823411" y="2603760"/>
            <a:chExt cx="2693382" cy="1921520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3411" y="4152235"/>
              <a:ext cx="444959" cy="372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5512" y="3714079"/>
              <a:ext cx="404727" cy="339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3623" y="4152235"/>
              <a:ext cx="445200" cy="3730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6216" y="3714079"/>
              <a:ext cx="404727" cy="339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1593" y="4152235"/>
              <a:ext cx="445200" cy="3730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1" name="Straight Connector 100"/>
            <p:cNvCxnSpPr/>
            <p:nvPr/>
          </p:nvCxnSpPr>
          <p:spPr bwMode="auto">
            <a:xfrm>
              <a:off x="3033554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3726494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4043820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4626280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452998" y="2603760"/>
              <a:ext cx="0" cy="89193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 flipH="1" flipV="1">
              <a:off x="3033555" y="2692955"/>
              <a:ext cx="45720" cy="14356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3726494" y="2692953"/>
              <a:ext cx="45601" cy="99060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4043820" y="2692953"/>
              <a:ext cx="196638" cy="243781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 flipV="1">
              <a:off x="4626864" y="2692955"/>
              <a:ext cx="176663" cy="100755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 flipV="1">
              <a:off x="5306719" y="2692955"/>
              <a:ext cx="146279" cy="14356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 flipV="1">
              <a:off x="4251873" y="2939843"/>
              <a:ext cx="114350" cy="118872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Rectangle 3" descr="50%"/>
          <p:cNvSpPr>
            <a:spLocks noChangeArrowheads="1"/>
          </p:cNvSpPr>
          <p:nvPr/>
        </p:nvSpPr>
        <p:spPr bwMode="auto">
          <a:xfrm>
            <a:off x="3445876" y="1476455"/>
            <a:ext cx="548640" cy="62179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 descr="50%"/>
          <p:cNvSpPr>
            <a:spLocks noChangeArrowheads="1"/>
          </p:cNvSpPr>
          <p:nvPr/>
        </p:nvSpPr>
        <p:spPr bwMode="auto">
          <a:xfrm>
            <a:off x="3996738" y="1202135"/>
            <a:ext cx="548640" cy="896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7" descr="50%"/>
          <p:cNvSpPr>
            <a:spLocks noChangeArrowheads="1"/>
          </p:cNvSpPr>
          <p:nvPr/>
        </p:nvSpPr>
        <p:spPr bwMode="auto">
          <a:xfrm>
            <a:off x="4542838" y="598631"/>
            <a:ext cx="548640" cy="149961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 descr="50%"/>
          <p:cNvSpPr>
            <a:spLocks noChangeArrowheads="1"/>
          </p:cNvSpPr>
          <p:nvPr/>
        </p:nvSpPr>
        <p:spPr bwMode="auto">
          <a:xfrm>
            <a:off x="5091161" y="1238711"/>
            <a:ext cx="548640" cy="859536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9" descr="50%"/>
          <p:cNvSpPr>
            <a:spLocks noChangeArrowheads="1"/>
          </p:cNvSpPr>
          <p:nvPr/>
        </p:nvSpPr>
        <p:spPr bwMode="auto">
          <a:xfrm>
            <a:off x="2899776" y="1138127"/>
            <a:ext cx="548640" cy="96012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265" name="Group 1845264"/>
          <p:cNvGrpSpPr/>
          <p:nvPr/>
        </p:nvGrpSpPr>
        <p:grpSpPr>
          <a:xfrm>
            <a:off x="6629400" y="304800"/>
            <a:ext cx="2204825" cy="2209800"/>
            <a:chOff x="6886983" y="304800"/>
            <a:chExt cx="2204825" cy="2209800"/>
          </a:xfrm>
        </p:grpSpPr>
        <p:grpSp>
          <p:nvGrpSpPr>
            <p:cNvPr id="1845264" name="Group 1845263"/>
            <p:cNvGrpSpPr/>
            <p:nvPr/>
          </p:nvGrpSpPr>
          <p:grpSpPr>
            <a:xfrm>
              <a:off x="7487919" y="1844674"/>
              <a:ext cx="977900" cy="669926"/>
              <a:chOff x="7487919" y="1716283"/>
              <a:chExt cx="977900" cy="669926"/>
            </a:xfrm>
          </p:grpSpPr>
          <p:pic>
            <p:nvPicPr>
              <p:cNvPr id="64" name="Picture 51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0319" y="1716283"/>
                <a:ext cx="671513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5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919" y="1946471"/>
                <a:ext cx="9779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53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769" y="2225871"/>
                <a:ext cx="584200" cy="160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5260" name="Picture 184525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6983" y="304800"/>
              <a:ext cx="2204825" cy="8759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5261" name="Picture 184526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804972" y="1341335"/>
              <a:ext cx="262827" cy="10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37578"/>
            <a:ext cx="2337146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4665091" y="4307189"/>
            <a:ext cx="640080" cy="45720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2" grpId="0" animBg="1"/>
      <p:bldP spid="37" grpId="0" animBg="1"/>
      <p:bldP spid="41" grpId="0" animBg="1"/>
      <p:bldP spid="14" grpId="0" animBg="1"/>
      <p:bldP spid="14" grpId="1" animBg="1"/>
      <p:bldP spid="14" grpId="2" animBg="1"/>
      <p:bldP spid="14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04" y="6396038"/>
            <a:ext cx="4279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1F8B-1FE3-46E4-8671-6C4B9790174E}" type="slidenum">
              <a:rPr lang="en-US"/>
              <a:pPr/>
              <a:t>3</a:t>
            </a:fld>
            <a:endParaRPr lang="en-US"/>
          </a:p>
        </p:txBody>
      </p:sp>
      <p:pic>
        <p:nvPicPr>
          <p:cNvPr id="18472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0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44234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02" name="Group 6"/>
          <p:cNvGrpSpPr>
            <a:grpSpLocks/>
          </p:cNvGrpSpPr>
          <p:nvPr/>
        </p:nvGrpSpPr>
        <p:grpSpPr bwMode="auto">
          <a:xfrm>
            <a:off x="381000" y="152400"/>
            <a:ext cx="8658225" cy="1006475"/>
            <a:chOff x="240" y="96"/>
            <a:chExt cx="5454" cy="634"/>
          </a:xfrm>
        </p:grpSpPr>
        <p:pic>
          <p:nvPicPr>
            <p:cNvPr id="184730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" y="96"/>
              <a:ext cx="224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0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6"/>
              <a:ext cx="184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0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0"/>
              <a:ext cx="348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0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54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07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528"/>
              <a:ext cx="17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73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587109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309" name="Rectangle 13"/>
          <p:cNvSpPr>
            <a:spLocks noChangeArrowheads="1"/>
          </p:cNvSpPr>
          <p:nvPr/>
        </p:nvSpPr>
        <p:spPr bwMode="auto">
          <a:xfrm>
            <a:off x="623888" y="5418834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1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362200"/>
            <a:ext cx="464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1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7314" name="Group 18"/>
          <p:cNvGrpSpPr>
            <a:grpSpLocks/>
          </p:cNvGrpSpPr>
          <p:nvPr/>
        </p:nvGrpSpPr>
        <p:grpSpPr bwMode="auto">
          <a:xfrm>
            <a:off x="381000" y="3048000"/>
            <a:ext cx="3617913" cy="914400"/>
            <a:chOff x="240" y="1920"/>
            <a:chExt cx="2279" cy="576"/>
          </a:xfrm>
        </p:grpSpPr>
        <p:pic>
          <p:nvPicPr>
            <p:cNvPr id="1847315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2073"/>
              <a:ext cx="212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16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4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7318" name="Line 22"/>
          <p:cNvSpPr>
            <a:spLocks noChangeShapeType="1"/>
          </p:cNvSpPr>
          <p:nvPr/>
        </p:nvSpPr>
        <p:spPr bwMode="auto">
          <a:xfrm flipH="1">
            <a:off x="6477000" y="2714625"/>
            <a:ext cx="121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7319" name="Group 23"/>
          <p:cNvGrpSpPr>
            <a:grpSpLocks/>
          </p:cNvGrpSpPr>
          <p:nvPr/>
        </p:nvGrpSpPr>
        <p:grpSpPr bwMode="auto">
          <a:xfrm>
            <a:off x="4149725" y="3262313"/>
            <a:ext cx="4872038" cy="639762"/>
            <a:chOff x="2614" y="2055"/>
            <a:chExt cx="3069" cy="403"/>
          </a:xfrm>
        </p:grpSpPr>
        <p:pic>
          <p:nvPicPr>
            <p:cNvPr id="184732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072"/>
              <a:ext cx="9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2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2070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32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73"/>
              <a:ext cx="302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323" name="Rectangle 27"/>
            <p:cNvSpPr>
              <a:spLocks noChangeArrowheads="1"/>
            </p:cNvSpPr>
            <p:nvPr/>
          </p:nvSpPr>
          <p:spPr bwMode="auto">
            <a:xfrm>
              <a:off x="2614" y="2055"/>
              <a:ext cx="3069" cy="40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324" name="Line 28"/>
          <p:cNvSpPr>
            <a:spLocks noChangeShapeType="1"/>
          </p:cNvSpPr>
          <p:nvPr/>
        </p:nvSpPr>
        <p:spPr bwMode="auto">
          <a:xfrm flipH="1" flipV="1">
            <a:off x="7686675" y="2705100"/>
            <a:ext cx="31115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2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05600" y="2286000"/>
            <a:ext cx="1828172" cy="412470"/>
            <a:chOff x="7772400" y="4831426"/>
            <a:chExt cx="1828172" cy="412470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59014" y="4831426"/>
              <a:ext cx="1454945" cy="1864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72400" y="5022448"/>
              <a:ext cx="1828172" cy="221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4" name="Rectangle 33"/>
          <p:cNvSpPr/>
          <p:nvPr/>
        </p:nvSpPr>
        <p:spPr bwMode="auto">
          <a:xfrm>
            <a:off x="4736592" y="2553537"/>
            <a:ext cx="512064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2363" y="2272044"/>
            <a:ext cx="841248" cy="438912"/>
            <a:chOff x="4165242" y="2272044"/>
            <a:chExt cx="841248" cy="438912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4172340" y="2272044"/>
              <a:ext cx="0" cy="4389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165242" y="2272044"/>
              <a:ext cx="84124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4998616" y="2272044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9853" y="2196921"/>
            <a:ext cx="1024943" cy="174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7317" name="Rectangle 21"/>
          <p:cNvSpPr>
            <a:spLocks noChangeArrowheads="1"/>
          </p:cNvSpPr>
          <p:nvPr/>
        </p:nvSpPr>
        <p:spPr bwMode="auto">
          <a:xfrm>
            <a:off x="4121150" y="2339975"/>
            <a:ext cx="2339975" cy="8778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1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08970"/>
            <a:ext cx="6394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1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66170"/>
            <a:ext cx="4000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7327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6170"/>
            <a:ext cx="356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37578"/>
            <a:ext cx="2337146" cy="219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18" grpId="0" animBg="1"/>
      <p:bldP spid="1847318" grpId="1" animBg="1"/>
      <p:bldP spid="1847324" grpId="0" animBg="1"/>
      <p:bldP spid="1847324" grpId="1" animBg="1"/>
      <p:bldP spid="34" grpId="0" animBg="1"/>
      <p:bldP spid="1847317" grpId="0" animBg="1"/>
      <p:bldP spid="18473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08970"/>
            <a:ext cx="6394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66170"/>
            <a:ext cx="4000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6170"/>
            <a:ext cx="356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1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290888"/>
            <a:ext cx="33718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1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46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362200"/>
            <a:ext cx="464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DC35-D174-4062-A9F8-9054E2392482}" type="slidenum">
              <a:rPr lang="en-US"/>
              <a:pPr/>
              <a:t>4</a:t>
            </a:fld>
            <a:endParaRPr lang="en-US"/>
          </a:p>
        </p:txBody>
      </p:sp>
      <p:sp>
        <p:nvSpPr>
          <p:cNvPr id="172443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24442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076700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44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4444" name="Line 28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24518" name="Picture 10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91063"/>
            <a:ext cx="53673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467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08563"/>
            <a:ext cx="30575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7" name="Picture 10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91100"/>
            <a:ext cx="57197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0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3363"/>
            <a:ext cx="36115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6" name="Picture 10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5299075"/>
            <a:ext cx="45164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5" name="Picture 9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03875"/>
            <a:ext cx="2689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3" name="Picture 9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8675"/>
            <a:ext cx="2312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4" name="Picture 9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5584825"/>
            <a:ext cx="51768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1" name="Picture 9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95975"/>
            <a:ext cx="60372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12" name="Picture 9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208713"/>
            <a:ext cx="16081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4520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4556" name="Group 140"/>
          <p:cNvGrpSpPr>
            <a:grpSpLocks/>
          </p:cNvGrpSpPr>
          <p:nvPr/>
        </p:nvGrpSpPr>
        <p:grpSpPr bwMode="auto">
          <a:xfrm>
            <a:off x="3835400" y="6224588"/>
            <a:ext cx="4318000" cy="561975"/>
            <a:chOff x="2416" y="3921"/>
            <a:chExt cx="2720" cy="354"/>
          </a:xfrm>
        </p:grpSpPr>
        <p:pic>
          <p:nvPicPr>
            <p:cNvPr id="1724555" name="Picture 1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3921"/>
              <a:ext cx="267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24554" name="Picture 1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4128"/>
              <a:ext cx="149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24436" name="Picture 2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4163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4551" name="Picture 1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84713"/>
            <a:ext cx="10509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3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24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4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08970"/>
            <a:ext cx="6394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66170"/>
            <a:ext cx="4000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6170"/>
            <a:ext cx="356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1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1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290888"/>
            <a:ext cx="33718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1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46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362200"/>
            <a:ext cx="464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3075"/>
          </a:xfrm>
        </p:spPr>
        <p:txBody>
          <a:bodyPr/>
          <a:lstStyle/>
          <a:p>
            <a:fld id="{4997CE09-24E2-4A28-B7A2-5D295F5D40B8}" type="slidenum">
              <a:rPr lang="en-US"/>
              <a:pPr/>
              <a:t>5</a:t>
            </a:fld>
            <a:endParaRPr lang="en-US"/>
          </a:p>
        </p:txBody>
      </p:sp>
      <p:sp>
        <p:nvSpPr>
          <p:cNvPr id="1722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2496" name="Rectangle 1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522788"/>
            <a:ext cx="3495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8573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518025"/>
            <a:ext cx="4797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08970"/>
            <a:ext cx="6394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66170"/>
            <a:ext cx="4000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6170"/>
            <a:ext cx="356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C86A-80BC-4543-AB2B-D5AA4164B3D6}" type="slidenum">
              <a:rPr lang="en-US"/>
              <a:pPr/>
              <a:t>6</a:t>
            </a:fld>
            <a:endParaRPr lang="en-US"/>
          </a:p>
        </p:txBody>
      </p:sp>
      <p:sp>
        <p:nvSpPr>
          <p:cNvPr id="1721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374" name="Line 30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21387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522788"/>
            <a:ext cx="34956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386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518025"/>
            <a:ext cx="4797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389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283875"/>
            <a:ext cx="51339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21" name="Picture 7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579150"/>
            <a:ext cx="45481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06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5883950"/>
            <a:ext cx="66262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57" name="Picture 1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58" name="Picture 1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59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60" name="Picture 1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61" name="Picture 1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64" name="Picture 1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66" name="Picture 1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290888"/>
            <a:ext cx="33718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467" name="Picture 1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746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1455" name="Rectangle 1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1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362200"/>
            <a:ext cx="464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982250"/>
            <a:ext cx="1008450" cy="204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21399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8573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1395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171287"/>
            <a:ext cx="2047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21419" name="Group 75"/>
          <p:cNvGrpSpPr>
            <a:grpSpLocks/>
          </p:cNvGrpSpPr>
          <p:nvPr/>
        </p:nvGrpSpPr>
        <p:grpSpPr bwMode="auto">
          <a:xfrm>
            <a:off x="6453188" y="4974312"/>
            <a:ext cx="2413000" cy="749300"/>
            <a:chOff x="4065" y="3380"/>
            <a:chExt cx="1520" cy="472"/>
          </a:xfrm>
        </p:grpSpPr>
        <p:pic>
          <p:nvPicPr>
            <p:cNvPr id="1721414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393"/>
              <a:ext cx="1487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21415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552"/>
              <a:ext cx="94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21416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708"/>
              <a:ext cx="89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21417" name="Rectangle 73"/>
            <p:cNvSpPr>
              <a:spLocks noChangeArrowheads="1"/>
            </p:cNvSpPr>
            <p:nvPr/>
          </p:nvSpPr>
          <p:spPr bwMode="auto">
            <a:xfrm>
              <a:off x="4065" y="3380"/>
              <a:ext cx="1520" cy="47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1418" name="Line 74"/>
          <p:cNvSpPr>
            <a:spLocks noChangeShapeType="1"/>
          </p:cNvSpPr>
          <p:nvPr/>
        </p:nvSpPr>
        <p:spPr bwMode="auto">
          <a:xfrm flipH="1">
            <a:off x="4953000" y="5348962"/>
            <a:ext cx="1506538" cy="584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3422" y="4797043"/>
            <a:ext cx="4774689" cy="441886"/>
            <a:chOff x="1513422" y="4797043"/>
            <a:chExt cx="4774689" cy="44188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3422" y="4797043"/>
              <a:ext cx="4353978" cy="2450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3731" y="5054958"/>
              <a:ext cx="1974380" cy="1839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6350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2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4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7E2B-7C6E-42E5-80E0-4BCBA3EF1E47}" type="slidenum">
              <a:rPr lang="en-US"/>
              <a:pPr/>
              <a:t>7</a:t>
            </a:fld>
            <a:endParaRPr lang="en-US"/>
          </a:p>
        </p:txBody>
      </p:sp>
      <p:pic>
        <p:nvPicPr>
          <p:cNvPr id="18493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5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9355" name="Group 11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1849356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357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9358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935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295400"/>
            <a:ext cx="1795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73250"/>
            <a:ext cx="53657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36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24163"/>
            <a:ext cx="338296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63" name="Rectangle 19"/>
          <p:cNvSpPr>
            <a:spLocks noChangeArrowheads="1"/>
          </p:cNvSpPr>
          <p:nvPr/>
        </p:nvSpPr>
        <p:spPr bwMode="auto">
          <a:xfrm>
            <a:off x="3582988" y="3811588"/>
            <a:ext cx="3765550" cy="9509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64" name="Line 20"/>
          <p:cNvSpPr>
            <a:spLocks noChangeShapeType="1"/>
          </p:cNvSpPr>
          <p:nvPr/>
        </p:nvSpPr>
        <p:spPr bwMode="auto">
          <a:xfrm flipH="1">
            <a:off x="7367588" y="4286250"/>
            <a:ext cx="3111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9365" name="Group 21"/>
          <p:cNvGrpSpPr>
            <a:grpSpLocks/>
          </p:cNvGrpSpPr>
          <p:nvPr/>
        </p:nvGrpSpPr>
        <p:grpSpPr bwMode="auto">
          <a:xfrm>
            <a:off x="4149725" y="4846638"/>
            <a:ext cx="4872038" cy="639762"/>
            <a:chOff x="2614" y="2055"/>
            <a:chExt cx="3069" cy="403"/>
          </a:xfrm>
        </p:grpSpPr>
        <p:pic>
          <p:nvPicPr>
            <p:cNvPr id="1849366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072"/>
              <a:ext cx="9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367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2070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9368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73"/>
              <a:ext cx="302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369" name="Rectangle 25"/>
            <p:cNvSpPr>
              <a:spLocks noChangeArrowheads="1"/>
            </p:cNvSpPr>
            <p:nvPr/>
          </p:nvSpPr>
          <p:spPr bwMode="auto">
            <a:xfrm>
              <a:off x="2614" y="2055"/>
              <a:ext cx="3069" cy="40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9370" name="Line 26"/>
          <p:cNvSpPr>
            <a:spLocks noChangeShapeType="1"/>
          </p:cNvSpPr>
          <p:nvPr/>
        </p:nvSpPr>
        <p:spPr bwMode="auto">
          <a:xfrm flipH="1" flipV="1">
            <a:off x="7677150" y="4276725"/>
            <a:ext cx="320675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71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6350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7427976" y="1139199"/>
            <a:ext cx="1563624" cy="613401"/>
            <a:chOff x="7248927" y="916559"/>
            <a:chExt cx="1742673" cy="683641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8927" y="916559"/>
              <a:ext cx="1742673" cy="232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5022" y="1157687"/>
              <a:ext cx="850482" cy="232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6639" y="1394438"/>
              <a:ext cx="1687249" cy="2057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9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63" grpId="0" animBg="1"/>
      <p:bldP spid="1849364" grpId="0" animBg="1"/>
      <p:bldP spid="18493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427976" y="1139199"/>
            <a:ext cx="1563624" cy="613401"/>
            <a:chOff x="7248927" y="916559"/>
            <a:chExt cx="1742673" cy="683641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8927" y="916559"/>
              <a:ext cx="1742673" cy="232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5022" y="1157687"/>
              <a:ext cx="850482" cy="232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6639" y="1394438"/>
              <a:ext cx="1687249" cy="2057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6350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4078-A343-4089-BA79-9C466B2335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851394" name="Group 2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1851395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1396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1397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139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3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0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40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40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7313"/>
            <a:ext cx="3071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1409" name="Line 17"/>
          <p:cNvSpPr>
            <a:spLocks noChangeShapeType="1"/>
          </p:cNvSpPr>
          <p:nvPr/>
        </p:nvSpPr>
        <p:spPr bwMode="auto">
          <a:xfrm>
            <a:off x="1571625" y="3317875"/>
            <a:ext cx="1114425" cy="191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10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141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295400"/>
            <a:ext cx="1795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1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73250"/>
            <a:ext cx="53657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141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25750"/>
            <a:ext cx="33829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6350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7517-5B06-40A2-A9DD-8A41AAD9D5F0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853442" name="Group 2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1853443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44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45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34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5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5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7313"/>
            <a:ext cx="3071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456" name="Group 16"/>
          <p:cNvGrpSpPr>
            <a:grpSpLocks/>
          </p:cNvGrpSpPr>
          <p:nvPr/>
        </p:nvGrpSpPr>
        <p:grpSpPr bwMode="auto">
          <a:xfrm>
            <a:off x="4038600" y="4953000"/>
            <a:ext cx="4403725" cy="671513"/>
            <a:chOff x="2544" y="3561"/>
            <a:chExt cx="2774" cy="423"/>
          </a:xfrm>
        </p:grpSpPr>
        <p:pic>
          <p:nvPicPr>
            <p:cNvPr id="1853457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3561"/>
              <a:ext cx="212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458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696"/>
              <a:ext cx="4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3459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187952" y="3990649"/>
            <a:ext cx="1965960" cy="43891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044" y="3765975"/>
            <a:ext cx="1979320" cy="221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793" y="4483274"/>
            <a:ext cx="4004807" cy="186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946775"/>
            <a:ext cx="50895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13475"/>
            <a:ext cx="34226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64238"/>
            <a:ext cx="7604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48115"/>
            <a:ext cx="2263823" cy="219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sum_{j=1}^5[h_5][f(p_5^{(j)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229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zz phr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mit of the Riemann sum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0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a,a+h_n]$, $p_n^{(2)}\in[a+h_n,a+2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6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n)}\in[a+(n-1)h_n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3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^{(3)}\in[a+2h_n,a+3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5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he definite integral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8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mit of the Riemann sum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20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eneral theory even allow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bintervals of varying length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57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requires that the {\bf{\color{blue}mesh} of the parti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13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n}\,$$[h_n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8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zz phr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1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nds to zer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3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shing nets with small (fine) mes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707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atch more fis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3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it i.e.}, the lengt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1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lon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5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ub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6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34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in subintervals in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92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mesh of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63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10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s $k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6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56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s} k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7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m is a {\bf{\color{blue}Riemann sum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9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1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39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2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displaystyle{\lim_{n\to\infty}\,\mu_n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93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34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in subintervals in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92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mesh of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637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1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s $k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9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56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4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3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displaystyle{\lim_{n\to\infty}\,\mu_n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9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S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CANNOT} BE FACTORED OUT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8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52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5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4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Visualiza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52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third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880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_3=5$ subintervals in that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319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ith varying length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7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mu_3:=$ the mesh of the third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6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+0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5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hbox{RS}_3\,\,\,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9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$\displaystyle{\hbox{RS}_1,\hbox{RS}_2,\hbox{RS}_3,\hbox{RS}_4,\ldot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04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to\int_a^b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80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ed a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hbox{RS}_1,\hbox{RS}_2,\hbox{RS}_3,\hbox{RS}_4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517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ith $\mu_1,\mu_2,\mu_3,\mu_4,\ldots\to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701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sum_{j=1}^5[x_3^{(j)}-x_3^{(j-1)}][f(p_3^{(j)}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3114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+5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49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37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2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_3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59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mu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+1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01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_3^{(0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32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_3^{(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45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^{(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2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^{(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7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^{(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8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3^{(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8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2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5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3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7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4h_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ther limits yield the area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70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n}\,$$[h_n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parti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2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a,a+h_n]$, $p_n^{(2)}\in[a+h_n,a+2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6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n)}\in[a+(n-1)h_n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3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^{(3)}\in[a+2h_n,a+3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ritten for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OE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EPEND ON $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1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s} k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79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m is a {\bf{\color{blue}Riemann sum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9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Vari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00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a,a+h_n]$, $p_n^{(2)}\in[a+h_n,a+2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6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n)}\in[a+(n-1)h_n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3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 The fifth parti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8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^{(3)}\in[a+2h_n,a+3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5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n}\,$$[h_n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5=\frac{b-a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7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 {\color[rgb]{0,.8,0}even if} $f$ has a finit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4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4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functions have infinitely m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69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jump discontinuiti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1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{\color[rgb]{0,.8,0}some} have discontinuities that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5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jump discontinuit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5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ch functions,&#10;in {\color[rgb]{0,.8,0}some} cas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56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{\color{red}not} {\color{blue}integrabl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0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ght {\color{red}not}&#10;{\color[rgb]{0,.8,0}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6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the limit of the&#10;Riemann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ick} {\color[rgb]{0,.8,0}any} point&#10;in {\color[rgb]{0,.8,0}each} sub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99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might depend on&#10;the choices of the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37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$p_j^{(k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23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e {\color[rgb]{0,.8,0}STEWART \S5.2, p.~378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12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ercises 67-68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1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a,a+h_n]$, $p_n^{(2)}\in[a+h_n,a+2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6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n)}\in[a+(n-1)h_n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3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^{(3)}\in[a+2h_n,a+3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ritten for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n}\,$$[h_n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5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he definite integral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17370</TotalTime>
  <Words>30</Words>
  <Application>Microsoft Office PowerPoint</Application>
  <PresentationFormat>On-screen Show (4:3)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1999</cp:revision>
  <dcterms:created xsi:type="dcterms:W3CDTF">2008-09-20T13:47:00Z</dcterms:created>
  <dcterms:modified xsi:type="dcterms:W3CDTF">2011-08-29T20:16:24Z</dcterms:modified>
</cp:coreProperties>
</file>