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7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8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9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0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2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3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4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5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16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7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8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19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20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21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22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23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24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25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notesSlides/notesSlide26.xml" ContentType="application/vnd.openxmlformats-officedocument.presentationml.notesSlide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80" r:id="rId2"/>
    <p:sldId id="719" r:id="rId3"/>
    <p:sldId id="797" r:id="rId4"/>
    <p:sldId id="781" r:id="rId5"/>
    <p:sldId id="732" r:id="rId6"/>
    <p:sldId id="735" r:id="rId7"/>
    <p:sldId id="736" r:id="rId8"/>
    <p:sldId id="737" r:id="rId9"/>
    <p:sldId id="738" r:id="rId10"/>
    <p:sldId id="785" r:id="rId11"/>
    <p:sldId id="782" r:id="rId12"/>
    <p:sldId id="783" r:id="rId13"/>
    <p:sldId id="790" r:id="rId14"/>
    <p:sldId id="791" r:id="rId15"/>
    <p:sldId id="792" r:id="rId16"/>
    <p:sldId id="795" r:id="rId17"/>
    <p:sldId id="793" r:id="rId18"/>
    <p:sldId id="794" r:id="rId19"/>
    <p:sldId id="796" r:id="rId20"/>
    <p:sldId id="743" r:id="rId21"/>
    <p:sldId id="788" r:id="rId22"/>
    <p:sldId id="787" r:id="rId23"/>
    <p:sldId id="763" r:id="rId24"/>
    <p:sldId id="764" r:id="rId25"/>
    <p:sldId id="765" r:id="rId26"/>
    <p:sldId id="742" r:id="rId27"/>
    <p:sldId id="744" r:id="rId28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6" autoAdjust="0"/>
    <p:restoredTop sz="98797" autoAdjust="0"/>
  </p:normalViewPr>
  <p:slideViewPr>
    <p:cSldViewPr>
      <p:cViewPr varScale="1">
        <p:scale>
          <a:sx n="76" d="100"/>
          <a:sy n="76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909B760B-809C-4454-BAA1-4E4A657DB2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57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46A63-99E8-4E4D-A24A-0BD1C477A231}" type="slidenum">
              <a:rPr lang="en-US"/>
              <a:pPr/>
              <a:t>1</a:t>
            </a:fld>
            <a:endParaRPr lang="en-US"/>
          </a:p>
        </p:txBody>
      </p:sp>
      <p:sp>
        <p:nvSpPr>
          <p:cNvPr id="191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F4E8D-2B5B-471A-BEFC-485583E0E275}" type="slidenum">
              <a:rPr lang="en-US"/>
              <a:pPr/>
              <a:t>10</a:t>
            </a:fld>
            <a:endParaRPr lang="en-US"/>
          </a:p>
        </p:txBody>
      </p:sp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F4E8D-2B5B-471A-BEFC-485583E0E275}" type="slidenum">
              <a:rPr lang="en-US"/>
              <a:pPr/>
              <a:t>11</a:t>
            </a:fld>
            <a:endParaRPr lang="en-US"/>
          </a:p>
        </p:txBody>
      </p:sp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F4E8D-2B5B-471A-BEFC-485583E0E275}" type="slidenum">
              <a:rPr lang="en-US"/>
              <a:pPr/>
              <a:t>12</a:t>
            </a:fld>
            <a:endParaRPr lang="en-US"/>
          </a:p>
        </p:txBody>
      </p:sp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F4E8D-2B5B-471A-BEFC-485583E0E275}" type="slidenum">
              <a:rPr lang="en-US"/>
              <a:pPr/>
              <a:t>13</a:t>
            </a:fld>
            <a:endParaRPr lang="en-US"/>
          </a:p>
        </p:txBody>
      </p:sp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8F463-BAB6-41BD-BFA1-BE8F032BEDC7}" type="slidenum">
              <a:rPr lang="en-US"/>
              <a:pPr/>
              <a:t>14</a:t>
            </a:fld>
            <a:endParaRPr lang="en-US"/>
          </a:p>
        </p:txBody>
      </p:sp>
      <p:sp>
        <p:nvSpPr>
          <p:cNvPr id="189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71060-AFED-40DB-9337-4CC049D532E1}" type="slidenum">
              <a:rPr lang="en-US"/>
              <a:pPr/>
              <a:t>15</a:t>
            </a:fld>
            <a:endParaRPr lang="en-US"/>
          </a:p>
        </p:txBody>
      </p:sp>
      <p:sp>
        <p:nvSpPr>
          <p:cNvPr id="186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71060-AFED-40DB-9337-4CC049D532E1}" type="slidenum">
              <a:rPr lang="en-US"/>
              <a:pPr/>
              <a:t>16</a:t>
            </a:fld>
            <a:endParaRPr lang="en-US"/>
          </a:p>
        </p:txBody>
      </p:sp>
      <p:sp>
        <p:nvSpPr>
          <p:cNvPr id="186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02B03-A527-465C-A35D-88B9F2073FF2}" type="slidenum">
              <a:rPr lang="en-US"/>
              <a:pPr/>
              <a:t>17</a:t>
            </a:fld>
            <a:endParaRPr lang="en-US"/>
          </a:p>
        </p:txBody>
      </p:sp>
      <p:sp>
        <p:nvSpPr>
          <p:cNvPr id="186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16782-0317-403B-A645-DA40541538D7}" type="slidenum">
              <a:rPr lang="en-US"/>
              <a:pPr/>
              <a:t>18</a:t>
            </a:fld>
            <a:endParaRPr lang="en-US"/>
          </a:p>
        </p:txBody>
      </p:sp>
      <p:sp>
        <p:nvSpPr>
          <p:cNvPr id="187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16782-0317-403B-A645-DA40541538D7}" type="slidenum">
              <a:rPr lang="en-US"/>
              <a:pPr/>
              <a:t>19</a:t>
            </a:fld>
            <a:endParaRPr lang="en-US"/>
          </a:p>
        </p:txBody>
      </p:sp>
      <p:sp>
        <p:nvSpPr>
          <p:cNvPr id="187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6131-EBAF-4BC2-BB59-899BD98458D9}" type="slidenum">
              <a:rPr lang="en-US"/>
              <a:pPr/>
              <a:t>2</a:t>
            </a:fld>
            <a:endParaRPr lang="en-US"/>
          </a:p>
        </p:txBody>
      </p:sp>
      <p:sp>
        <p:nvSpPr>
          <p:cNvPr id="185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35FF-4027-42DB-83F0-88548F06031B}" type="slidenum">
              <a:rPr lang="en-US"/>
              <a:pPr/>
              <a:t>20</a:t>
            </a:fld>
            <a:endParaRPr lang="en-US"/>
          </a:p>
        </p:txBody>
      </p:sp>
      <p:sp>
        <p:nvSpPr>
          <p:cNvPr id="187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35FF-4027-42DB-83F0-88548F06031B}" type="slidenum">
              <a:rPr lang="en-US"/>
              <a:pPr/>
              <a:t>21</a:t>
            </a:fld>
            <a:endParaRPr lang="en-US"/>
          </a:p>
        </p:txBody>
      </p:sp>
      <p:sp>
        <p:nvSpPr>
          <p:cNvPr id="187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35FF-4027-42DB-83F0-88548F06031B}" type="slidenum">
              <a:rPr lang="en-US"/>
              <a:pPr/>
              <a:t>22</a:t>
            </a:fld>
            <a:endParaRPr lang="en-US"/>
          </a:p>
        </p:txBody>
      </p:sp>
      <p:sp>
        <p:nvSpPr>
          <p:cNvPr id="187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2D292-9082-47A0-8784-77EE1A6B0C79}" type="slidenum">
              <a:rPr lang="en-US"/>
              <a:pPr/>
              <a:t>23</a:t>
            </a:fld>
            <a:endParaRPr lang="en-US"/>
          </a:p>
        </p:txBody>
      </p:sp>
      <p:sp>
        <p:nvSpPr>
          <p:cNvPr id="187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3E126-1520-46A3-B4ED-D0ACDCB48129}" type="slidenum">
              <a:rPr lang="en-US"/>
              <a:pPr/>
              <a:t>24</a:t>
            </a:fld>
            <a:endParaRPr lang="en-US"/>
          </a:p>
        </p:txBody>
      </p:sp>
      <p:sp>
        <p:nvSpPr>
          <p:cNvPr id="187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016DF-5332-4917-A48B-FDBCF9DA5C8C}" type="slidenum">
              <a:rPr lang="en-US"/>
              <a:pPr/>
              <a:t>25</a:t>
            </a:fld>
            <a:endParaRPr lang="en-US"/>
          </a:p>
        </p:txBody>
      </p:sp>
      <p:sp>
        <p:nvSpPr>
          <p:cNvPr id="187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6DF2E-201D-4542-B466-DC546BE49B24}" type="slidenum">
              <a:rPr lang="en-US"/>
              <a:pPr/>
              <a:t>26</a:t>
            </a:fld>
            <a:endParaRPr lang="en-US"/>
          </a:p>
        </p:txBody>
      </p:sp>
      <p:sp>
        <p:nvSpPr>
          <p:cNvPr id="187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CCD71-2181-4A83-B98D-5D4290A0A311}" type="slidenum">
              <a:rPr lang="en-US"/>
              <a:pPr/>
              <a:t>27</a:t>
            </a:fld>
            <a:endParaRPr lang="en-US"/>
          </a:p>
        </p:txBody>
      </p:sp>
      <p:sp>
        <p:nvSpPr>
          <p:cNvPr id="18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6131-EBAF-4BC2-BB59-899BD98458D9}" type="slidenum">
              <a:rPr lang="en-US"/>
              <a:pPr/>
              <a:t>3</a:t>
            </a:fld>
            <a:endParaRPr lang="en-US"/>
          </a:p>
        </p:txBody>
      </p:sp>
      <p:sp>
        <p:nvSpPr>
          <p:cNvPr id="185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96131-EBAF-4BC2-BB59-899BD98458D9}" type="slidenum">
              <a:rPr lang="en-US"/>
              <a:pPr/>
              <a:t>4</a:t>
            </a:fld>
            <a:endParaRPr lang="en-US"/>
          </a:p>
        </p:txBody>
      </p:sp>
      <p:sp>
        <p:nvSpPr>
          <p:cNvPr id="185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09B3E-3E20-4565-B14A-BE874859BC7B}" type="slidenum">
              <a:rPr lang="en-US"/>
              <a:pPr/>
              <a:t>5</a:t>
            </a:fld>
            <a:endParaRPr lang="en-US"/>
          </a:p>
        </p:txBody>
      </p:sp>
      <p:sp>
        <p:nvSpPr>
          <p:cNvPr id="186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704BD-7306-47CA-A494-29C5363BF9CD}" type="slidenum">
              <a:rPr lang="en-US"/>
              <a:pPr/>
              <a:t>6</a:t>
            </a:fld>
            <a:endParaRPr lang="en-US"/>
          </a:p>
        </p:txBody>
      </p:sp>
      <p:sp>
        <p:nvSpPr>
          <p:cNvPr id="186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DB812-05C8-4DAF-B41C-DEB568770485}" type="slidenum">
              <a:rPr lang="en-US"/>
              <a:pPr/>
              <a:t>7</a:t>
            </a:fld>
            <a:endParaRPr lang="en-US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30CD7-44B5-47A7-ACFA-B845462A7965}" type="slidenum">
              <a:rPr lang="en-US"/>
              <a:pPr/>
              <a:t>8</a:t>
            </a:fld>
            <a:endParaRPr lang="en-US"/>
          </a:p>
        </p:txBody>
      </p:sp>
      <p:sp>
        <p:nvSpPr>
          <p:cNvPr id="186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F4E8D-2B5B-471A-BEFC-485583E0E275}" type="slidenum">
              <a:rPr lang="en-US"/>
              <a:pPr/>
              <a:t>9</a:t>
            </a:fld>
            <a:endParaRPr lang="en-US"/>
          </a:p>
        </p:txBody>
      </p:sp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AB9A3-7F0F-4C41-9BAC-AE6E3EEC5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8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A37C1-DF4B-4041-83CA-5598E4D30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0FC32-DD26-4E27-A85A-8C23E7DD7A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81F0D-FD60-4780-8B30-999468681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C94F-BCC5-48AB-96E7-7C8376D53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9A7D2-2A94-4C01-BDBE-1DE7A3A21E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056F4-E2AF-454A-978A-CADE1EDD4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4FE9E-5C41-43F6-A7E7-6D58F7764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ABF9D-C015-404A-9A9E-82CB76699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15E31-2A34-479D-ACCB-5E9580C9E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A6F34-0A8B-4AD8-9AF0-B1E0BBDC7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F95CB7B-0899-48F1-A891-AB98EC0D69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image" Target="../media/image39.png"/><Relationship Id="rId3" Type="http://schemas.openxmlformats.org/officeDocument/2006/relationships/tags" Target="../tags/tag203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70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image" Target="../media/image38.png"/><Relationship Id="rId33" Type="http://schemas.openxmlformats.org/officeDocument/2006/relationships/image" Target="../media/image77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56.png"/><Relationship Id="rId32" Type="http://schemas.openxmlformats.org/officeDocument/2006/relationships/image" Target="../media/image78.png"/><Relationship Id="rId37" Type="http://schemas.openxmlformats.org/officeDocument/2006/relationships/image" Target="../media/image81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55.png"/><Relationship Id="rId28" Type="http://schemas.openxmlformats.org/officeDocument/2006/relationships/image" Target="../media/image41.png"/><Relationship Id="rId36" Type="http://schemas.openxmlformats.org/officeDocument/2006/relationships/image" Target="../media/image80.png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image" Target="../media/image53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2.png"/><Relationship Id="rId27" Type="http://schemas.openxmlformats.org/officeDocument/2006/relationships/image" Target="../media/image40.png"/><Relationship Id="rId30" Type="http://schemas.openxmlformats.org/officeDocument/2006/relationships/image" Target="../media/image52.png"/><Relationship Id="rId35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image" Target="../media/image2.png"/><Relationship Id="rId39" Type="http://schemas.openxmlformats.org/officeDocument/2006/relationships/image" Target="../media/image53.png"/><Relationship Id="rId3" Type="http://schemas.openxmlformats.org/officeDocument/2006/relationships/tags" Target="../tags/tag222.xml"/><Relationship Id="rId21" Type="http://schemas.openxmlformats.org/officeDocument/2006/relationships/tags" Target="../tags/tag240.xml"/><Relationship Id="rId34" Type="http://schemas.openxmlformats.org/officeDocument/2006/relationships/image" Target="../media/image41.png"/><Relationship Id="rId42" Type="http://schemas.openxmlformats.org/officeDocument/2006/relationships/image" Target="../media/image82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notesSlide" Target="../notesSlides/notesSlide11.xml"/><Relationship Id="rId33" Type="http://schemas.openxmlformats.org/officeDocument/2006/relationships/image" Target="../media/image40.png"/><Relationship Id="rId38" Type="http://schemas.openxmlformats.org/officeDocument/2006/relationships/image" Target="../media/image78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image" Target="../media/image55.png"/><Relationship Id="rId41" Type="http://schemas.openxmlformats.org/officeDocument/2006/relationships/image" Target="../media/image81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9.png"/><Relationship Id="rId37" Type="http://schemas.openxmlformats.org/officeDocument/2006/relationships/image" Target="../media/image80.png"/><Relationship Id="rId40" Type="http://schemas.openxmlformats.org/officeDocument/2006/relationships/image" Target="../media/image77.png"/><Relationship Id="rId45" Type="http://schemas.openxmlformats.org/officeDocument/2006/relationships/image" Target="../media/image85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image" Target="../media/image70.png"/><Relationship Id="rId36" Type="http://schemas.openxmlformats.org/officeDocument/2006/relationships/image" Target="../media/image79.png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image" Target="../media/image38.png"/><Relationship Id="rId44" Type="http://schemas.openxmlformats.org/officeDocument/2006/relationships/image" Target="../media/image84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image" Target="../media/image52.png"/><Relationship Id="rId30" Type="http://schemas.openxmlformats.org/officeDocument/2006/relationships/image" Target="../media/image56.png"/><Relationship Id="rId35" Type="http://schemas.openxmlformats.org/officeDocument/2006/relationships/image" Target="../media/image42.png"/><Relationship Id="rId43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tags" Target="../tags/tag268.xml"/><Relationship Id="rId39" Type="http://schemas.openxmlformats.org/officeDocument/2006/relationships/image" Target="../media/image2.png"/><Relationship Id="rId21" Type="http://schemas.openxmlformats.org/officeDocument/2006/relationships/tags" Target="../tags/tag263.xml"/><Relationship Id="rId34" Type="http://schemas.openxmlformats.org/officeDocument/2006/relationships/tags" Target="../tags/tag276.xml"/><Relationship Id="rId42" Type="http://schemas.openxmlformats.org/officeDocument/2006/relationships/image" Target="../media/image38.png"/><Relationship Id="rId47" Type="http://schemas.openxmlformats.org/officeDocument/2006/relationships/image" Target="../media/image78.png"/><Relationship Id="rId50" Type="http://schemas.openxmlformats.org/officeDocument/2006/relationships/image" Target="../media/image79.png"/><Relationship Id="rId55" Type="http://schemas.openxmlformats.org/officeDocument/2006/relationships/image" Target="../media/image83.png"/><Relationship Id="rId63" Type="http://schemas.openxmlformats.org/officeDocument/2006/relationships/image" Target="../media/image91.png"/><Relationship Id="rId68" Type="http://schemas.openxmlformats.org/officeDocument/2006/relationships/image" Target="../media/image96.png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9" Type="http://schemas.openxmlformats.org/officeDocument/2006/relationships/tags" Target="../tags/tag271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32" Type="http://schemas.openxmlformats.org/officeDocument/2006/relationships/tags" Target="../tags/tag27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55.png"/><Relationship Id="rId45" Type="http://schemas.openxmlformats.org/officeDocument/2006/relationships/image" Target="../media/image41.png"/><Relationship Id="rId53" Type="http://schemas.openxmlformats.org/officeDocument/2006/relationships/image" Target="../media/image86.png"/><Relationship Id="rId58" Type="http://schemas.openxmlformats.org/officeDocument/2006/relationships/image" Target="../media/image87.png"/><Relationship Id="rId66" Type="http://schemas.openxmlformats.org/officeDocument/2006/relationships/image" Target="../media/image94.png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tags" Target="../tags/tag270.xml"/><Relationship Id="rId36" Type="http://schemas.openxmlformats.org/officeDocument/2006/relationships/tags" Target="../tags/tag278.xml"/><Relationship Id="rId49" Type="http://schemas.openxmlformats.org/officeDocument/2006/relationships/image" Target="../media/image53.png"/><Relationship Id="rId57" Type="http://schemas.openxmlformats.org/officeDocument/2006/relationships/image" Target="../media/image85.png"/><Relationship Id="rId61" Type="http://schemas.openxmlformats.org/officeDocument/2006/relationships/image" Target="../media/image90.png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31" Type="http://schemas.openxmlformats.org/officeDocument/2006/relationships/tags" Target="../tags/tag273.xml"/><Relationship Id="rId44" Type="http://schemas.openxmlformats.org/officeDocument/2006/relationships/image" Target="../media/image40.png"/><Relationship Id="rId52" Type="http://schemas.openxmlformats.org/officeDocument/2006/relationships/image" Target="../media/image77.png"/><Relationship Id="rId60" Type="http://schemas.openxmlformats.org/officeDocument/2006/relationships/image" Target="../media/image89.png"/><Relationship Id="rId65" Type="http://schemas.openxmlformats.org/officeDocument/2006/relationships/image" Target="../media/image93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tags" Target="../tags/tag269.xml"/><Relationship Id="rId30" Type="http://schemas.openxmlformats.org/officeDocument/2006/relationships/tags" Target="../tags/tag272.xml"/><Relationship Id="rId35" Type="http://schemas.openxmlformats.org/officeDocument/2006/relationships/tags" Target="../tags/tag277.xml"/><Relationship Id="rId43" Type="http://schemas.openxmlformats.org/officeDocument/2006/relationships/image" Target="../media/image39.png"/><Relationship Id="rId48" Type="http://schemas.openxmlformats.org/officeDocument/2006/relationships/image" Target="../media/image52.png"/><Relationship Id="rId56" Type="http://schemas.openxmlformats.org/officeDocument/2006/relationships/image" Target="../media/image84.png"/><Relationship Id="rId64" Type="http://schemas.openxmlformats.org/officeDocument/2006/relationships/image" Target="../media/image92.png"/><Relationship Id="rId69" Type="http://schemas.openxmlformats.org/officeDocument/2006/relationships/image" Target="../media/image97.png"/><Relationship Id="rId8" Type="http://schemas.openxmlformats.org/officeDocument/2006/relationships/tags" Target="../tags/tag250.xml"/><Relationship Id="rId51" Type="http://schemas.openxmlformats.org/officeDocument/2006/relationships/image" Target="../media/image80.png"/><Relationship Id="rId3" Type="http://schemas.openxmlformats.org/officeDocument/2006/relationships/tags" Target="../tags/tag245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33" Type="http://schemas.openxmlformats.org/officeDocument/2006/relationships/tags" Target="../tags/tag275.xml"/><Relationship Id="rId38" Type="http://schemas.openxmlformats.org/officeDocument/2006/relationships/notesSlide" Target="../notesSlides/notesSlide12.xml"/><Relationship Id="rId46" Type="http://schemas.openxmlformats.org/officeDocument/2006/relationships/image" Target="../media/image42.png"/><Relationship Id="rId59" Type="http://schemas.openxmlformats.org/officeDocument/2006/relationships/image" Target="../media/image88.png"/><Relationship Id="rId67" Type="http://schemas.openxmlformats.org/officeDocument/2006/relationships/image" Target="../media/image95.png"/><Relationship Id="rId20" Type="http://schemas.openxmlformats.org/officeDocument/2006/relationships/tags" Target="../tags/tag262.xml"/><Relationship Id="rId41" Type="http://schemas.openxmlformats.org/officeDocument/2006/relationships/image" Target="../media/image56.png"/><Relationship Id="rId54" Type="http://schemas.openxmlformats.org/officeDocument/2006/relationships/image" Target="../media/image82.png"/><Relationship Id="rId62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image" Target="../media/image39.png"/><Relationship Id="rId3" Type="http://schemas.openxmlformats.org/officeDocument/2006/relationships/tags" Target="../tags/tag281.xml"/><Relationship Id="rId21" Type="http://schemas.openxmlformats.org/officeDocument/2006/relationships/image" Target="../media/image42.png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image" Target="../media/image38.png"/><Relationship Id="rId2" Type="http://schemas.openxmlformats.org/officeDocument/2006/relationships/tags" Target="../tags/tag280.xml"/><Relationship Id="rId16" Type="http://schemas.openxmlformats.org/officeDocument/2006/relationships/image" Target="../media/image2.png"/><Relationship Id="rId20" Type="http://schemas.openxmlformats.org/officeDocument/2006/relationships/image" Target="../media/image41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5" Type="http://schemas.openxmlformats.org/officeDocument/2006/relationships/tags" Target="../tags/tag283.xml"/><Relationship Id="rId15" Type="http://schemas.openxmlformats.org/officeDocument/2006/relationships/notesSlide" Target="../notesSlides/notesSlide13.xml"/><Relationship Id="rId23" Type="http://schemas.openxmlformats.org/officeDocument/2006/relationships/image" Target="../media/image98.png"/><Relationship Id="rId10" Type="http://schemas.openxmlformats.org/officeDocument/2006/relationships/tags" Target="../tags/tag288.xml"/><Relationship Id="rId19" Type="http://schemas.openxmlformats.org/officeDocument/2006/relationships/image" Target="../media/image40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image" Target="../media/image40.png"/><Relationship Id="rId39" Type="http://schemas.openxmlformats.org/officeDocument/2006/relationships/image" Target="../media/image109.png"/><Relationship Id="rId3" Type="http://schemas.openxmlformats.org/officeDocument/2006/relationships/tags" Target="../tags/tag294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104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image" Target="../media/image39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9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38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image" Target="../media/image98.png"/><Relationship Id="rId28" Type="http://schemas.openxmlformats.org/officeDocument/2006/relationships/image" Target="../media/image42.png"/><Relationship Id="rId36" Type="http://schemas.openxmlformats.org/officeDocument/2006/relationships/image" Target="../media/image106.png"/><Relationship Id="rId10" Type="http://schemas.openxmlformats.org/officeDocument/2006/relationships/tags" Target="../tags/tag301.xml"/><Relationship Id="rId19" Type="http://schemas.openxmlformats.org/officeDocument/2006/relationships/tags" Target="../tags/tag310.xml"/><Relationship Id="rId31" Type="http://schemas.openxmlformats.org/officeDocument/2006/relationships/image" Target="../media/image101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image" Target="../media/image2.png"/><Relationship Id="rId27" Type="http://schemas.openxmlformats.org/officeDocument/2006/relationships/image" Target="../media/image41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image" Target="../media/image38.png"/><Relationship Id="rId26" Type="http://schemas.openxmlformats.org/officeDocument/2006/relationships/image" Target="../media/image113.png"/><Relationship Id="rId3" Type="http://schemas.openxmlformats.org/officeDocument/2006/relationships/tags" Target="../tags/tag313.xml"/><Relationship Id="rId21" Type="http://schemas.openxmlformats.org/officeDocument/2006/relationships/image" Target="../media/image41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image" Target="../media/image98.png"/><Relationship Id="rId25" Type="http://schemas.openxmlformats.org/officeDocument/2006/relationships/image" Target="../media/image112.png"/><Relationship Id="rId2" Type="http://schemas.openxmlformats.org/officeDocument/2006/relationships/tags" Target="../tags/tag312.xml"/><Relationship Id="rId16" Type="http://schemas.openxmlformats.org/officeDocument/2006/relationships/image" Target="../media/image2.png"/><Relationship Id="rId20" Type="http://schemas.openxmlformats.org/officeDocument/2006/relationships/image" Target="../media/image40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111.png"/><Relationship Id="rId5" Type="http://schemas.openxmlformats.org/officeDocument/2006/relationships/tags" Target="../tags/tag315.xml"/><Relationship Id="rId15" Type="http://schemas.openxmlformats.org/officeDocument/2006/relationships/notesSlide" Target="../notesSlides/notesSlide15.xml"/><Relationship Id="rId23" Type="http://schemas.openxmlformats.org/officeDocument/2006/relationships/image" Target="../media/image110.png"/><Relationship Id="rId10" Type="http://schemas.openxmlformats.org/officeDocument/2006/relationships/tags" Target="../tags/tag320.xml"/><Relationship Id="rId19" Type="http://schemas.openxmlformats.org/officeDocument/2006/relationships/image" Target="../media/image39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9" Type="http://schemas.openxmlformats.org/officeDocument/2006/relationships/image" Target="../media/image115.png"/><Relationship Id="rId21" Type="http://schemas.openxmlformats.org/officeDocument/2006/relationships/tags" Target="../tags/tag344.xml"/><Relationship Id="rId34" Type="http://schemas.openxmlformats.org/officeDocument/2006/relationships/image" Target="../media/image39.png"/><Relationship Id="rId42" Type="http://schemas.openxmlformats.org/officeDocument/2006/relationships/image" Target="../media/image111.png"/><Relationship Id="rId47" Type="http://schemas.openxmlformats.org/officeDocument/2006/relationships/image" Target="../media/image119.png"/><Relationship Id="rId50" Type="http://schemas.openxmlformats.org/officeDocument/2006/relationships/image" Target="../media/image122.png"/><Relationship Id="rId55" Type="http://schemas.openxmlformats.org/officeDocument/2006/relationships/image" Target="../media/image127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image" Target="../media/image38.png"/><Relationship Id="rId38" Type="http://schemas.openxmlformats.org/officeDocument/2006/relationships/image" Target="../media/image114.png"/><Relationship Id="rId46" Type="http://schemas.openxmlformats.org/officeDocument/2006/relationships/image" Target="../media/image118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17.png"/><Relationship Id="rId54" Type="http://schemas.openxmlformats.org/officeDocument/2006/relationships/image" Target="../media/image126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image" Target="../media/image98.png"/><Relationship Id="rId37" Type="http://schemas.openxmlformats.org/officeDocument/2006/relationships/image" Target="../media/image42.png"/><Relationship Id="rId40" Type="http://schemas.openxmlformats.org/officeDocument/2006/relationships/image" Target="../media/image116.png"/><Relationship Id="rId45" Type="http://schemas.openxmlformats.org/officeDocument/2006/relationships/image" Target="../media/image113.png"/><Relationship Id="rId53" Type="http://schemas.openxmlformats.org/officeDocument/2006/relationships/image" Target="../media/image125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36" Type="http://schemas.openxmlformats.org/officeDocument/2006/relationships/image" Target="../media/image41.png"/><Relationship Id="rId49" Type="http://schemas.openxmlformats.org/officeDocument/2006/relationships/image" Target="../media/image121.png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image" Target="../media/image2.png"/><Relationship Id="rId44" Type="http://schemas.openxmlformats.org/officeDocument/2006/relationships/image" Target="../media/image110.png"/><Relationship Id="rId52" Type="http://schemas.openxmlformats.org/officeDocument/2006/relationships/image" Target="../media/image124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notesSlide" Target="../notesSlides/notesSlide16.xml"/><Relationship Id="rId35" Type="http://schemas.openxmlformats.org/officeDocument/2006/relationships/image" Target="../media/image40.png"/><Relationship Id="rId43" Type="http://schemas.openxmlformats.org/officeDocument/2006/relationships/image" Target="../media/image112.png"/><Relationship Id="rId48" Type="http://schemas.openxmlformats.org/officeDocument/2006/relationships/image" Target="../media/image120.png"/><Relationship Id="rId8" Type="http://schemas.openxmlformats.org/officeDocument/2006/relationships/tags" Target="../tags/tag331.xml"/><Relationship Id="rId51" Type="http://schemas.openxmlformats.org/officeDocument/2006/relationships/image" Target="../media/image123.png"/><Relationship Id="rId3" Type="http://schemas.openxmlformats.org/officeDocument/2006/relationships/tags" Target="../tags/tag3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image" Target="../media/image38.png"/><Relationship Id="rId39" Type="http://schemas.openxmlformats.org/officeDocument/2006/relationships/image" Target="../media/image126.png"/><Relationship Id="rId3" Type="http://schemas.openxmlformats.org/officeDocument/2006/relationships/tags" Target="../tags/tag354.xml"/><Relationship Id="rId21" Type="http://schemas.openxmlformats.org/officeDocument/2006/relationships/tags" Target="../tags/tag372.xml"/><Relationship Id="rId34" Type="http://schemas.openxmlformats.org/officeDocument/2006/relationships/image" Target="../media/image116.png"/><Relationship Id="rId42" Type="http://schemas.openxmlformats.org/officeDocument/2006/relationships/image" Target="../media/image129.png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image" Target="../media/image117.png"/><Relationship Id="rId33" Type="http://schemas.openxmlformats.org/officeDocument/2006/relationships/image" Target="../media/image115.png"/><Relationship Id="rId38" Type="http://schemas.openxmlformats.org/officeDocument/2006/relationships/image" Target="../media/image125.png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1.xml"/><Relationship Id="rId29" Type="http://schemas.openxmlformats.org/officeDocument/2006/relationships/image" Target="../media/image41.png"/><Relationship Id="rId41" Type="http://schemas.openxmlformats.org/officeDocument/2006/relationships/image" Target="../media/image128.png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image" Target="../media/image2.png"/><Relationship Id="rId32" Type="http://schemas.openxmlformats.org/officeDocument/2006/relationships/image" Target="../media/image114.png"/><Relationship Id="rId37" Type="http://schemas.openxmlformats.org/officeDocument/2006/relationships/image" Target="../media/image124.png"/><Relationship Id="rId40" Type="http://schemas.openxmlformats.org/officeDocument/2006/relationships/image" Target="../media/image127.png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notesSlide" Target="../notesSlides/notesSlide17.xml"/><Relationship Id="rId28" Type="http://schemas.openxmlformats.org/officeDocument/2006/relationships/image" Target="../media/image40.png"/><Relationship Id="rId36" Type="http://schemas.openxmlformats.org/officeDocument/2006/relationships/image" Target="../media/image112.png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31" Type="http://schemas.openxmlformats.org/officeDocument/2006/relationships/image" Target="../media/image123.png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111.png"/><Relationship Id="rId43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tags" Target="../tags/tag398.xml"/><Relationship Id="rId39" Type="http://schemas.openxmlformats.org/officeDocument/2006/relationships/image" Target="../media/image40.png"/><Relationship Id="rId21" Type="http://schemas.openxmlformats.org/officeDocument/2006/relationships/tags" Target="../tags/tag393.xml"/><Relationship Id="rId34" Type="http://schemas.openxmlformats.org/officeDocument/2006/relationships/image" Target="../media/image2.png"/><Relationship Id="rId42" Type="http://schemas.openxmlformats.org/officeDocument/2006/relationships/image" Target="../media/image131.png"/><Relationship Id="rId47" Type="http://schemas.openxmlformats.org/officeDocument/2006/relationships/image" Target="../media/image115.png"/><Relationship Id="rId50" Type="http://schemas.openxmlformats.org/officeDocument/2006/relationships/image" Target="../media/image133.png"/><Relationship Id="rId55" Type="http://schemas.openxmlformats.org/officeDocument/2006/relationships/image" Target="../media/image137.png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29" Type="http://schemas.openxmlformats.org/officeDocument/2006/relationships/tags" Target="../tags/tag401.xml"/><Relationship Id="rId41" Type="http://schemas.openxmlformats.org/officeDocument/2006/relationships/image" Target="../media/image42.png"/><Relationship Id="rId54" Type="http://schemas.openxmlformats.org/officeDocument/2006/relationships/image" Target="../media/image136.png"/><Relationship Id="rId62" Type="http://schemas.openxmlformats.org/officeDocument/2006/relationships/image" Target="../media/image141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tags" Target="../tags/tag39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112.png"/><Relationship Id="rId53" Type="http://schemas.openxmlformats.org/officeDocument/2006/relationships/image" Target="../media/image135.png"/><Relationship Id="rId58" Type="http://schemas.openxmlformats.org/officeDocument/2006/relationships/image" Target="../media/image127.png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28" Type="http://schemas.openxmlformats.org/officeDocument/2006/relationships/tags" Target="../tags/tag400.xml"/><Relationship Id="rId36" Type="http://schemas.openxmlformats.org/officeDocument/2006/relationships/image" Target="../media/image117.png"/><Relationship Id="rId49" Type="http://schemas.openxmlformats.org/officeDocument/2006/relationships/image" Target="../media/image132.png"/><Relationship Id="rId57" Type="http://schemas.openxmlformats.org/officeDocument/2006/relationships/image" Target="../media/image126.png"/><Relationship Id="rId61" Type="http://schemas.openxmlformats.org/officeDocument/2006/relationships/image" Target="../media/image140.png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31" Type="http://schemas.openxmlformats.org/officeDocument/2006/relationships/tags" Target="../tags/tag403.xml"/><Relationship Id="rId44" Type="http://schemas.openxmlformats.org/officeDocument/2006/relationships/image" Target="../media/image116.png"/><Relationship Id="rId52" Type="http://schemas.openxmlformats.org/officeDocument/2006/relationships/image" Target="../media/image134.png"/><Relationship Id="rId60" Type="http://schemas.openxmlformats.org/officeDocument/2006/relationships/image" Target="../media/image139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tags" Target="../tags/tag399.xml"/><Relationship Id="rId30" Type="http://schemas.openxmlformats.org/officeDocument/2006/relationships/tags" Target="../tags/tag402.xml"/><Relationship Id="rId35" Type="http://schemas.openxmlformats.org/officeDocument/2006/relationships/image" Target="../media/image124.png"/><Relationship Id="rId43" Type="http://schemas.openxmlformats.org/officeDocument/2006/relationships/image" Target="../media/image123.png"/><Relationship Id="rId48" Type="http://schemas.openxmlformats.org/officeDocument/2006/relationships/image" Target="../media/image111.png"/><Relationship Id="rId56" Type="http://schemas.openxmlformats.org/officeDocument/2006/relationships/image" Target="../media/image125.png"/><Relationship Id="rId8" Type="http://schemas.openxmlformats.org/officeDocument/2006/relationships/tags" Target="../tags/tag380.xml"/><Relationship Id="rId51" Type="http://schemas.openxmlformats.org/officeDocument/2006/relationships/image" Target="../media/image57.png"/><Relationship Id="rId3" Type="http://schemas.openxmlformats.org/officeDocument/2006/relationships/tags" Target="../tags/tag375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tags" Target="../tags/tag397.xml"/><Relationship Id="rId33" Type="http://schemas.openxmlformats.org/officeDocument/2006/relationships/notesSlide" Target="../notesSlides/notesSlide18.xml"/><Relationship Id="rId38" Type="http://schemas.openxmlformats.org/officeDocument/2006/relationships/image" Target="../media/image39.png"/><Relationship Id="rId46" Type="http://schemas.openxmlformats.org/officeDocument/2006/relationships/image" Target="../media/image114.png"/><Relationship Id="rId59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tags" Target="../tags/tag429.xml"/><Relationship Id="rId39" Type="http://schemas.openxmlformats.org/officeDocument/2006/relationships/image" Target="../media/image131.png"/><Relationship Id="rId21" Type="http://schemas.openxmlformats.org/officeDocument/2006/relationships/tags" Target="../tags/tag424.xml"/><Relationship Id="rId34" Type="http://schemas.openxmlformats.org/officeDocument/2006/relationships/image" Target="../media/image141.png"/><Relationship Id="rId42" Type="http://schemas.openxmlformats.org/officeDocument/2006/relationships/image" Target="../media/image116.png"/><Relationship Id="rId47" Type="http://schemas.openxmlformats.org/officeDocument/2006/relationships/image" Target="../media/image57.png"/><Relationship Id="rId50" Type="http://schemas.openxmlformats.org/officeDocument/2006/relationships/image" Target="../media/image111.png"/><Relationship Id="rId55" Type="http://schemas.openxmlformats.org/officeDocument/2006/relationships/image" Target="../media/image143.png"/><Relationship Id="rId63" Type="http://schemas.openxmlformats.org/officeDocument/2006/relationships/image" Target="../media/image151.png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tags" Target="../tags/tag423.xml"/><Relationship Id="rId29" Type="http://schemas.openxmlformats.org/officeDocument/2006/relationships/tags" Target="../tags/tag432.xml"/><Relationship Id="rId41" Type="http://schemas.openxmlformats.org/officeDocument/2006/relationships/image" Target="../media/image123.png"/><Relationship Id="rId54" Type="http://schemas.openxmlformats.org/officeDocument/2006/relationships/image" Target="../media/image142.png"/><Relationship Id="rId62" Type="http://schemas.openxmlformats.org/officeDocument/2006/relationships/image" Target="../media/image150.png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tags" Target="../tags/tag42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24.png"/><Relationship Id="rId40" Type="http://schemas.openxmlformats.org/officeDocument/2006/relationships/image" Target="../media/image41.png"/><Relationship Id="rId45" Type="http://schemas.openxmlformats.org/officeDocument/2006/relationships/image" Target="../media/image115.png"/><Relationship Id="rId53" Type="http://schemas.openxmlformats.org/officeDocument/2006/relationships/image" Target="../media/image127.png"/><Relationship Id="rId58" Type="http://schemas.openxmlformats.org/officeDocument/2006/relationships/image" Target="../media/image146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tags" Target="../tags/tag426.xml"/><Relationship Id="rId28" Type="http://schemas.openxmlformats.org/officeDocument/2006/relationships/tags" Target="../tags/tag431.xml"/><Relationship Id="rId36" Type="http://schemas.openxmlformats.org/officeDocument/2006/relationships/image" Target="../media/image138.png"/><Relationship Id="rId49" Type="http://schemas.openxmlformats.org/officeDocument/2006/relationships/image" Target="../media/image137.png"/><Relationship Id="rId57" Type="http://schemas.openxmlformats.org/officeDocument/2006/relationships/image" Target="../media/image145.png"/><Relationship Id="rId61" Type="http://schemas.openxmlformats.org/officeDocument/2006/relationships/image" Target="../media/image149.png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tags" Target="../tags/tag434.xml"/><Relationship Id="rId44" Type="http://schemas.openxmlformats.org/officeDocument/2006/relationships/image" Target="../media/image114.png"/><Relationship Id="rId52" Type="http://schemas.openxmlformats.org/officeDocument/2006/relationships/image" Target="../media/image126.png"/><Relationship Id="rId60" Type="http://schemas.openxmlformats.org/officeDocument/2006/relationships/image" Target="../media/image148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tags" Target="../tags/tag425.xml"/><Relationship Id="rId27" Type="http://schemas.openxmlformats.org/officeDocument/2006/relationships/tags" Target="../tags/tag430.xml"/><Relationship Id="rId30" Type="http://schemas.openxmlformats.org/officeDocument/2006/relationships/tags" Target="../tags/tag433.xml"/><Relationship Id="rId35" Type="http://schemas.openxmlformats.org/officeDocument/2006/relationships/image" Target="../media/image2.png"/><Relationship Id="rId43" Type="http://schemas.openxmlformats.org/officeDocument/2006/relationships/image" Target="../media/image112.png"/><Relationship Id="rId48" Type="http://schemas.openxmlformats.org/officeDocument/2006/relationships/image" Target="../media/image135.png"/><Relationship Id="rId56" Type="http://schemas.openxmlformats.org/officeDocument/2006/relationships/image" Target="../media/image144.png"/><Relationship Id="rId64" Type="http://schemas.openxmlformats.org/officeDocument/2006/relationships/image" Target="../media/image152.png"/><Relationship Id="rId8" Type="http://schemas.openxmlformats.org/officeDocument/2006/relationships/tags" Target="../tags/tag411.xml"/><Relationship Id="rId51" Type="http://schemas.openxmlformats.org/officeDocument/2006/relationships/image" Target="../media/image125.png"/><Relationship Id="rId3" Type="http://schemas.openxmlformats.org/officeDocument/2006/relationships/tags" Target="../tags/tag406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tags" Target="../tags/tag428.xml"/><Relationship Id="rId33" Type="http://schemas.openxmlformats.org/officeDocument/2006/relationships/notesSlide" Target="../notesSlides/notesSlide19.xml"/><Relationship Id="rId38" Type="http://schemas.openxmlformats.org/officeDocument/2006/relationships/image" Target="../media/image117.png"/><Relationship Id="rId46" Type="http://schemas.openxmlformats.org/officeDocument/2006/relationships/image" Target="../media/image133.png"/><Relationship Id="rId59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tags" Target="../tags/tag5.xml"/><Relationship Id="rId21" Type="http://schemas.openxmlformats.org/officeDocument/2006/relationships/image" Target="../media/image4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8.pn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2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47.xml"/><Relationship Id="rId18" Type="http://schemas.openxmlformats.org/officeDocument/2006/relationships/tags" Target="../tags/tag45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3.png"/><Relationship Id="rId3" Type="http://schemas.openxmlformats.org/officeDocument/2006/relationships/tags" Target="../tags/tag437.xml"/><Relationship Id="rId21" Type="http://schemas.openxmlformats.org/officeDocument/2006/relationships/tags" Target="../tags/tag455.xml"/><Relationship Id="rId34" Type="http://schemas.openxmlformats.org/officeDocument/2006/relationships/image" Target="../media/image158.png"/><Relationship Id="rId42" Type="http://schemas.openxmlformats.org/officeDocument/2006/relationships/image" Target="../media/image166.png"/><Relationship Id="rId47" Type="http://schemas.openxmlformats.org/officeDocument/2006/relationships/image" Target="../media/image170.png"/><Relationship Id="rId50" Type="http://schemas.openxmlformats.org/officeDocument/2006/relationships/image" Target="../media/image173.png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tags" Target="../tags/tag451.xml"/><Relationship Id="rId25" Type="http://schemas.openxmlformats.org/officeDocument/2006/relationships/tags" Target="../tags/tag459.xml"/><Relationship Id="rId33" Type="http://schemas.openxmlformats.org/officeDocument/2006/relationships/image" Target="../media/image157.png"/><Relationship Id="rId38" Type="http://schemas.openxmlformats.org/officeDocument/2006/relationships/image" Target="../media/image162.png"/><Relationship Id="rId46" Type="http://schemas.openxmlformats.org/officeDocument/2006/relationships/image" Target="../media/image25.png"/><Relationship Id="rId2" Type="http://schemas.openxmlformats.org/officeDocument/2006/relationships/tags" Target="../tags/tag436.xml"/><Relationship Id="rId16" Type="http://schemas.openxmlformats.org/officeDocument/2006/relationships/tags" Target="../tags/tag450.xml"/><Relationship Id="rId20" Type="http://schemas.openxmlformats.org/officeDocument/2006/relationships/tags" Target="../tags/tag454.xml"/><Relationship Id="rId29" Type="http://schemas.openxmlformats.org/officeDocument/2006/relationships/image" Target="../media/image153.png"/><Relationship Id="rId41" Type="http://schemas.openxmlformats.org/officeDocument/2006/relationships/image" Target="../media/image165.png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24" Type="http://schemas.openxmlformats.org/officeDocument/2006/relationships/tags" Target="../tags/tag458.xml"/><Relationship Id="rId32" Type="http://schemas.openxmlformats.org/officeDocument/2006/relationships/image" Target="../media/image156.png"/><Relationship Id="rId37" Type="http://schemas.openxmlformats.org/officeDocument/2006/relationships/image" Target="../media/image161.png"/><Relationship Id="rId40" Type="http://schemas.openxmlformats.org/officeDocument/2006/relationships/image" Target="../media/image164.png"/><Relationship Id="rId45" Type="http://schemas.openxmlformats.org/officeDocument/2006/relationships/image" Target="../media/image169.png"/><Relationship Id="rId5" Type="http://schemas.openxmlformats.org/officeDocument/2006/relationships/tags" Target="../tags/tag439.xml"/><Relationship Id="rId15" Type="http://schemas.openxmlformats.org/officeDocument/2006/relationships/tags" Target="../tags/tag449.xml"/><Relationship Id="rId23" Type="http://schemas.openxmlformats.org/officeDocument/2006/relationships/tags" Target="../tags/tag457.xml"/><Relationship Id="rId28" Type="http://schemas.openxmlformats.org/officeDocument/2006/relationships/image" Target="../media/image2.png"/><Relationship Id="rId36" Type="http://schemas.openxmlformats.org/officeDocument/2006/relationships/image" Target="../media/image160.png"/><Relationship Id="rId49" Type="http://schemas.openxmlformats.org/officeDocument/2006/relationships/image" Target="../media/image172.png"/><Relationship Id="rId10" Type="http://schemas.openxmlformats.org/officeDocument/2006/relationships/tags" Target="../tags/tag444.xml"/><Relationship Id="rId19" Type="http://schemas.openxmlformats.org/officeDocument/2006/relationships/tags" Target="../tags/tag453.xml"/><Relationship Id="rId31" Type="http://schemas.openxmlformats.org/officeDocument/2006/relationships/image" Target="../media/image155.png"/><Relationship Id="rId44" Type="http://schemas.openxmlformats.org/officeDocument/2006/relationships/image" Target="../media/image168.png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Relationship Id="rId22" Type="http://schemas.openxmlformats.org/officeDocument/2006/relationships/tags" Target="../tags/tag456.xml"/><Relationship Id="rId27" Type="http://schemas.openxmlformats.org/officeDocument/2006/relationships/notesSlide" Target="../notesSlides/notesSlide20.xml"/><Relationship Id="rId30" Type="http://schemas.openxmlformats.org/officeDocument/2006/relationships/image" Target="../media/image154.png"/><Relationship Id="rId35" Type="http://schemas.openxmlformats.org/officeDocument/2006/relationships/image" Target="../media/image159.png"/><Relationship Id="rId43" Type="http://schemas.openxmlformats.org/officeDocument/2006/relationships/image" Target="../media/image167.png"/><Relationship Id="rId48" Type="http://schemas.openxmlformats.org/officeDocument/2006/relationships/image" Target="../media/image171.png"/><Relationship Id="rId8" Type="http://schemas.openxmlformats.org/officeDocument/2006/relationships/tags" Target="../tags/tag44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9" Type="http://schemas.openxmlformats.org/officeDocument/2006/relationships/image" Target="../media/image153.png"/><Relationship Id="rId21" Type="http://schemas.openxmlformats.org/officeDocument/2006/relationships/tags" Target="../tags/tag480.xml"/><Relationship Id="rId34" Type="http://schemas.openxmlformats.org/officeDocument/2006/relationships/image" Target="../media/image2.png"/><Relationship Id="rId42" Type="http://schemas.openxmlformats.org/officeDocument/2006/relationships/image" Target="../media/image155.png"/><Relationship Id="rId47" Type="http://schemas.openxmlformats.org/officeDocument/2006/relationships/image" Target="../media/image164.png"/><Relationship Id="rId50" Type="http://schemas.openxmlformats.org/officeDocument/2006/relationships/image" Target="../media/image168.png"/><Relationship Id="rId55" Type="http://schemas.openxmlformats.org/officeDocument/2006/relationships/image" Target="../media/image172.png"/><Relationship Id="rId7" Type="http://schemas.openxmlformats.org/officeDocument/2006/relationships/tags" Target="../tags/tag466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tags" Target="../tags/tag479.xml"/><Relationship Id="rId29" Type="http://schemas.openxmlformats.org/officeDocument/2006/relationships/tags" Target="../tags/tag488.xml"/><Relationship Id="rId41" Type="http://schemas.openxmlformats.org/officeDocument/2006/relationships/image" Target="../media/image161.png"/><Relationship Id="rId54" Type="http://schemas.openxmlformats.org/officeDocument/2006/relationships/image" Target="../media/image157.png"/><Relationship Id="rId62" Type="http://schemas.openxmlformats.org/officeDocument/2006/relationships/image" Target="../media/image180.png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tags" Target="../tags/tag483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67.png"/><Relationship Id="rId40" Type="http://schemas.openxmlformats.org/officeDocument/2006/relationships/image" Target="../media/image154.png"/><Relationship Id="rId45" Type="http://schemas.openxmlformats.org/officeDocument/2006/relationships/image" Target="../media/image162.png"/><Relationship Id="rId53" Type="http://schemas.openxmlformats.org/officeDocument/2006/relationships/image" Target="../media/image170.png"/><Relationship Id="rId58" Type="http://schemas.openxmlformats.org/officeDocument/2006/relationships/image" Target="../media/image177.png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tags" Target="../tags/tag482.xml"/><Relationship Id="rId28" Type="http://schemas.openxmlformats.org/officeDocument/2006/relationships/tags" Target="../tags/tag487.xml"/><Relationship Id="rId36" Type="http://schemas.openxmlformats.org/officeDocument/2006/relationships/image" Target="../media/image159.png"/><Relationship Id="rId49" Type="http://schemas.openxmlformats.org/officeDocument/2006/relationships/image" Target="../media/image166.png"/><Relationship Id="rId57" Type="http://schemas.openxmlformats.org/officeDocument/2006/relationships/image" Target="../media/image176.png"/><Relationship Id="rId61" Type="http://schemas.openxmlformats.org/officeDocument/2006/relationships/image" Target="../media/image171.png"/><Relationship Id="rId10" Type="http://schemas.openxmlformats.org/officeDocument/2006/relationships/tags" Target="../tags/tag469.xml"/><Relationship Id="rId19" Type="http://schemas.openxmlformats.org/officeDocument/2006/relationships/tags" Target="../tags/tag478.xml"/><Relationship Id="rId31" Type="http://schemas.openxmlformats.org/officeDocument/2006/relationships/tags" Target="../tags/tag490.xml"/><Relationship Id="rId44" Type="http://schemas.openxmlformats.org/officeDocument/2006/relationships/image" Target="../media/image160.png"/><Relationship Id="rId52" Type="http://schemas.openxmlformats.org/officeDocument/2006/relationships/image" Target="../media/image25.png"/><Relationship Id="rId60" Type="http://schemas.openxmlformats.org/officeDocument/2006/relationships/image" Target="../media/image179.png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tags" Target="../tags/tag481.xml"/><Relationship Id="rId27" Type="http://schemas.openxmlformats.org/officeDocument/2006/relationships/tags" Target="../tags/tag486.xml"/><Relationship Id="rId30" Type="http://schemas.openxmlformats.org/officeDocument/2006/relationships/tags" Target="../tags/tag489.xml"/><Relationship Id="rId35" Type="http://schemas.openxmlformats.org/officeDocument/2006/relationships/image" Target="../media/image158.png"/><Relationship Id="rId43" Type="http://schemas.openxmlformats.org/officeDocument/2006/relationships/image" Target="../media/image156.png"/><Relationship Id="rId48" Type="http://schemas.openxmlformats.org/officeDocument/2006/relationships/image" Target="../media/image165.png"/><Relationship Id="rId56" Type="http://schemas.openxmlformats.org/officeDocument/2006/relationships/image" Target="../media/image175.png"/><Relationship Id="rId8" Type="http://schemas.openxmlformats.org/officeDocument/2006/relationships/tags" Target="../tags/tag467.xml"/><Relationship Id="rId51" Type="http://schemas.openxmlformats.org/officeDocument/2006/relationships/image" Target="../media/image169.png"/><Relationship Id="rId3" Type="http://schemas.openxmlformats.org/officeDocument/2006/relationships/tags" Target="../tags/tag462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tags" Target="../tags/tag484.xml"/><Relationship Id="rId33" Type="http://schemas.openxmlformats.org/officeDocument/2006/relationships/notesSlide" Target="../notesSlides/notesSlide21.xml"/><Relationship Id="rId38" Type="http://schemas.openxmlformats.org/officeDocument/2006/relationships/image" Target="../media/image174.png"/><Relationship Id="rId46" Type="http://schemas.openxmlformats.org/officeDocument/2006/relationships/image" Target="../media/image163.png"/><Relationship Id="rId59" Type="http://schemas.openxmlformats.org/officeDocument/2006/relationships/image" Target="../media/image17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39" Type="http://schemas.openxmlformats.org/officeDocument/2006/relationships/image" Target="../media/image153.png"/><Relationship Id="rId21" Type="http://schemas.openxmlformats.org/officeDocument/2006/relationships/tags" Target="../tags/tag511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55.png"/><Relationship Id="rId47" Type="http://schemas.openxmlformats.org/officeDocument/2006/relationships/image" Target="../media/image164.png"/><Relationship Id="rId50" Type="http://schemas.openxmlformats.org/officeDocument/2006/relationships/image" Target="../media/image178.png"/><Relationship Id="rId55" Type="http://schemas.openxmlformats.org/officeDocument/2006/relationships/image" Target="../media/image25.png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tags" Target="../tags/tag519.xml"/><Relationship Id="rId41" Type="http://schemas.openxmlformats.org/officeDocument/2006/relationships/image" Target="../media/image161.png"/><Relationship Id="rId54" Type="http://schemas.openxmlformats.org/officeDocument/2006/relationships/image" Target="../media/image169.png"/><Relationship Id="rId62" Type="http://schemas.openxmlformats.org/officeDocument/2006/relationships/image" Target="../media/image184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tags" Target="../tags/tag514.xml"/><Relationship Id="rId32" Type="http://schemas.openxmlformats.org/officeDocument/2006/relationships/tags" Target="../tags/tag522.xml"/><Relationship Id="rId37" Type="http://schemas.openxmlformats.org/officeDocument/2006/relationships/image" Target="../media/image158.png"/><Relationship Id="rId40" Type="http://schemas.openxmlformats.org/officeDocument/2006/relationships/image" Target="../media/image154.png"/><Relationship Id="rId45" Type="http://schemas.openxmlformats.org/officeDocument/2006/relationships/image" Target="../media/image162.png"/><Relationship Id="rId53" Type="http://schemas.openxmlformats.org/officeDocument/2006/relationships/image" Target="../media/image168.png"/><Relationship Id="rId58" Type="http://schemas.openxmlformats.org/officeDocument/2006/relationships/image" Target="../media/image179.png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tags" Target="../tags/tag518.xml"/><Relationship Id="rId36" Type="http://schemas.openxmlformats.org/officeDocument/2006/relationships/image" Target="../media/image2.png"/><Relationship Id="rId49" Type="http://schemas.openxmlformats.org/officeDocument/2006/relationships/image" Target="../media/image166.png"/><Relationship Id="rId57" Type="http://schemas.openxmlformats.org/officeDocument/2006/relationships/image" Target="../media/image181.png"/><Relationship Id="rId61" Type="http://schemas.openxmlformats.org/officeDocument/2006/relationships/image" Target="../media/image183.png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tags" Target="../tags/tag521.xml"/><Relationship Id="rId44" Type="http://schemas.openxmlformats.org/officeDocument/2006/relationships/image" Target="../media/image160.png"/><Relationship Id="rId52" Type="http://schemas.openxmlformats.org/officeDocument/2006/relationships/image" Target="../media/image174.png"/><Relationship Id="rId60" Type="http://schemas.openxmlformats.org/officeDocument/2006/relationships/image" Target="../media/image182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tags" Target="../tags/tag517.xml"/><Relationship Id="rId30" Type="http://schemas.openxmlformats.org/officeDocument/2006/relationships/tags" Target="../tags/tag520.xml"/><Relationship Id="rId35" Type="http://schemas.openxmlformats.org/officeDocument/2006/relationships/notesSlide" Target="../notesSlides/notesSlide22.xml"/><Relationship Id="rId43" Type="http://schemas.openxmlformats.org/officeDocument/2006/relationships/image" Target="../media/image156.png"/><Relationship Id="rId48" Type="http://schemas.openxmlformats.org/officeDocument/2006/relationships/image" Target="../media/image165.png"/><Relationship Id="rId56" Type="http://schemas.openxmlformats.org/officeDocument/2006/relationships/image" Target="../media/image170.png"/><Relationship Id="rId8" Type="http://schemas.openxmlformats.org/officeDocument/2006/relationships/tags" Target="../tags/tag498.xml"/><Relationship Id="rId51" Type="http://schemas.openxmlformats.org/officeDocument/2006/relationships/image" Target="../media/image167.png"/><Relationship Id="rId3" Type="http://schemas.openxmlformats.org/officeDocument/2006/relationships/tags" Target="../tags/tag493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tags" Target="../tags/tag523.xml"/><Relationship Id="rId38" Type="http://schemas.openxmlformats.org/officeDocument/2006/relationships/image" Target="../media/image159.png"/><Relationship Id="rId46" Type="http://schemas.openxmlformats.org/officeDocument/2006/relationships/image" Target="../media/image163.png"/><Relationship Id="rId59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3.png"/><Relationship Id="rId3" Type="http://schemas.openxmlformats.org/officeDocument/2006/relationships/tags" Target="../tags/tag526.xml"/><Relationship Id="rId21" Type="http://schemas.openxmlformats.org/officeDocument/2006/relationships/tags" Target="../tags/tag544.xml"/><Relationship Id="rId34" Type="http://schemas.openxmlformats.org/officeDocument/2006/relationships/image" Target="../media/image161.png"/><Relationship Id="rId42" Type="http://schemas.openxmlformats.org/officeDocument/2006/relationships/image" Target="../media/image166.png"/><Relationship Id="rId47" Type="http://schemas.openxmlformats.org/officeDocument/2006/relationships/image" Target="../media/image50.png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tags" Target="../tags/tag548.xml"/><Relationship Id="rId33" Type="http://schemas.openxmlformats.org/officeDocument/2006/relationships/image" Target="../media/image154.png"/><Relationship Id="rId38" Type="http://schemas.openxmlformats.org/officeDocument/2006/relationships/image" Target="../media/image162.png"/><Relationship Id="rId46" Type="http://schemas.openxmlformats.org/officeDocument/2006/relationships/image" Target="../media/image185.png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image" Target="../media/image158.png"/><Relationship Id="rId41" Type="http://schemas.openxmlformats.org/officeDocument/2006/relationships/image" Target="../media/image165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tags" Target="../tags/tag547.xml"/><Relationship Id="rId32" Type="http://schemas.openxmlformats.org/officeDocument/2006/relationships/image" Target="../media/image153.png"/><Relationship Id="rId37" Type="http://schemas.openxmlformats.org/officeDocument/2006/relationships/image" Target="../media/image160.png"/><Relationship Id="rId40" Type="http://schemas.openxmlformats.org/officeDocument/2006/relationships/image" Target="../media/image164.png"/><Relationship Id="rId45" Type="http://schemas.openxmlformats.org/officeDocument/2006/relationships/image" Target="../media/image170.png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28" Type="http://schemas.openxmlformats.org/officeDocument/2006/relationships/image" Target="../media/image2.png"/><Relationship Id="rId36" Type="http://schemas.openxmlformats.org/officeDocument/2006/relationships/image" Target="../media/image156.png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image" Target="../media/image157.png"/><Relationship Id="rId44" Type="http://schemas.openxmlformats.org/officeDocument/2006/relationships/image" Target="../media/image25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notesSlide" Target="../notesSlides/notesSlide23.xml"/><Relationship Id="rId30" Type="http://schemas.openxmlformats.org/officeDocument/2006/relationships/image" Target="../media/image159.png"/><Relationship Id="rId35" Type="http://schemas.openxmlformats.org/officeDocument/2006/relationships/image" Target="../media/image155.png"/><Relationship Id="rId43" Type="http://schemas.openxmlformats.org/officeDocument/2006/relationships/image" Target="../media/image16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61.xml"/><Relationship Id="rId18" Type="http://schemas.openxmlformats.org/officeDocument/2006/relationships/tags" Target="../tags/tag566.xml"/><Relationship Id="rId26" Type="http://schemas.openxmlformats.org/officeDocument/2006/relationships/tags" Target="../tags/tag574.xml"/><Relationship Id="rId39" Type="http://schemas.openxmlformats.org/officeDocument/2006/relationships/image" Target="../media/image154.png"/><Relationship Id="rId21" Type="http://schemas.openxmlformats.org/officeDocument/2006/relationships/tags" Target="../tags/tag569.xml"/><Relationship Id="rId34" Type="http://schemas.openxmlformats.org/officeDocument/2006/relationships/image" Target="../media/image2.png"/><Relationship Id="rId42" Type="http://schemas.openxmlformats.org/officeDocument/2006/relationships/image" Target="../media/image156.png"/><Relationship Id="rId47" Type="http://schemas.openxmlformats.org/officeDocument/2006/relationships/image" Target="../media/image186.png"/><Relationship Id="rId50" Type="http://schemas.openxmlformats.org/officeDocument/2006/relationships/image" Target="../media/image166.png"/><Relationship Id="rId55" Type="http://schemas.openxmlformats.org/officeDocument/2006/relationships/image" Target="../media/image169.png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tags" Target="../tags/tag565.xml"/><Relationship Id="rId25" Type="http://schemas.openxmlformats.org/officeDocument/2006/relationships/tags" Target="../tags/tag573.xml"/><Relationship Id="rId33" Type="http://schemas.openxmlformats.org/officeDocument/2006/relationships/notesSlide" Target="../notesSlides/notesSlide24.xml"/><Relationship Id="rId38" Type="http://schemas.openxmlformats.org/officeDocument/2006/relationships/image" Target="../media/image153.png"/><Relationship Id="rId46" Type="http://schemas.openxmlformats.org/officeDocument/2006/relationships/image" Target="../media/image164.png"/><Relationship Id="rId59" Type="http://schemas.openxmlformats.org/officeDocument/2006/relationships/image" Target="../media/image181.png"/><Relationship Id="rId2" Type="http://schemas.openxmlformats.org/officeDocument/2006/relationships/tags" Target="../tags/tag550.xml"/><Relationship Id="rId16" Type="http://schemas.openxmlformats.org/officeDocument/2006/relationships/tags" Target="../tags/tag564.xml"/><Relationship Id="rId20" Type="http://schemas.openxmlformats.org/officeDocument/2006/relationships/tags" Target="../tags/tag568.xml"/><Relationship Id="rId29" Type="http://schemas.openxmlformats.org/officeDocument/2006/relationships/tags" Target="../tags/tag577.xml"/><Relationship Id="rId41" Type="http://schemas.openxmlformats.org/officeDocument/2006/relationships/image" Target="../media/image155.png"/><Relationship Id="rId54" Type="http://schemas.openxmlformats.org/officeDocument/2006/relationships/image" Target="../media/image168.png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24" Type="http://schemas.openxmlformats.org/officeDocument/2006/relationships/tags" Target="../tags/tag57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57.png"/><Relationship Id="rId40" Type="http://schemas.openxmlformats.org/officeDocument/2006/relationships/image" Target="../media/image161.png"/><Relationship Id="rId45" Type="http://schemas.openxmlformats.org/officeDocument/2006/relationships/image" Target="../media/image163.png"/><Relationship Id="rId53" Type="http://schemas.openxmlformats.org/officeDocument/2006/relationships/image" Target="../media/image174.png"/><Relationship Id="rId58" Type="http://schemas.openxmlformats.org/officeDocument/2006/relationships/image" Target="../media/image184.png"/><Relationship Id="rId5" Type="http://schemas.openxmlformats.org/officeDocument/2006/relationships/tags" Target="../tags/tag553.xml"/><Relationship Id="rId15" Type="http://schemas.openxmlformats.org/officeDocument/2006/relationships/tags" Target="../tags/tag563.xml"/><Relationship Id="rId23" Type="http://schemas.openxmlformats.org/officeDocument/2006/relationships/tags" Target="../tags/tag571.xml"/><Relationship Id="rId28" Type="http://schemas.openxmlformats.org/officeDocument/2006/relationships/tags" Target="../tags/tag576.xml"/><Relationship Id="rId36" Type="http://schemas.openxmlformats.org/officeDocument/2006/relationships/image" Target="../media/image159.png"/><Relationship Id="rId49" Type="http://schemas.openxmlformats.org/officeDocument/2006/relationships/image" Target="../media/image179.png"/><Relationship Id="rId57" Type="http://schemas.openxmlformats.org/officeDocument/2006/relationships/image" Target="../media/image170.png"/><Relationship Id="rId10" Type="http://schemas.openxmlformats.org/officeDocument/2006/relationships/tags" Target="../tags/tag558.xml"/><Relationship Id="rId19" Type="http://schemas.openxmlformats.org/officeDocument/2006/relationships/tags" Target="../tags/tag567.xml"/><Relationship Id="rId31" Type="http://schemas.openxmlformats.org/officeDocument/2006/relationships/tags" Target="../tags/tag579.xml"/><Relationship Id="rId44" Type="http://schemas.openxmlformats.org/officeDocument/2006/relationships/image" Target="../media/image162.png"/><Relationship Id="rId52" Type="http://schemas.openxmlformats.org/officeDocument/2006/relationships/image" Target="../media/image167.png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tags" Target="../tags/tag562.xml"/><Relationship Id="rId22" Type="http://schemas.openxmlformats.org/officeDocument/2006/relationships/tags" Target="../tags/tag570.xml"/><Relationship Id="rId27" Type="http://schemas.openxmlformats.org/officeDocument/2006/relationships/tags" Target="../tags/tag575.xml"/><Relationship Id="rId30" Type="http://schemas.openxmlformats.org/officeDocument/2006/relationships/tags" Target="../tags/tag578.xml"/><Relationship Id="rId35" Type="http://schemas.openxmlformats.org/officeDocument/2006/relationships/image" Target="../media/image158.png"/><Relationship Id="rId43" Type="http://schemas.openxmlformats.org/officeDocument/2006/relationships/image" Target="../media/image160.png"/><Relationship Id="rId48" Type="http://schemas.openxmlformats.org/officeDocument/2006/relationships/image" Target="../media/image187.png"/><Relationship Id="rId56" Type="http://schemas.openxmlformats.org/officeDocument/2006/relationships/image" Target="../media/image25.png"/><Relationship Id="rId8" Type="http://schemas.openxmlformats.org/officeDocument/2006/relationships/tags" Target="../tags/tag556.xml"/><Relationship Id="rId51" Type="http://schemas.openxmlformats.org/officeDocument/2006/relationships/image" Target="../media/image178.png"/><Relationship Id="rId3" Type="http://schemas.openxmlformats.org/officeDocument/2006/relationships/tags" Target="../tags/tag551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tags" Target="../tags/tag605.xml"/><Relationship Id="rId39" Type="http://schemas.openxmlformats.org/officeDocument/2006/relationships/image" Target="../media/image159.png"/><Relationship Id="rId21" Type="http://schemas.openxmlformats.org/officeDocument/2006/relationships/tags" Target="../tags/tag600.xml"/><Relationship Id="rId34" Type="http://schemas.openxmlformats.org/officeDocument/2006/relationships/tags" Target="../tags/tag613.xml"/><Relationship Id="rId42" Type="http://schemas.openxmlformats.org/officeDocument/2006/relationships/image" Target="../media/image154.png"/><Relationship Id="rId47" Type="http://schemas.openxmlformats.org/officeDocument/2006/relationships/image" Target="../media/image162.png"/><Relationship Id="rId50" Type="http://schemas.openxmlformats.org/officeDocument/2006/relationships/image" Target="../media/image186.png"/><Relationship Id="rId55" Type="http://schemas.openxmlformats.org/officeDocument/2006/relationships/image" Target="../media/image187.png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tags" Target="../tags/tag604.xml"/><Relationship Id="rId33" Type="http://schemas.openxmlformats.org/officeDocument/2006/relationships/tags" Target="../tags/tag612.xml"/><Relationship Id="rId38" Type="http://schemas.openxmlformats.org/officeDocument/2006/relationships/image" Target="../media/image158.png"/><Relationship Id="rId46" Type="http://schemas.openxmlformats.org/officeDocument/2006/relationships/image" Target="../media/image160.png"/><Relationship Id="rId59" Type="http://schemas.openxmlformats.org/officeDocument/2006/relationships/image" Target="../media/image189.png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tags" Target="../tags/tag599.xml"/><Relationship Id="rId29" Type="http://schemas.openxmlformats.org/officeDocument/2006/relationships/tags" Target="../tags/tag608.xml"/><Relationship Id="rId41" Type="http://schemas.openxmlformats.org/officeDocument/2006/relationships/image" Target="../media/image153.png"/><Relationship Id="rId54" Type="http://schemas.openxmlformats.org/officeDocument/2006/relationships/image" Target="../media/image170.pn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24" Type="http://schemas.openxmlformats.org/officeDocument/2006/relationships/tags" Target="../tags/tag603.xml"/><Relationship Id="rId32" Type="http://schemas.openxmlformats.org/officeDocument/2006/relationships/tags" Target="../tags/tag611.xml"/><Relationship Id="rId37" Type="http://schemas.openxmlformats.org/officeDocument/2006/relationships/image" Target="../media/image2.png"/><Relationship Id="rId40" Type="http://schemas.openxmlformats.org/officeDocument/2006/relationships/image" Target="../media/image157.png"/><Relationship Id="rId45" Type="http://schemas.openxmlformats.org/officeDocument/2006/relationships/image" Target="../media/image156.png"/><Relationship Id="rId53" Type="http://schemas.openxmlformats.org/officeDocument/2006/relationships/image" Target="../media/image169.png"/><Relationship Id="rId58" Type="http://schemas.openxmlformats.org/officeDocument/2006/relationships/image" Target="../media/image75.png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36" Type="http://schemas.openxmlformats.org/officeDocument/2006/relationships/notesSlide" Target="../notesSlides/notesSlide25.xml"/><Relationship Id="rId49" Type="http://schemas.openxmlformats.org/officeDocument/2006/relationships/image" Target="../media/image164.png"/><Relationship Id="rId57" Type="http://schemas.openxmlformats.org/officeDocument/2006/relationships/image" Target="../media/image50.png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31" Type="http://schemas.openxmlformats.org/officeDocument/2006/relationships/tags" Target="../tags/tag610.xml"/><Relationship Id="rId44" Type="http://schemas.openxmlformats.org/officeDocument/2006/relationships/image" Target="../media/image155.png"/><Relationship Id="rId52" Type="http://schemas.openxmlformats.org/officeDocument/2006/relationships/image" Target="../media/image25.png"/><Relationship Id="rId60" Type="http://schemas.openxmlformats.org/officeDocument/2006/relationships/image" Target="../media/image190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30" Type="http://schemas.openxmlformats.org/officeDocument/2006/relationships/tags" Target="../tags/tag60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61.png"/><Relationship Id="rId48" Type="http://schemas.openxmlformats.org/officeDocument/2006/relationships/image" Target="../media/image163.png"/><Relationship Id="rId56" Type="http://schemas.openxmlformats.org/officeDocument/2006/relationships/image" Target="../media/image188.png"/><Relationship Id="rId8" Type="http://schemas.openxmlformats.org/officeDocument/2006/relationships/tags" Target="../tags/tag587.xml"/><Relationship Id="rId51" Type="http://schemas.openxmlformats.org/officeDocument/2006/relationships/image" Target="../media/image166.png"/><Relationship Id="rId3" Type="http://schemas.openxmlformats.org/officeDocument/2006/relationships/tags" Target="../tags/tag58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26.xml"/><Relationship Id="rId18" Type="http://schemas.openxmlformats.org/officeDocument/2006/relationships/tags" Target="../tags/tag63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3.png"/><Relationship Id="rId3" Type="http://schemas.openxmlformats.org/officeDocument/2006/relationships/tags" Target="../tags/tag616.xml"/><Relationship Id="rId21" Type="http://schemas.openxmlformats.org/officeDocument/2006/relationships/tags" Target="../tags/tag634.xml"/><Relationship Id="rId34" Type="http://schemas.openxmlformats.org/officeDocument/2006/relationships/image" Target="../media/image161.png"/><Relationship Id="rId42" Type="http://schemas.openxmlformats.org/officeDocument/2006/relationships/image" Target="../media/image191.png"/><Relationship Id="rId47" Type="http://schemas.openxmlformats.org/officeDocument/2006/relationships/image" Target="../media/image66.png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tags" Target="../tags/tag630.xml"/><Relationship Id="rId25" Type="http://schemas.openxmlformats.org/officeDocument/2006/relationships/tags" Target="../tags/tag638.xml"/><Relationship Id="rId33" Type="http://schemas.openxmlformats.org/officeDocument/2006/relationships/image" Target="../media/image154.png"/><Relationship Id="rId38" Type="http://schemas.openxmlformats.org/officeDocument/2006/relationships/image" Target="../media/image162.png"/><Relationship Id="rId46" Type="http://schemas.openxmlformats.org/officeDocument/2006/relationships/image" Target="../media/image194.png"/><Relationship Id="rId2" Type="http://schemas.openxmlformats.org/officeDocument/2006/relationships/tags" Target="../tags/tag615.xml"/><Relationship Id="rId16" Type="http://schemas.openxmlformats.org/officeDocument/2006/relationships/tags" Target="../tags/tag629.xml"/><Relationship Id="rId20" Type="http://schemas.openxmlformats.org/officeDocument/2006/relationships/tags" Target="../tags/tag633.xml"/><Relationship Id="rId29" Type="http://schemas.openxmlformats.org/officeDocument/2006/relationships/image" Target="../media/image158.png"/><Relationship Id="rId41" Type="http://schemas.openxmlformats.org/officeDocument/2006/relationships/image" Target="../media/image57.png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24" Type="http://schemas.openxmlformats.org/officeDocument/2006/relationships/tags" Target="../tags/tag637.xml"/><Relationship Id="rId32" Type="http://schemas.openxmlformats.org/officeDocument/2006/relationships/image" Target="../media/image153.png"/><Relationship Id="rId37" Type="http://schemas.openxmlformats.org/officeDocument/2006/relationships/image" Target="../media/image160.png"/><Relationship Id="rId40" Type="http://schemas.openxmlformats.org/officeDocument/2006/relationships/image" Target="../media/image164.png"/><Relationship Id="rId45" Type="http://schemas.openxmlformats.org/officeDocument/2006/relationships/image" Target="../media/image193.png"/><Relationship Id="rId5" Type="http://schemas.openxmlformats.org/officeDocument/2006/relationships/tags" Target="../tags/tag618.xml"/><Relationship Id="rId15" Type="http://schemas.openxmlformats.org/officeDocument/2006/relationships/tags" Target="../tags/tag628.xml"/><Relationship Id="rId23" Type="http://schemas.openxmlformats.org/officeDocument/2006/relationships/tags" Target="../tags/tag636.xml"/><Relationship Id="rId28" Type="http://schemas.openxmlformats.org/officeDocument/2006/relationships/image" Target="../media/image2.png"/><Relationship Id="rId36" Type="http://schemas.openxmlformats.org/officeDocument/2006/relationships/image" Target="../media/image156.png"/><Relationship Id="rId49" Type="http://schemas.openxmlformats.org/officeDocument/2006/relationships/image" Target="../media/image196.png"/><Relationship Id="rId10" Type="http://schemas.openxmlformats.org/officeDocument/2006/relationships/tags" Target="../tags/tag623.xml"/><Relationship Id="rId19" Type="http://schemas.openxmlformats.org/officeDocument/2006/relationships/tags" Target="../tags/tag632.xml"/><Relationship Id="rId31" Type="http://schemas.openxmlformats.org/officeDocument/2006/relationships/image" Target="../media/image157.png"/><Relationship Id="rId44" Type="http://schemas.openxmlformats.org/officeDocument/2006/relationships/image" Target="../media/image70.png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tags" Target="../tags/tag627.xml"/><Relationship Id="rId22" Type="http://schemas.openxmlformats.org/officeDocument/2006/relationships/tags" Target="../tags/tag635.xml"/><Relationship Id="rId27" Type="http://schemas.openxmlformats.org/officeDocument/2006/relationships/notesSlide" Target="../notesSlides/notesSlide26.xml"/><Relationship Id="rId30" Type="http://schemas.openxmlformats.org/officeDocument/2006/relationships/image" Target="../media/image159.png"/><Relationship Id="rId35" Type="http://schemas.openxmlformats.org/officeDocument/2006/relationships/image" Target="../media/image155.png"/><Relationship Id="rId43" Type="http://schemas.openxmlformats.org/officeDocument/2006/relationships/image" Target="../media/image192.png"/><Relationship Id="rId48" Type="http://schemas.openxmlformats.org/officeDocument/2006/relationships/image" Target="../media/image195.png"/><Relationship Id="rId8" Type="http://schemas.openxmlformats.org/officeDocument/2006/relationships/tags" Target="../tags/tag62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651.xml"/><Relationship Id="rId18" Type="http://schemas.openxmlformats.org/officeDocument/2006/relationships/tags" Target="../tags/tag656.xml"/><Relationship Id="rId26" Type="http://schemas.openxmlformats.org/officeDocument/2006/relationships/tags" Target="../tags/tag664.xml"/><Relationship Id="rId39" Type="http://schemas.openxmlformats.org/officeDocument/2006/relationships/image" Target="../media/image162.png"/><Relationship Id="rId3" Type="http://schemas.openxmlformats.org/officeDocument/2006/relationships/tags" Target="../tags/tag641.xml"/><Relationship Id="rId21" Type="http://schemas.openxmlformats.org/officeDocument/2006/relationships/tags" Target="../tags/tag659.xml"/><Relationship Id="rId34" Type="http://schemas.openxmlformats.org/officeDocument/2006/relationships/image" Target="../media/image154.png"/><Relationship Id="rId42" Type="http://schemas.openxmlformats.org/officeDocument/2006/relationships/image" Target="../media/image164.png"/><Relationship Id="rId47" Type="http://schemas.openxmlformats.org/officeDocument/2006/relationships/image" Target="../media/image200.png"/><Relationship Id="rId50" Type="http://schemas.openxmlformats.org/officeDocument/2006/relationships/image" Target="../media/image66.png"/><Relationship Id="rId7" Type="http://schemas.openxmlformats.org/officeDocument/2006/relationships/tags" Target="../tags/tag645.xml"/><Relationship Id="rId12" Type="http://schemas.openxmlformats.org/officeDocument/2006/relationships/tags" Target="../tags/tag650.xml"/><Relationship Id="rId17" Type="http://schemas.openxmlformats.org/officeDocument/2006/relationships/tags" Target="../tags/tag655.xml"/><Relationship Id="rId25" Type="http://schemas.openxmlformats.org/officeDocument/2006/relationships/tags" Target="../tags/tag663.xml"/><Relationship Id="rId33" Type="http://schemas.openxmlformats.org/officeDocument/2006/relationships/image" Target="../media/image153.png"/><Relationship Id="rId38" Type="http://schemas.openxmlformats.org/officeDocument/2006/relationships/image" Target="../media/image160.png"/><Relationship Id="rId46" Type="http://schemas.openxmlformats.org/officeDocument/2006/relationships/image" Target="../media/image199.png"/><Relationship Id="rId2" Type="http://schemas.openxmlformats.org/officeDocument/2006/relationships/tags" Target="../tags/tag640.xml"/><Relationship Id="rId16" Type="http://schemas.openxmlformats.org/officeDocument/2006/relationships/tags" Target="../tags/tag654.xml"/><Relationship Id="rId20" Type="http://schemas.openxmlformats.org/officeDocument/2006/relationships/tags" Target="../tags/tag658.xml"/><Relationship Id="rId29" Type="http://schemas.openxmlformats.org/officeDocument/2006/relationships/image" Target="../media/image2.png"/><Relationship Id="rId41" Type="http://schemas.openxmlformats.org/officeDocument/2006/relationships/image" Target="../media/image197.png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11" Type="http://schemas.openxmlformats.org/officeDocument/2006/relationships/tags" Target="../tags/tag649.xml"/><Relationship Id="rId24" Type="http://schemas.openxmlformats.org/officeDocument/2006/relationships/tags" Target="../tags/tag662.xml"/><Relationship Id="rId32" Type="http://schemas.openxmlformats.org/officeDocument/2006/relationships/image" Target="../media/image157.png"/><Relationship Id="rId37" Type="http://schemas.openxmlformats.org/officeDocument/2006/relationships/image" Target="../media/image156.png"/><Relationship Id="rId40" Type="http://schemas.openxmlformats.org/officeDocument/2006/relationships/image" Target="../media/image163.png"/><Relationship Id="rId45" Type="http://schemas.openxmlformats.org/officeDocument/2006/relationships/image" Target="../media/image70.png"/><Relationship Id="rId5" Type="http://schemas.openxmlformats.org/officeDocument/2006/relationships/tags" Target="../tags/tag643.xml"/><Relationship Id="rId15" Type="http://schemas.openxmlformats.org/officeDocument/2006/relationships/tags" Target="../tags/tag653.xml"/><Relationship Id="rId23" Type="http://schemas.openxmlformats.org/officeDocument/2006/relationships/tags" Target="../tags/tag661.xml"/><Relationship Id="rId28" Type="http://schemas.openxmlformats.org/officeDocument/2006/relationships/notesSlide" Target="../notesSlides/notesSlide27.xml"/><Relationship Id="rId36" Type="http://schemas.openxmlformats.org/officeDocument/2006/relationships/image" Target="../media/image155.png"/><Relationship Id="rId49" Type="http://schemas.openxmlformats.org/officeDocument/2006/relationships/image" Target="../media/image202.png"/><Relationship Id="rId10" Type="http://schemas.openxmlformats.org/officeDocument/2006/relationships/tags" Target="../tags/tag648.xml"/><Relationship Id="rId19" Type="http://schemas.openxmlformats.org/officeDocument/2006/relationships/tags" Target="../tags/tag657.xml"/><Relationship Id="rId31" Type="http://schemas.openxmlformats.org/officeDocument/2006/relationships/image" Target="../media/image159.png"/><Relationship Id="rId44" Type="http://schemas.openxmlformats.org/officeDocument/2006/relationships/image" Target="../media/image198.png"/><Relationship Id="rId52" Type="http://schemas.openxmlformats.org/officeDocument/2006/relationships/image" Target="../media/image203.png"/><Relationship Id="rId4" Type="http://schemas.openxmlformats.org/officeDocument/2006/relationships/tags" Target="../tags/tag642.xml"/><Relationship Id="rId9" Type="http://schemas.openxmlformats.org/officeDocument/2006/relationships/tags" Target="../tags/tag647.xml"/><Relationship Id="rId14" Type="http://schemas.openxmlformats.org/officeDocument/2006/relationships/tags" Target="../tags/tag652.xml"/><Relationship Id="rId22" Type="http://schemas.openxmlformats.org/officeDocument/2006/relationships/tags" Target="../tags/tag66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58.png"/><Relationship Id="rId35" Type="http://schemas.openxmlformats.org/officeDocument/2006/relationships/image" Target="../media/image161.png"/><Relationship Id="rId43" Type="http://schemas.openxmlformats.org/officeDocument/2006/relationships/image" Target="../media/image57.png"/><Relationship Id="rId48" Type="http://schemas.openxmlformats.org/officeDocument/2006/relationships/image" Target="../media/image201.png"/><Relationship Id="rId8" Type="http://schemas.openxmlformats.org/officeDocument/2006/relationships/tags" Target="../tags/tag646.xml"/><Relationship Id="rId51" Type="http://schemas.openxmlformats.org/officeDocument/2006/relationships/image" Target="../media/image19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.png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34" Type="http://schemas.openxmlformats.org/officeDocument/2006/relationships/image" Target="../media/image3.png"/><Relationship Id="rId42" Type="http://schemas.openxmlformats.org/officeDocument/2006/relationships/image" Target="../media/image19.png"/><Relationship Id="rId47" Type="http://schemas.openxmlformats.org/officeDocument/2006/relationships/image" Target="../media/image24.png"/><Relationship Id="rId50" Type="http://schemas.openxmlformats.org/officeDocument/2006/relationships/image" Target="../media/image2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image" Target="../media/image1.png"/><Relationship Id="rId38" Type="http://schemas.openxmlformats.org/officeDocument/2006/relationships/image" Target="../media/image7.png"/><Relationship Id="rId46" Type="http://schemas.openxmlformats.org/officeDocument/2006/relationships/image" Target="../media/image23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image" Target="../media/image11.png"/><Relationship Id="rId41" Type="http://schemas.openxmlformats.org/officeDocument/2006/relationships/image" Target="../media/image18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image" Target="../media/image16.png"/><Relationship Id="rId37" Type="http://schemas.openxmlformats.org/officeDocument/2006/relationships/image" Target="../media/image6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image" Target="../media/image8.png"/><Relationship Id="rId36" Type="http://schemas.openxmlformats.org/officeDocument/2006/relationships/image" Target="../media/image5.png"/><Relationship Id="rId49" Type="http://schemas.openxmlformats.org/officeDocument/2006/relationships/image" Target="../media/image26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image" Target="../media/image13.png"/><Relationship Id="rId44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12.png"/><Relationship Id="rId35" Type="http://schemas.openxmlformats.org/officeDocument/2006/relationships/image" Target="../media/image4.png"/><Relationship Id="rId43" Type="http://schemas.openxmlformats.org/officeDocument/2006/relationships/image" Target="../media/image20.png"/><Relationship Id="rId48" Type="http://schemas.openxmlformats.org/officeDocument/2006/relationships/image" Target="../media/image25.png"/><Relationship Id="rId8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notesSlide" Target="../notesSlides/notesSlide4.xml"/><Relationship Id="rId39" Type="http://schemas.openxmlformats.org/officeDocument/2006/relationships/image" Target="../media/image3.png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34" Type="http://schemas.openxmlformats.org/officeDocument/2006/relationships/image" Target="../media/image25.png"/><Relationship Id="rId42" Type="http://schemas.openxmlformats.org/officeDocument/2006/relationships/image" Target="../media/image6.png"/><Relationship Id="rId47" Type="http://schemas.openxmlformats.org/officeDocument/2006/relationships/image" Target="../media/image28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.png"/><Relationship Id="rId38" Type="http://schemas.openxmlformats.org/officeDocument/2006/relationships/image" Target="../media/image1.png"/><Relationship Id="rId46" Type="http://schemas.openxmlformats.org/officeDocument/2006/relationships/image" Target="../media/image27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image" Target="../media/image11.png"/><Relationship Id="rId41" Type="http://schemas.openxmlformats.org/officeDocument/2006/relationships/image" Target="../media/image5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image" Target="../media/image16.png"/><Relationship Id="rId37" Type="http://schemas.openxmlformats.org/officeDocument/2006/relationships/image" Target="../media/image26.png"/><Relationship Id="rId40" Type="http://schemas.openxmlformats.org/officeDocument/2006/relationships/image" Target="../media/image4.png"/><Relationship Id="rId45" Type="http://schemas.openxmlformats.org/officeDocument/2006/relationships/image" Target="../media/image20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image" Target="../media/image8.png"/><Relationship Id="rId36" Type="http://schemas.openxmlformats.org/officeDocument/2006/relationships/image" Target="../media/image23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13.png"/><Relationship Id="rId44" Type="http://schemas.openxmlformats.org/officeDocument/2006/relationships/image" Target="../media/image15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image" Target="../media/image2.png"/><Relationship Id="rId30" Type="http://schemas.openxmlformats.org/officeDocument/2006/relationships/image" Target="../media/image12.png"/><Relationship Id="rId35" Type="http://schemas.openxmlformats.org/officeDocument/2006/relationships/image" Target="../media/image24.png"/><Relationship Id="rId43" Type="http://schemas.openxmlformats.org/officeDocument/2006/relationships/image" Target="../media/image7.png"/><Relationship Id="rId48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.png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image" Target="../media/image13.png"/><Relationship Id="rId42" Type="http://schemas.openxmlformats.org/officeDocument/2006/relationships/image" Target="../media/image1.png"/><Relationship Id="rId47" Type="http://schemas.openxmlformats.org/officeDocument/2006/relationships/image" Target="../media/image28.png"/><Relationship Id="rId50" Type="http://schemas.openxmlformats.org/officeDocument/2006/relationships/image" Target="../media/image31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image" Target="../media/image12.png"/><Relationship Id="rId38" Type="http://schemas.openxmlformats.org/officeDocument/2006/relationships/image" Target="../media/image26.png"/><Relationship Id="rId46" Type="http://schemas.openxmlformats.org/officeDocument/2006/relationships/image" Target="../media/image27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image" Target="../media/image25.png"/><Relationship Id="rId41" Type="http://schemas.openxmlformats.org/officeDocument/2006/relationships/image" Target="../media/image4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image" Target="../media/image11.png"/><Relationship Id="rId37" Type="http://schemas.openxmlformats.org/officeDocument/2006/relationships/image" Target="../media/image23.png"/><Relationship Id="rId40" Type="http://schemas.openxmlformats.org/officeDocument/2006/relationships/image" Target="../media/image3.png"/><Relationship Id="rId45" Type="http://schemas.openxmlformats.org/officeDocument/2006/relationships/image" Target="../media/image7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image" Target="../media/image2.png"/><Relationship Id="rId36" Type="http://schemas.openxmlformats.org/officeDocument/2006/relationships/image" Target="../media/image21.png"/><Relationship Id="rId49" Type="http://schemas.openxmlformats.org/officeDocument/2006/relationships/image" Target="../media/image30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image" Target="../media/image8.png"/><Relationship Id="rId44" Type="http://schemas.openxmlformats.org/officeDocument/2006/relationships/image" Target="../media/image5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notesSlide" Target="../notesSlides/notesSlide5.xml"/><Relationship Id="rId30" Type="http://schemas.openxmlformats.org/officeDocument/2006/relationships/image" Target="../media/image24.png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48" Type="http://schemas.openxmlformats.org/officeDocument/2006/relationships/image" Target="../media/image29.png"/><Relationship Id="rId8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9" Type="http://schemas.openxmlformats.org/officeDocument/2006/relationships/image" Target="../media/image33.png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34" Type="http://schemas.openxmlformats.org/officeDocument/2006/relationships/image" Target="../media/image16.png"/><Relationship Id="rId42" Type="http://schemas.openxmlformats.org/officeDocument/2006/relationships/image" Target="../media/image5.png"/><Relationship Id="rId47" Type="http://schemas.openxmlformats.org/officeDocument/2006/relationships/image" Target="../media/image35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image" Target="../media/image24.png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image" Target="../media/image25.png"/><Relationship Id="rId37" Type="http://schemas.openxmlformats.org/officeDocument/2006/relationships/image" Target="../media/image32.png"/><Relationship Id="rId40" Type="http://schemas.openxmlformats.org/officeDocument/2006/relationships/image" Target="../media/image3.png"/><Relationship Id="rId45" Type="http://schemas.openxmlformats.org/officeDocument/2006/relationships/image" Target="../media/image31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image" Target="../media/image26.png"/><Relationship Id="rId49" Type="http://schemas.openxmlformats.org/officeDocument/2006/relationships/image" Target="../media/image37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2.png"/><Relationship Id="rId44" Type="http://schemas.openxmlformats.org/officeDocument/2006/relationships/image" Target="../media/image29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notesSlide" Target="../notesSlides/notesSlide6.xml"/><Relationship Id="rId35" Type="http://schemas.openxmlformats.org/officeDocument/2006/relationships/image" Target="../media/image21.png"/><Relationship Id="rId43" Type="http://schemas.openxmlformats.org/officeDocument/2006/relationships/image" Target="../media/image28.png"/><Relationship Id="rId48" Type="http://schemas.openxmlformats.org/officeDocument/2006/relationships/image" Target="../media/image36.png"/><Relationship Id="rId8" Type="http://schemas.openxmlformats.org/officeDocument/2006/relationships/tags" Target="../tags/tag9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image" Target="../media/image35.png"/><Relationship Id="rId21" Type="http://schemas.openxmlformats.org/officeDocument/2006/relationships/tags" Target="../tags/tag140.xml"/><Relationship Id="rId34" Type="http://schemas.openxmlformats.org/officeDocument/2006/relationships/image" Target="../media/image30.png"/><Relationship Id="rId42" Type="http://schemas.openxmlformats.org/officeDocument/2006/relationships/image" Target="../media/image40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55" Type="http://schemas.openxmlformats.org/officeDocument/2006/relationships/image" Target="../media/image51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image" Target="../media/image32.png"/><Relationship Id="rId38" Type="http://schemas.openxmlformats.org/officeDocument/2006/relationships/image" Target="../media/image34.png"/><Relationship Id="rId46" Type="http://schemas.openxmlformats.org/officeDocument/2006/relationships/image" Target="../media/image3.png"/><Relationship Id="rId59" Type="http://schemas.openxmlformats.org/officeDocument/2006/relationships/image" Target="../media/image55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41" Type="http://schemas.openxmlformats.org/officeDocument/2006/relationships/image" Target="../media/image39.png"/><Relationship Id="rId54" Type="http://schemas.openxmlformats.org/officeDocument/2006/relationships/image" Target="../media/image50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image" Target="../media/image2.png"/><Relationship Id="rId37" Type="http://schemas.openxmlformats.org/officeDocument/2006/relationships/image" Target="../media/image33.png"/><Relationship Id="rId40" Type="http://schemas.openxmlformats.org/officeDocument/2006/relationships/image" Target="../media/image38.png"/><Relationship Id="rId45" Type="http://schemas.openxmlformats.org/officeDocument/2006/relationships/image" Target="../media/image20.png"/><Relationship Id="rId53" Type="http://schemas.openxmlformats.org/officeDocument/2006/relationships/image" Target="../media/image49.png"/><Relationship Id="rId58" Type="http://schemas.openxmlformats.org/officeDocument/2006/relationships/image" Target="../media/image54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image" Target="../media/image25.png"/><Relationship Id="rId49" Type="http://schemas.openxmlformats.org/officeDocument/2006/relationships/image" Target="../media/image45.png"/><Relationship Id="rId57" Type="http://schemas.openxmlformats.org/officeDocument/2006/relationships/image" Target="../media/image53.png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notesSlide" Target="../notesSlides/notesSlide7.xml"/><Relationship Id="rId44" Type="http://schemas.openxmlformats.org/officeDocument/2006/relationships/image" Target="../media/image42.png"/><Relationship Id="rId52" Type="http://schemas.openxmlformats.org/officeDocument/2006/relationships/image" Target="../media/image48.png"/><Relationship Id="rId60" Type="http://schemas.openxmlformats.org/officeDocument/2006/relationships/image" Target="../media/image56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4.png"/><Relationship Id="rId43" Type="http://schemas.openxmlformats.org/officeDocument/2006/relationships/image" Target="../media/image41.png"/><Relationship Id="rId48" Type="http://schemas.openxmlformats.org/officeDocument/2006/relationships/image" Target="../media/image44.png"/><Relationship Id="rId56" Type="http://schemas.openxmlformats.org/officeDocument/2006/relationships/image" Target="../media/image52.png"/><Relationship Id="rId8" Type="http://schemas.openxmlformats.org/officeDocument/2006/relationships/tags" Target="../tags/tag127.xml"/><Relationship Id="rId51" Type="http://schemas.openxmlformats.org/officeDocument/2006/relationships/image" Target="../media/image47.png"/><Relationship Id="rId3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9" Type="http://schemas.openxmlformats.org/officeDocument/2006/relationships/image" Target="../media/image46.png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34" Type="http://schemas.openxmlformats.org/officeDocument/2006/relationships/image" Target="../media/image42.png"/><Relationship Id="rId42" Type="http://schemas.openxmlformats.org/officeDocument/2006/relationships/image" Target="../media/image44.png"/><Relationship Id="rId47" Type="http://schemas.openxmlformats.org/officeDocument/2006/relationships/image" Target="../media/image51.png"/><Relationship Id="rId50" Type="http://schemas.openxmlformats.org/officeDocument/2006/relationships/image" Target="../media/image63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image" Target="../media/image41.png"/><Relationship Id="rId38" Type="http://schemas.openxmlformats.org/officeDocument/2006/relationships/image" Target="../media/image60.png"/><Relationship Id="rId46" Type="http://schemas.openxmlformats.org/officeDocument/2006/relationships/image" Target="../media/image50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image" Target="../media/image2.png"/><Relationship Id="rId41" Type="http://schemas.openxmlformats.org/officeDocument/2006/relationships/image" Target="../media/image43.png"/><Relationship Id="rId54" Type="http://schemas.openxmlformats.org/officeDocument/2006/relationships/image" Target="../media/image67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image" Target="../media/image39.png"/><Relationship Id="rId37" Type="http://schemas.openxmlformats.org/officeDocument/2006/relationships/image" Target="../media/image59.png"/><Relationship Id="rId40" Type="http://schemas.openxmlformats.org/officeDocument/2006/relationships/image" Target="../media/image48.png"/><Relationship Id="rId45" Type="http://schemas.openxmlformats.org/officeDocument/2006/relationships/image" Target="../media/image49.png"/><Relationship Id="rId53" Type="http://schemas.openxmlformats.org/officeDocument/2006/relationships/image" Target="../media/image66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notesSlide" Target="../notesSlides/notesSlide8.xml"/><Relationship Id="rId36" Type="http://schemas.openxmlformats.org/officeDocument/2006/relationships/image" Target="../media/image58.png"/><Relationship Id="rId49" Type="http://schemas.openxmlformats.org/officeDocument/2006/relationships/image" Target="../media/image62.png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image" Target="../media/image38.png"/><Relationship Id="rId44" Type="http://schemas.openxmlformats.org/officeDocument/2006/relationships/image" Target="../media/image47.png"/><Relationship Id="rId52" Type="http://schemas.openxmlformats.org/officeDocument/2006/relationships/image" Target="../media/image65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0.png"/><Relationship Id="rId35" Type="http://schemas.openxmlformats.org/officeDocument/2006/relationships/image" Target="../media/image57.png"/><Relationship Id="rId43" Type="http://schemas.openxmlformats.org/officeDocument/2006/relationships/image" Target="../media/image45.png"/><Relationship Id="rId48" Type="http://schemas.openxmlformats.org/officeDocument/2006/relationships/image" Target="../media/image61.png"/><Relationship Id="rId8" Type="http://schemas.openxmlformats.org/officeDocument/2006/relationships/tags" Target="../tags/tag156.xml"/><Relationship Id="rId51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9" Type="http://schemas.openxmlformats.org/officeDocument/2006/relationships/image" Target="../media/image38.png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34" Type="http://schemas.openxmlformats.org/officeDocument/2006/relationships/image" Target="../media/image71.png"/><Relationship Id="rId42" Type="http://schemas.openxmlformats.org/officeDocument/2006/relationships/image" Target="../media/image41.png"/><Relationship Id="rId47" Type="http://schemas.openxmlformats.org/officeDocument/2006/relationships/image" Target="../media/image56.png"/><Relationship Id="rId50" Type="http://schemas.openxmlformats.org/officeDocument/2006/relationships/image" Target="../media/image66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55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image" Target="../media/image2.png"/><Relationship Id="rId41" Type="http://schemas.openxmlformats.org/officeDocument/2006/relationships/image" Target="../media/image40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39.png"/><Relationship Id="rId45" Type="http://schemas.openxmlformats.org/officeDocument/2006/relationships/image" Target="../media/image53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notesSlide" Target="../notesSlides/notesSlide9.xml"/><Relationship Id="rId36" Type="http://schemas.openxmlformats.org/officeDocument/2006/relationships/image" Target="../media/image73.png"/><Relationship Id="rId49" Type="http://schemas.openxmlformats.org/officeDocument/2006/relationships/image" Target="../media/image77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image" Target="../media/image68.png"/><Relationship Id="rId44" Type="http://schemas.openxmlformats.org/officeDocument/2006/relationships/image" Target="../media/image52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7.png"/><Relationship Id="rId35" Type="http://schemas.openxmlformats.org/officeDocument/2006/relationships/image" Target="../media/image72.png"/><Relationship Id="rId43" Type="http://schemas.openxmlformats.org/officeDocument/2006/relationships/image" Target="../media/image42.png"/><Relationship Id="rId48" Type="http://schemas.openxmlformats.org/officeDocument/2006/relationships/image" Target="../media/image76.png"/><Relationship Id="rId8" Type="http://schemas.openxmlformats.org/officeDocument/2006/relationships/tags" Target="../tags/tag182.xml"/><Relationship Id="rId51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B40-D3DF-411C-96A1-B4BED88B0777}" type="slidenum">
              <a:rPr lang="en-US"/>
              <a:pPr/>
              <a:t>1</a:t>
            </a:fld>
            <a:endParaRPr lang="en-US"/>
          </a:p>
        </p:txBody>
      </p:sp>
      <p:sp>
        <p:nvSpPr>
          <p:cNvPr id="1917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79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Integration by substitution</a:t>
            </a:r>
          </a:p>
        </p:txBody>
      </p:sp>
      <p:sp>
        <p:nvSpPr>
          <p:cNvPr id="19179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5400" y="5621311"/>
            <a:ext cx="2640143" cy="449289"/>
            <a:chOff x="1066800" y="1143000"/>
            <a:chExt cx="2640143" cy="449289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1143000"/>
              <a:ext cx="2640143" cy="235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8974" y="1415478"/>
              <a:ext cx="2427969" cy="1768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8" name="Group 57"/>
          <p:cNvGrpSpPr/>
          <p:nvPr/>
        </p:nvGrpSpPr>
        <p:grpSpPr bwMode="auto">
          <a:xfrm>
            <a:off x="34233" y="4800600"/>
            <a:ext cx="8651541" cy="1351750"/>
            <a:chOff x="100013" y="4800600"/>
            <a:chExt cx="8651541" cy="1351750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63" name="Picture 117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119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146-BB16-4D7D-B274-05B9B08A87BF}" type="slidenum">
              <a:rPr lang="en-US"/>
              <a:pPr/>
              <a:t>10</a:t>
            </a:fld>
            <a:endParaRPr lang="en-US"/>
          </a:p>
        </p:txBody>
      </p:sp>
      <p:sp>
        <p:nvSpPr>
          <p:cNvPr id="1823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375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103"/>
          <p:cNvGrpSpPr>
            <a:grpSpLocks/>
          </p:cNvGrpSpPr>
          <p:nvPr/>
        </p:nvGrpSpPr>
        <p:grpSpPr bwMode="auto">
          <a:xfrm>
            <a:off x="6169025" y="5429250"/>
            <a:ext cx="1085850" cy="357187"/>
            <a:chOff x="3886" y="633"/>
            <a:chExt cx="684" cy="225"/>
          </a:xfrm>
        </p:grpSpPr>
        <p:pic>
          <p:nvPicPr>
            <p:cNvPr id="35" name="Picture 7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748"/>
              <a:ext cx="40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0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633"/>
              <a:ext cx="68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236" y="36513"/>
            <a:ext cx="1373016" cy="58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98" y="902918"/>
            <a:ext cx="2599499" cy="321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31" y="4236808"/>
            <a:ext cx="2599499" cy="321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835222" y="3956080"/>
            <a:ext cx="262918" cy="102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62630" y="1828800"/>
            <a:ext cx="3418282" cy="2743200"/>
            <a:chOff x="62630" y="1828800"/>
            <a:chExt cx="3418282" cy="2743200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 flipV="1">
              <a:off x="13089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V="1">
              <a:off x="3945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22233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31377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169340" y="4038600"/>
              <a:ext cx="325526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766170" y="1828800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26805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2233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517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13089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31377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945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8" name="Group 77"/>
            <p:cNvGrpSpPr/>
            <p:nvPr/>
          </p:nvGrpSpPr>
          <p:grpSpPr>
            <a:xfrm>
              <a:off x="1354690" y="2138456"/>
              <a:ext cx="822960" cy="1891968"/>
              <a:chOff x="1389888" y="2455782"/>
              <a:chExt cx="877824" cy="1891968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1389888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 flipH="1">
                <a:off x="1828800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269090" y="2138456"/>
              <a:ext cx="822960" cy="1891968"/>
              <a:chOff x="1389888" y="2455782"/>
              <a:chExt cx="877824" cy="1891968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1389888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 flipH="1">
                <a:off x="1828800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40290" y="2138456"/>
              <a:ext cx="822960" cy="1891968"/>
              <a:chOff x="1389888" y="2455782"/>
              <a:chExt cx="877824" cy="1891968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1389888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 flipH="1">
                <a:off x="1828800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81" name="Straight Connector 80"/>
            <p:cNvCxnSpPr/>
            <p:nvPr/>
          </p:nvCxnSpPr>
          <p:spPr bwMode="auto">
            <a:xfrm flipH="1" flipV="1">
              <a:off x="431146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 flipV="1">
              <a:off x="1345546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2259946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1263250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2177650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3092050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33" y="2927988"/>
              <a:ext cx="307679" cy="441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30" y="2927988"/>
              <a:ext cx="307679" cy="441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1580" y="3835516"/>
              <a:ext cx="158739" cy="109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96" name="Straight Connector 95"/>
          <p:cNvCxnSpPr/>
          <p:nvPr/>
        </p:nvCxnSpPr>
        <p:spPr bwMode="auto">
          <a:xfrm>
            <a:off x="-1" y="1262039"/>
            <a:ext cx="356616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>
            <a:off x="3546964" y="1256778"/>
            <a:ext cx="0" cy="343814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8" name="Picture 9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156" y="1396652"/>
            <a:ext cx="1912826" cy="3215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00000">
            <a:off x="2975222" y="692821"/>
            <a:ext cx="262918" cy="102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34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85 L -0.09357 -0.474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236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45791E-7 L -0.24201 -0.48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24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46" y="573066"/>
            <a:ext cx="6350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00000">
            <a:off x="2975222" y="692821"/>
            <a:ext cx="262918" cy="102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25400" y="5621311"/>
            <a:ext cx="2640143" cy="449289"/>
            <a:chOff x="1066800" y="1143000"/>
            <a:chExt cx="2640143" cy="449289"/>
          </a:xfrm>
        </p:grpSpPr>
        <p:pic>
          <p:nvPicPr>
            <p:cNvPr id="128" name="Picture 12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1143000"/>
              <a:ext cx="2640143" cy="235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9" name="Picture 12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8974" y="1415478"/>
              <a:ext cx="2427969" cy="1768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9" name="Group 118"/>
          <p:cNvGrpSpPr/>
          <p:nvPr/>
        </p:nvGrpSpPr>
        <p:grpSpPr bwMode="auto">
          <a:xfrm>
            <a:off x="34233" y="4800600"/>
            <a:ext cx="8651541" cy="1351750"/>
            <a:chOff x="100013" y="4800600"/>
            <a:chExt cx="8651541" cy="1351750"/>
          </a:xfrm>
        </p:grpSpPr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1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24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125" name="Picture 11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6" name="Picture 119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36" name="Group 135"/>
          <p:cNvGrpSpPr/>
          <p:nvPr/>
        </p:nvGrpSpPr>
        <p:grpSpPr>
          <a:xfrm>
            <a:off x="62630" y="1828800"/>
            <a:ext cx="3418282" cy="2743200"/>
            <a:chOff x="62630" y="1828800"/>
            <a:chExt cx="3418282" cy="2743200"/>
          </a:xfrm>
        </p:grpSpPr>
        <p:cxnSp>
          <p:nvCxnSpPr>
            <p:cNvPr id="81" name="Straight Arrow Connector 80"/>
            <p:cNvCxnSpPr/>
            <p:nvPr/>
          </p:nvCxnSpPr>
          <p:spPr bwMode="auto">
            <a:xfrm flipV="1">
              <a:off x="13089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3945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22233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31377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169340" y="4038600"/>
              <a:ext cx="325526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1766170" y="1828800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26805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22233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8517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3089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1377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3945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7" name="Group 66"/>
            <p:cNvGrpSpPr/>
            <p:nvPr/>
          </p:nvGrpSpPr>
          <p:grpSpPr>
            <a:xfrm>
              <a:off x="1354690" y="2138456"/>
              <a:ext cx="822960" cy="1891968"/>
              <a:chOff x="1389888" y="2455782"/>
              <a:chExt cx="877824" cy="1891968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1389888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 flipH="1">
                <a:off x="1828800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269090" y="2138456"/>
              <a:ext cx="822960" cy="1891968"/>
              <a:chOff x="1389888" y="2455782"/>
              <a:chExt cx="877824" cy="1891968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1389888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 flipH="1">
                <a:off x="1828800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440290" y="2138456"/>
              <a:ext cx="822960" cy="1891968"/>
              <a:chOff x="1389888" y="2455782"/>
              <a:chExt cx="877824" cy="1891968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1389888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 flipH="1">
                <a:off x="1828800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69" name="Straight Connector 68"/>
            <p:cNvCxnSpPr/>
            <p:nvPr/>
          </p:nvCxnSpPr>
          <p:spPr bwMode="auto">
            <a:xfrm flipH="1" flipV="1">
              <a:off x="431146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 flipH="1" flipV="1">
              <a:off x="1345546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 flipV="1">
              <a:off x="2259946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1263250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 flipV="1">
              <a:off x="2177650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3092050" y="1845188"/>
              <a:ext cx="9144" cy="320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33" y="2927988"/>
              <a:ext cx="307679" cy="441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3" name="Picture 12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30" y="2927988"/>
              <a:ext cx="307679" cy="441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5" name="Picture 13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1580" y="3835516"/>
              <a:ext cx="158739" cy="109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1" name="Picture 1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236" y="36513"/>
            <a:ext cx="1373016" cy="58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146-BB16-4D7D-B274-05B9B08A87BF}" type="slidenum">
              <a:rPr lang="en-US"/>
              <a:pPr/>
              <a:t>11</a:t>
            </a:fld>
            <a:endParaRPr lang="en-US"/>
          </a:p>
        </p:txBody>
      </p:sp>
      <p:sp>
        <p:nvSpPr>
          <p:cNvPr id="1823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375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103"/>
          <p:cNvGrpSpPr>
            <a:grpSpLocks/>
          </p:cNvGrpSpPr>
          <p:nvPr/>
        </p:nvGrpSpPr>
        <p:grpSpPr bwMode="auto">
          <a:xfrm>
            <a:off x="6169025" y="5429250"/>
            <a:ext cx="1085850" cy="357187"/>
            <a:chOff x="3886" y="633"/>
            <a:chExt cx="684" cy="225"/>
          </a:xfrm>
        </p:grpSpPr>
        <p:pic>
          <p:nvPicPr>
            <p:cNvPr id="35" name="Picture 7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748"/>
              <a:ext cx="40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0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633"/>
              <a:ext cx="68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98" y="902918"/>
            <a:ext cx="2599499" cy="321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3" name="Straight Connector 72"/>
          <p:cNvCxnSpPr/>
          <p:nvPr/>
        </p:nvCxnSpPr>
        <p:spPr bwMode="auto">
          <a:xfrm>
            <a:off x="-1" y="1262039"/>
            <a:ext cx="356616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3546964" y="1256778"/>
            <a:ext cx="0" cy="343814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8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156" y="1396652"/>
            <a:ext cx="1912826" cy="3215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62630" y="3749040"/>
            <a:ext cx="3418503" cy="809724"/>
            <a:chOff x="62630" y="3749040"/>
            <a:chExt cx="3418503" cy="809724"/>
          </a:xfrm>
        </p:grpSpPr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159" y="4084909"/>
              <a:ext cx="358871" cy="184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5996" y="4084909"/>
              <a:ext cx="232782" cy="1844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5" name="Picture 10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5342" y="4084909"/>
              <a:ext cx="222890" cy="1844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" name="Picture 11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33" y="4115844"/>
              <a:ext cx="307900" cy="441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30" y="4115844"/>
              <a:ext cx="307900" cy="441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1" name="Straight Arrow Connector 100"/>
            <p:cNvCxnSpPr/>
            <p:nvPr/>
          </p:nvCxnSpPr>
          <p:spPr bwMode="auto">
            <a:xfrm flipV="1">
              <a:off x="851770" y="3749040"/>
              <a:ext cx="0" cy="2926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1766170" y="3913632"/>
              <a:ext cx="0" cy="12801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2680570" y="4037556"/>
              <a:ext cx="0" cy="5212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069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25400" y="5621311"/>
            <a:ext cx="2640143" cy="449289"/>
            <a:chOff x="1066800" y="1143000"/>
            <a:chExt cx="2640143" cy="449289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1143000"/>
              <a:ext cx="2640143" cy="235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8974" y="1415478"/>
              <a:ext cx="2427969" cy="1768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7" name="Group 86"/>
          <p:cNvGrpSpPr/>
          <p:nvPr/>
        </p:nvGrpSpPr>
        <p:grpSpPr bwMode="auto">
          <a:xfrm>
            <a:off x="34233" y="4800600"/>
            <a:ext cx="8651541" cy="1351750"/>
            <a:chOff x="100013" y="4800600"/>
            <a:chExt cx="8651541" cy="1351750"/>
          </a:xfrm>
        </p:grpSpPr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4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" name="Picture 5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1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92" name="Picture 117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" name="Picture 119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16" name="Picture 1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236" y="36513"/>
            <a:ext cx="1373016" cy="58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4" name="Straight Connector 103"/>
          <p:cNvCxnSpPr/>
          <p:nvPr/>
        </p:nvCxnSpPr>
        <p:spPr bwMode="auto">
          <a:xfrm>
            <a:off x="-1" y="1262039"/>
            <a:ext cx="356616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>
            <a:off x="3546964" y="1256778"/>
            <a:ext cx="0" cy="343814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146-BB16-4D7D-B274-05B9B08A87BF}" type="slidenum">
              <a:rPr lang="en-US"/>
              <a:pPr/>
              <a:t>12</a:t>
            </a:fld>
            <a:endParaRPr lang="en-US"/>
          </a:p>
        </p:txBody>
      </p:sp>
      <p:sp>
        <p:nvSpPr>
          <p:cNvPr id="1823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375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103"/>
          <p:cNvGrpSpPr>
            <a:grpSpLocks/>
          </p:cNvGrpSpPr>
          <p:nvPr/>
        </p:nvGrpSpPr>
        <p:grpSpPr bwMode="auto">
          <a:xfrm>
            <a:off x="6169025" y="5429250"/>
            <a:ext cx="1085850" cy="357187"/>
            <a:chOff x="3886" y="633"/>
            <a:chExt cx="684" cy="225"/>
          </a:xfrm>
        </p:grpSpPr>
        <p:pic>
          <p:nvPicPr>
            <p:cNvPr id="35" name="Picture 7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748"/>
              <a:ext cx="40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0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633"/>
              <a:ext cx="68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2630" y="1828800"/>
            <a:ext cx="3418282" cy="2743200"/>
            <a:chOff x="62630" y="1828800"/>
            <a:chExt cx="3418282" cy="2743200"/>
          </a:xfrm>
        </p:grpSpPr>
        <p:pic>
          <p:nvPicPr>
            <p:cNvPr id="99" name="Picture 9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33" y="2927988"/>
              <a:ext cx="307679" cy="441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30" y="2927988"/>
              <a:ext cx="307679" cy="441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4" name="Picture 14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1580" y="3835516"/>
              <a:ext cx="158739" cy="109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1" name="Straight Arrow Connector 80"/>
            <p:cNvCxnSpPr/>
            <p:nvPr/>
          </p:nvCxnSpPr>
          <p:spPr bwMode="auto">
            <a:xfrm flipV="1">
              <a:off x="13089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3945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22233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3137770" y="1845188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169340" y="4038600"/>
              <a:ext cx="325526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1766170" y="1828800"/>
              <a:ext cx="0" cy="272681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26805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22233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8517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3089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1377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394570" y="396240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2" name="Group 51"/>
            <p:cNvGrpSpPr/>
            <p:nvPr/>
          </p:nvGrpSpPr>
          <p:grpSpPr>
            <a:xfrm>
              <a:off x="1354690" y="2019822"/>
              <a:ext cx="822960" cy="1891968"/>
              <a:chOff x="1389888" y="2455782"/>
              <a:chExt cx="877824" cy="1891968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1389888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H="1">
                <a:off x="1828800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269090" y="2680032"/>
              <a:ext cx="822960" cy="1891968"/>
              <a:chOff x="1389888" y="2455782"/>
              <a:chExt cx="877824" cy="1891968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1389888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flipH="1">
                <a:off x="1828800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40290" y="1845188"/>
              <a:ext cx="822960" cy="1891968"/>
              <a:chOff x="1389888" y="2455782"/>
              <a:chExt cx="877824" cy="1891968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1389888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 flipH="1">
                <a:off x="1828800" y="2455782"/>
                <a:ext cx="438912" cy="1891968"/>
              </a:xfrm>
              <a:custGeom>
                <a:avLst/>
                <a:gdLst>
                  <a:gd name="connsiteX0" fmla="*/ 0 w 225468"/>
                  <a:gd name="connsiteY0" fmla="*/ 0 h 363619"/>
                  <a:gd name="connsiteX1" fmla="*/ 87682 w 225468"/>
                  <a:gd name="connsiteY1" fmla="*/ 300625 h 363619"/>
                  <a:gd name="connsiteX2" fmla="*/ 212942 w 225468"/>
                  <a:gd name="connsiteY2" fmla="*/ 363255 h 363619"/>
                  <a:gd name="connsiteX3" fmla="*/ 225468 w 225468"/>
                  <a:gd name="connsiteY3" fmla="*/ 363255 h 363619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212942 w 413358"/>
                  <a:gd name="connsiteY2" fmla="*/ 363255 h 1966587"/>
                  <a:gd name="connsiteX3" fmla="*/ 413358 w 413358"/>
                  <a:gd name="connsiteY3" fmla="*/ 1966587 h 1966587"/>
                  <a:gd name="connsiteX0" fmla="*/ 0 w 413358"/>
                  <a:gd name="connsiteY0" fmla="*/ 0 h 1966587"/>
                  <a:gd name="connsiteX1" fmla="*/ 87682 w 413358"/>
                  <a:gd name="connsiteY1" fmla="*/ 300625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413358"/>
                  <a:gd name="connsiteY0" fmla="*/ 0 h 1966587"/>
                  <a:gd name="connsiteX1" fmla="*/ 175364 w 413358"/>
                  <a:gd name="connsiteY1" fmla="*/ 1578280 h 1966587"/>
                  <a:gd name="connsiteX2" fmla="*/ 413358 w 413358"/>
                  <a:gd name="connsiteY2" fmla="*/ 1966587 h 1966587"/>
                  <a:gd name="connsiteX0" fmla="*/ 0 w 375780"/>
                  <a:gd name="connsiteY0" fmla="*/ 0 h 1891431"/>
                  <a:gd name="connsiteX1" fmla="*/ 175364 w 375780"/>
                  <a:gd name="connsiteY1" fmla="*/ 1578280 h 1891431"/>
                  <a:gd name="connsiteX2" fmla="*/ 375780 w 375780"/>
                  <a:gd name="connsiteY2" fmla="*/ 1891431 h 1891431"/>
                  <a:gd name="connsiteX0" fmla="*/ 0 w 375780"/>
                  <a:gd name="connsiteY0" fmla="*/ 0 h 1895764"/>
                  <a:gd name="connsiteX1" fmla="*/ 175364 w 375780"/>
                  <a:gd name="connsiteY1" fmla="*/ 1578280 h 1895764"/>
                  <a:gd name="connsiteX2" fmla="*/ 375780 w 375780"/>
                  <a:gd name="connsiteY2" fmla="*/ 1891431 h 1895764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918"/>
                  <a:gd name="connsiteX1" fmla="*/ 100207 w 375780"/>
                  <a:gd name="connsiteY1" fmla="*/ 1202499 h 1891918"/>
                  <a:gd name="connsiteX2" fmla="*/ 375780 w 375780"/>
                  <a:gd name="connsiteY2" fmla="*/ 1891431 h 1891918"/>
                  <a:gd name="connsiteX0" fmla="*/ 0 w 375780"/>
                  <a:gd name="connsiteY0" fmla="*/ 0 h 1891890"/>
                  <a:gd name="connsiteX1" fmla="*/ 100207 w 375780"/>
                  <a:gd name="connsiteY1" fmla="*/ 1202499 h 1891890"/>
                  <a:gd name="connsiteX2" fmla="*/ 375780 w 375780"/>
                  <a:gd name="connsiteY2" fmla="*/ 1891431 h 1891890"/>
                  <a:gd name="connsiteX0" fmla="*/ 0 w 375780"/>
                  <a:gd name="connsiteY0" fmla="*/ 0 h 1891968"/>
                  <a:gd name="connsiteX1" fmla="*/ 75155 w 375780"/>
                  <a:gd name="connsiteY1" fmla="*/ 1265129 h 1891968"/>
                  <a:gd name="connsiteX2" fmla="*/ 375780 w 375780"/>
                  <a:gd name="connsiteY2" fmla="*/ 1891431 h 189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780" h="1891968">
                    <a:moveTo>
                      <a:pt x="0" y="0"/>
                    </a:moveTo>
                    <a:cubicBezTo>
                      <a:pt x="12490" y="49961"/>
                      <a:pt x="25051" y="974943"/>
                      <a:pt x="75155" y="1265129"/>
                    </a:cubicBezTo>
                    <a:cubicBezTo>
                      <a:pt x="125259" y="1555315"/>
                      <a:pt x="132567" y="1907611"/>
                      <a:pt x="375780" y="189143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68" name="Straight Connector 67"/>
            <p:cNvCxnSpPr/>
            <p:nvPr/>
          </p:nvCxnSpPr>
          <p:spPr bwMode="auto">
            <a:xfrm flipH="1" flipV="1">
              <a:off x="1345546" y="1845188"/>
              <a:ext cx="9144" cy="18288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2250802" y="1845188"/>
              <a:ext cx="18288" cy="91440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2177650" y="1845188"/>
              <a:ext cx="9144" cy="18288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3092050" y="1845188"/>
              <a:ext cx="18288" cy="91440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4" name="Picture 9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98" y="902918"/>
            <a:ext cx="2599499" cy="321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15" y="1437796"/>
            <a:ext cx="2814285" cy="202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630" y="3749040"/>
            <a:ext cx="3418503" cy="809724"/>
            <a:chOff x="62630" y="3749040"/>
            <a:chExt cx="3418503" cy="809724"/>
          </a:xfrm>
        </p:grpSpPr>
        <p:pic>
          <p:nvPicPr>
            <p:cNvPr id="122" name="Picture 12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159" y="4084909"/>
              <a:ext cx="358871" cy="184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3" name="Picture 12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5996" y="4084909"/>
              <a:ext cx="232782" cy="1844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4" name="Picture 12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5342" y="4084909"/>
              <a:ext cx="222890" cy="1844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5" name="Picture 12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33" y="4115844"/>
              <a:ext cx="307900" cy="441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6" name="Picture 12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30" y="4115844"/>
              <a:ext cx="307900" cy="441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7" name="Straight Arrow Connector 126"/>
            <p:cNvCxnSpPr/>
            <p:nvPr/>
          </p:nvCxnSpPr>
          <p:spPr bwMode="auto">
            <a:xfrm flipV="1">
              <a:off x="851770" y="3749040"/>
              <a:ext cx="0" cy="2926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Arrow Connector 127"/>
            <p:cNvCxnSpPr/>
            <p:nvPr/>
          </p:nvCxnSpPr>
          <p:spPr bwMode="auto">
            <a:xfrm flipV="1">
              <a:off x="1766170" y="3913632"/>
              <a:ext cx="0" cy="12801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Arrow Connector 128"/>
            <p:cNvCxnSpPr/>
            <p:nvPr/>
          </p:nvCxnSpPr>
          <p:spPr bwMode="auto">
            <a:xfrm>
              <a:off x="2680570" y="4037556"/>
              <a:ext cx="0" cy="5212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3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46" y="573066"/>
            <a:ext cx="6350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595709" y="635696"/>
            <a:ext cx="5504688" cy="3394728"/>
            <a:chOff x="3595709" y="635696"/>
            <a:chExt cx="5504688" cy="3394728"/>
          </a:xfrm>
        </p:grpSpPr>
        <p:pic>
          <p:nvPicPr>
            <p:cNvPr id="131" name="Picture 13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 flipV="1">
              <a:off x="6405963" y="1544932"/>
              <a:ext cx="536218" cy="642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2" name="Picture 13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 flipV="1">
              <a:off x="6405963" y="3541661"/>
              <a:ext cx="536218" cy="642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3" name="Double Bracket 132"/>
            <p:cNvSpPr/>
            <p:nvPr/>
          </p:nvSpPr>
          <p:spPr bwMode="auto">
            <a:xfrm>
              <a:off x="3595709" y="1219200"/>
              <a:ext cx="5504688" cy="2811224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4" name="Picture 13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1615" y="2444931"/>
              <a:ext cx="1899311" cy="3505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5" name="Picture 13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1615" y="1901952"/>
              <a:ext cx="2278711" cy="4092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6" name="Picture 13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1615" y="2859066"/>
              <a:ext cx="1811782" cy="4093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0" name="Picture 13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700000">
              <a:off x="4646994" y="733922"/>
              <a:ext cx="262918" cy="102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1" name="Picture 14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5381" y="635696"/>
              <a:ext cx="717142" cy="143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0168" y="1966586"/>
              <a:ext cx="3082102" cy="3067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6260" y="2442843"/>
              <a:ext cx="2585594" cy="2918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4207" y="2919608"/>
              <a:ext cx="2877647" cy="2918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461004" y="4189956"/>
            <a:ext cx="3657913" cy="407109"/>
            <a:chOff x="4461004" y="4189956"/>
            <a:chExt cx="3657913" cy="407109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5279" y="4189956"/>
              <a:ext cx="2529363" cy="185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61004" y="4398436"/>
              <a:ext cx="3657913" cy="1986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80" name="Straight Connector 79"/>
          <p:cNvCxnSpPr/>
          <p:nvPr/>
        </p:nvCxnSpPr>
        <p:spPr bwMode="auto">
          <a:xfrm>
            <a:off x="0" y="618577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5" name="Picture 8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498" y="6442770"/>
            <a:ext cx="6892302" cy="262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00000">
            <a:off x="2975222" y="692821"/>
            <a:ext cx="262918" cy="102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3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" name="Group 44"/>
          <p:cNvGrpSpPr/>
          <p:nvPr/>
        </p:nvGrpSpPr>
        <p:grpSpPr bwMode="auto">
          <a:xfrm>
            <a:off x="36513" y="376238"/>
            <a:ext cx="8651541" cy="1351750"/>
            <a:chOff x="100013" y="4800600"/>
            <a:chExt cx="8651541" cy="1351750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5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0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51" name="Picture 117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11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5" name="Group 34"/>
          <p:cNvGrpSpPr/>
          <p:nvPr/>
        </p:nvGrpSpPr>
        <p:grpSpPr bwMode="auto">
          <a:xfrm>
            <a:off x="34233" y="4800600"/>
            <a:ext cx="8651541" cy="1351750"/>
            <a:chOff x="100013" y="4800600"/>
            <a:chExt cx="8651541" cy="1351750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4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5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2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43" name="Picture 117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119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146-BB16-4D7D-B274-05B9B08A87BF}" type="slidenum">
              <a:rPr lang="en-US"/>
              <a:pPr/>
              <a:t>13</a:t>
            </a:fld>
            <a:endParaRPr lang="en-US"/>
          </a:p>
        </p:txBody>
      </p:sp>
      <p:sp>
        <p:nvSpPr>
          <p:cNvPr id="1823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375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0" y="618577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498" y="6442770"/>
            <a:ext cx="6892302" cy="262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Line 1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760" y="4090988"/>
            <a:ext cx="2746380" cy="657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Rectangle 26"/>
          <p:cNvSpPr>
            <a:spLocks noChangeArrowheads="1"/>
          </p:cNvSpPr>
          <p:nvPr/>
        </p:nvSpPr>
        <p:spPr bwMode="auto">
          <a:xfrm>
            <a:off x="1739490" y="4069080"/>
            <a:ext cx="173736" cy="21945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7"/>
          <p:cNvSpPr>
            <a:spLocks noChangeArrowheads="1"/>
          </p:cNvSpPr>
          <p:nvPr/>
        </p:nvSpPr>
        <p:spPr bwMode="auto">
          <a:xfrm>
            <a:off x="1629762" y="4553712"/>
            <a:ext cx="173736" cy="20116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0035 -0.644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5" grpId="0" animBg="1"/>
      <p:bldP spid="95" grpId="1" animBg="1"/>
      <p:bldP spid="96" grpId="0" animBg="1"/>
      <p:bldP spid="9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890" y="4090988"/>
            <a:ext cx="2746380" cy="657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1739490" y="4069080"/>
            <a:ext cx="173736" cy="21945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1629762" y="4553712"/>
            <a:ext cx="173736" cy="20116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 bwMode="auto">
          <a:xfrm>
            <a:off x="36513" y="376238"/>
            <a:ext cx="8651541" cy="1351750"/>
            <a:chOff x="100013" y="4800600"/>
            <a:chExt cx="8651541" cy="1351750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1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42" name="Picture 117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119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1C3-5DD2-46D1-AC3A-9C238494E98A}" type="slidenum">
              <a:rPr lang="en-US"/>
              <a:pPr/>
              <a:t>14</a:t>
            </a:fld>
            <a:endParaRPr lang="en-US"/>
          </a:p>
        </p:txBody>
      </p:sp>
      <p:sp>
        <p:nvSpPr>
          <p:cNvPr id="1897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482" name="Line 1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796" y="2495550"/>
            <a:ext cx="2780722" cy="592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904" y="3200400"/>
            <a:ext cx="949283" cy="2778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2017713"/>
            <a:ext cx="1402559" cy="248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97503" name="Line 31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178" y="3579813"/>
            <a:ext cx="1870340" cy="335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97504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187" y="2495774"/>
            <a:ext cx="2218573" cy="591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802" y="2641600"/>
            <a:ext cx="1870194" cy="291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187" y="4229100"/>
            <a:ext cx="2209028" cy="380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8335" y="3314700"/>
            <a:ext cx="2031566" cy="365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97497" name="Line 25"/>
          <p:cNvSpPr>
            <a:spLocks noChangeShapeType="1"/>
          </p:cNvSpPr>
          <p:nvPr/>
        </p:nvSpPr>
        <p:spPr bwMode="auto">
          <a:xfrm flipV="1">
            <a:off x="2844763" y="2806874"/>
            <a:ext cx="4736592" cy="57607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00" name="Line 28"/>
          <p:cNvSpPr>
            <a:spLocks noChangeShapeType="1"/>
          </p:cNvSpPr>
          <p:nvPr/>
        </p:nvSpPr>
        <p:spPr bwMode="auto">
          <a:xfrm flipH="1">
            <a:off x="5760720" y="3593592"/>
            <a:ext cx="1344168" cy="73152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01" name="Rectangle 29"/>
          <p:cNvSpPr>
            <a:spLocks noChangeArrowheads="1"/>
          </p:cNvSpPr>
          <p:nvPr/>
        </p:nvSpPr>
        <p:spPr bwMode="auto">
          <a:xfrm>
            <a:off x="6391656" y="4206240"/>
            <a:ext cx="173736" cy="20116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02" name="Rectangle 30"/>
          <p:cNvSpPr>
            <a:spLocks noChangeArrowheads="1"/>
          </p:cNvSpPr>
          <p:nvPr/>
        </p:nvSpPr>
        <p:spPr bwMode="auto">
          <a:xfrm>
            <a:off x="6391656" y="4425696"/>
            <a:ext cx="173736" cy="192024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496" name="Line 24"/>
          <p:cNvSpPr>
            <a:spLocks noChangeShapeType="1"/>
          </p:cNvSpPr>
          <p:nvPr/>
        </p:nvSpPr>
        <p:spPr bwMode="auto">
          <a:xfrm>
            <a:off x="6779865" y="1481328"/>
            <a:ext cx="0" cy="124358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187" y="4914538"/>
            <a:ext cx="3145199" cy="366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87"/>
          <p:cNvSpPr>
            <a:spLocks noChangeArrowheads="1"/>
          </p:cNvSpPr>
          <p:nvPr/>
        </p:nvSpPr>
        <p:spPr bwMode="auto">
          <a:xfrm>
            <a:off x="7581900" y="502144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0566" y="5020799"/>
            <a:ext cx="1024191" cy="204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185" y="5518672"/>
            <a:ext cx="2281827" cy="48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039" y="6126880"/>
            <a:ext cx="2429027" cy="717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0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9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9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89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89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1897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500" fill="hold"/>
                                        <p:tgtEl>
                                          <p:spTgt spid="1897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  <p:bldP spid="1897503" grpId="0" animBg="1"/>
      <p:bldP spid="1897497" grpId="0" animBg="1"/>
      <p:bldP spid="1897497" grpId="1" animBg="1"/>
      <p:bldP spid="1897500" grpId="0" animBg="1"/>
      <p:bldP spid="1897500" grpId="1" animBg="1"/>
      <p:bldP spid="1897501" grpId="0" animBg="1"/>
      <p:bldP spid="1897501" grpId="1" animBg="1"/>
      <p:bldP spid="1897501" grpId="2" animBg="1"/>
      <p:bldP spid="1897502" grpId="0" animBg="1"/>
      <p:bldP spid="1897502" grpId="1" animBg="1"/>
      <p:bldP spid="1897502" grpId="2" animBg="1"/>
      <p:bldP spid="1897496" grpId="0" animBg="1"/>
      <p:bldP spid="1897496" grpId="1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658" y="4593068"/>
            <a:ext cx="2746380" cy="657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 bwMode="auto">
          <a:xfrm>
            <a:off x="36513" y="376238"/>
            <a:ext cx="8651541" cy="1351750"/>
            <a:chOff x="100013" y="4800600"/>
            <a:chExt cx="8651541" cy="1351750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4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5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8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29" name="Picture 117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11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A18CB46E-B848-440B-A847-B893E9E3C890}" type="slidenum">
              <a:rPr lang="en-US"/>
              <a:pPr/>
              <a:t>15</a:t>
            </a:fld>
            <a:endParaRPr lang="en-US"/>
          </a:p>
        </p:txBody>
      </p:sp>
      <p:sp>
        <p:nvSpPr>
          <p:cNvPr id="18257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5804" name="Line 12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5844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890" y="4090988"/>
            <a:ext cx="2746380" cy="657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252" y="4540680"/>
            <a:ext cx="2429027" cy="717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039" y="6126880"/>
            <a:ext cx="2429027" cy="717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40"/>
          <p:cNvGrpSpPr>
            <a:grpSpLocks/>
          </p:cNvGrpSpPr>
          <p:nvPr/>
        </p:nvGrpSpPr>
        <p:grpSpPr bwMode="auto">
          <a:xfrm>
            <a:off x="3735758" y="5006279"/>
            <a:ext cx="365125" cy="401638"/>
            <a:chOff x="2066" y="2306"/>
            <a:chExt cx="230" cy="253"/>
          </a:xfrm>
        </p:grpSpPr>
        <p:sp>
          <p:nvSpPr>
            <p:cNvPr id="32" name="AutoShape 24"/>
            <p:cNvSpPr>
              <a:spLocks/>
            </p:cNvSpPr>
            <p:nvPr/>
          </p:nvSpPr>
          <p:spPr bwMode="auto">
            <a:xfrm rot="16200000">
              <a:off x="2109" y="2263"/>
              <a:ext cx="144" cy="230"/>
            </a:xfrm>
            <a:prstGeom prst="leftBrace">
              <a:avLst>
                <a:gd name="adj1" fmla="val 2268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67"/>
              <a:ext cx="13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4267921" y="5004695"/>
            <a:ext cx="1133476" cy="466726"/>
            <a:chOff x="2585" y="2305"/>
            <a:chExt cx="714" cy="294"/>
          </a:xfrm>
        </p:grpSpPr>
        <p:pic>
          <p:nvPicPr>
            <p:cNvPr id="36" name="Picture 2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" y="2461"/>
              <a:ext cx="23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" name="AutoShape 28"/>
            <p:cNvSpPr>
              <a:spLocks/>
            </p:cNvSpPr>
            <p:nvPr/>
          </p:nvSpPr>
          <p:spPr bwMode="auto">
            <a:xfrm rot="16200000">
              <a:off x="2870" y="2020"/>
              <a:ext cx="144" cy="714"/>
            </a:xfrm>
            <a:prstGeom prst="leftBrace">
              <a:avLst>
                <a:gd name="adj1" fmla="val 47338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953125"/>
            <a:ext cx="5667347" cy="24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56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5 L 0.12205 0.07215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33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185 L 0.12448 -0.2324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-11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658" y="4593068"/>
            <a:ext cx="2746380" cy="657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 bwMode="auto">
          <a:xfrm>
            <a:off x="36513" y="376238"/>
            <a:ext cx="8651541" cy="1351750"/>
            <a:chOff x="100013" y="4800600"/>
            <a:chExt cx="8651541" cy="1351750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5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8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29" name="Picture 117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119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A18CB46E-B848-440B-A847-B893E9E3C890}" type="slidenum">
              <a:rPr lang="en-US"/>
              <a:pPr/>
              <a:t>16</a:t>
            </a:fld>
            <a:endParaRPr lang="en-US"/>
          </a:p>
        </p:txBody>
      </p:sp>
      <p:sp>
        <p:nvSpPr>
          <p:cNvPr id="18257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5804" name="Line 12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5833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701925"/>
            <a:ext cx="3244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5832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705100"/>
            <a:ext cx="2251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5830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252788"/>
            <a:ext cx="28638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5831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44850"/>
            <a:ext cx="23114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5844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0" y="422962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40"/>
          <p:cNvGrpSpPr>
            <a:grpSpLocks/>
          </p:cNvGrpSpPr>
          <p:nvPr/>
        </p:nvGrpSpPr>
        <p:grpSpPr bwMode="auto">
          <a:xfrm>
            <a:off x="3735758" y="5006279"/>
            <a:ext cx="365125" cy="401638"/>
            <a:chOff x="2066" y="2306"/>
            <a:chExt cx="230" cy="253"/>
          </a:xfrm>
        </p:grpSpPr>
        <p:sp>
          <p:nvSpPr>
            <p:cNvPr id="33" name="AutoShape 24"/>
            <p:cNvSpPr>
              <a:spLocks/>
            </p:cNvSpPr>
            <p:nvPr/>
          </p:nvSpPr>
          <p:spPr bwMode="auto">
            <a:xfrm rot="16200000">
              <a:off x="2109" y="2263"/>
              <a:ext cx="144" cy="230"/>
            </a:xfrm>
            <a:prstGeom prst="leftBrace">
              <a:avLst>
                <a:gd name="adj1" fmla="val 2268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67"/>
              <a:ext cx="13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 41"/>
          <p:cNvGrpSpPr>
            <a:grpSpLocks/>
          </p:cNvGrpSpPr>
          <p:nvPr/>
        </p:nvGrpSpPr>
        <p:grpSpPr bwMode="auto">
          <a:xfrm>
            <a:off x="4267921" y="5004695"/>
            <a:ext cx="1133476" cy="466726"/>
            <a:chOff x="2585" y="2305"/>
            <a:chExt cx="714" cy="294"/>
          </a:xfrm>
        </p:grpSpPr>
        <p:pic>
          <p:nvPicPr>
            <p:cNvPr id="39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" y="2461"/>
              <a:ext cx="23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AutoShape 28"/>
            <p:cNvSpPr>
              <a:spLocks/>
            </p:cNvSpPr>
            <p:nvPr/>
          </p:nvSpPr>
          <p:spPr bwMode="auto">
            <a:xfrm rot="16200000">
              <a:off x="2870" y="2020"/>
              <a:ext cx="144" cy="714"/>
            </a:xfrm>
            <a:prstGeom prst="leftBrace">
              <a:avLst>
                <a:gd name="adj1" fmla="val 47338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252" y="4540680"/>
            <a:ext cx="2429027" cy="717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953125"/>
            <a:ext cx="5667347" cy="24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214" y="4453307"/>
            <a:ext cx="1168556" cy="245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412" y="5321808"/>
            <a:ext cx="1169358" cy="245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2517" y="4415729"/>
            <a:ext cx="270456" cy="233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184" y="5284092"/>
            <a:ext cx="271789" cy="234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1981199" y="4581144"/>
            <a:ext cx="4151376" cy="10058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 flipV="1">
            <a:off x="1981200" y="5184648"/>
            <a:ext cx="3995928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" name="Group 40"/>
          <p:cNvGrpSpPr>
            <a:grpSpLocks/>
          </p:cNvGrpSpPr>
          <p:nvPr/>
        </p:nvGrpSpPr>
        <p:grpSpPr bwMode="auto">
          <a:xfrm>
            <a:off x="3276600" y="3660775"/>
            <a:ext cx="622300" cy="401638"/>
            <a:chOff x="2064" y="2306"/>
            <a:chExt cx="392" cy="253"/>
          </a:xfrm>
        </p:grpSpPr>
        <p:sp>
          <p:nvSpPr>
            <p:cNvPr id="48" name="AutoShape 24"/>
            <p:cNvSpPr>
              <a:spLocks/>
            </p:cNvSpPr>
            <p:nvPr/>
          </p:nvSpPr>
          <p:spPr bwMode="auto">
            <a:xfrm rot="-5400000">
              <a:off x="2188" y="2182"/>
              <a:ext cx="144" cy="392"/>
            </a:xfrm>
            <a:prstGeom prst="leftBrace">
              <a:avLst>
                <a:gd name="adj1" fmla="val 2268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2467"/>
              <a:ext cx="13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oup 41"/>
          <p:cNvGrpSpPr>
            <a:grpSpLocks/>
          </p:cNvGrpSpPr>
          <p:nvPr/>
        </p:nvGrpSpPr>
        <p:grpSpPr bwMode="auto">
          <a:xfrm>
            <a:off x="4089400" y="3660775"/>
            <a:ext cx="1298575" cy="465138"/>
            <a:chOff x="2576" y="2306"/>
            <a:chExt cx="818" cy="293"/>
          </a:xfrm>
        </p:grpSpPr>
        <p:pic>
          <p:nvPicPr>
            <p:cNvPr id="51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461"/>
              <a:ext cx="23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" name="AutoShape 28"/>
            <p:cNvSpPr>
              <a:spLocks/>
            </p:cNvSpPr>
            <p:nvPr/>
          </p:nvSpPr>
          <p:spPr bwMode="auto">
            <a:xfrm rot="-5400000">
              <a:off x="2913" y="1969"/>
              <a:ext cx="144" cy="818"/>
            </a:xfrm>
            <a:prstGeom prst="leftBrace">
              <a:avLst>
                <a:gd name="adj1" fmla="val 47338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171" y="5562600"/>
            <a:ext cx="2556229" cy="247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25865" name="Group 73"/>
          <p:cNvGrpSpPr>
            <a:grpSpLocks/>
          </p:cNvGrpSpPr>
          <p:nvPr/>
        </p:nvGrpSpPr>
        <p:grpSpPr bwMode="auto">
          <a:xfrm>
            <a:off x="36513" y="2128838"/>
            <a:ext cx="7246937" cy="233362"/>
            <a:chOff x="23" y="1341"/>
            <a:chExt cx="4565" cy="147"/>
          </a:xfrm>
        </p:grpSpPr>
        <p:pic>
          <p:nvPicPr>
            <p:cNvPr id="1825852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341"/>
              <a:ext cx="355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858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353"/>
              <a:ext cx="93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3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81528"/>
            <a:ext cx="11318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44938"/>
            <a:ext cx="11572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070225"/>
            <a:ext cx="466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938588"/>
            <a:ext cx="4937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" name="Line 38"/>
          <p:cNvSpPr>
            <a:spLocks noChangeShapeType="1"/>
          </p:cNvSpPr>
          <p:nvPr/>
        </p:nvSpPr>
        <p:spPr bwMode="auto">
          <a:xfrm>
            <a:off x="1981200" y="3200400"/>
            <a:ext cx="4113213" cy="182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39"/>
          <p:cNvSpPr>
            <a:spLocks noChangeShapeType="1"/>
          </p:cNvSpPr>
          <p:nvPr/>
        </p:nvSpPr>
        <p:spPr bwMode="auto">
          <a:xfrm flipV="1">
            <a:off x="2001838" y="3856038"/>
            <a:ext cx="3994150" cy="1825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2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2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  <p:bldP spid="45" grpId="1" animBg="1"/>
      <p:bldP spid="46" grpId="0" animBg="1"/>
      <p:bldP spid="46" grpId="1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Line 23"/>
          <p:cNvSpPr>
            <a:spLocks noChangeShapeType="1"/>
          </p:cNvSpPr>
          <p:nvPr/>
        </p:nvSpPr>
        <p:spPr bwMode="auto">
          <a:xfrm>
            <a:off x="0" y="422962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44850"/>
            <a:ext cx="23114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 bwMode="auto">
          <a:xfrm>
            <a:off x="36513" y="376238"/>
            <a:ext cx="8651541" cy="1351750"/>
            <a:chOff x="100013" y="4800600"/>
            <a:chExt cx="8651541" cy="1351750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4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45" name="Picture 11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119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FA1E-755B-4545-A0FF-02DCC0D688A1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1848386" name="Group 66"/>
          <p:cNvGrpSpPr>
            <a:grpSpLocks/>
          </p:cNvGrpSpPr>
          <p:nvPr/>
        </p:nvGrpSpPr>
        <p:grpSpPr bwMode="auto">
          <a:xfrm>
            <a:off x="36513" y="2128838"/>
            <a:ext cx="7246937" cy="233362"/>
            <a:chOff x="23" y="1341"/>
            <a:chExt cx="4565" cy="147"/>
          </a:xfrm>
        </p:grpSpPr>
        <p:pic>
          <p:nvPicPr>
            <p:cNvPr id="1848387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341"/>
              <a:ext cx="355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8388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353"/>
              <a:ext cx="93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8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32" name="Line 12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33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701925"/>
            <a:ext cx="3244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3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705100"/>
            <a:ext cx="2251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3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252788"/>
            <a:ext cx="28638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8360" name="Group 40"/>
          <p:cNvGrpSpPr>
            <a:grpSpLocks/>
          </p:cNvGrpSpPr>
          <p:nvPr/>
        </p:nvGrpSpPr>
        <p:grpSpPr bwMode="auto">
          <a:xfrm>
            <a:off x="3276600" y="3660775"/>
            <a:ext cx="622300" cy="401638"/>
            <a:chOff x="2064" y="2306"/>
            <a:chExt cx="392" cy="253"/>
          </a:xfrm>
        </p:grpSpPr>
        <p:sp>
          <p:nvSpPr>
            <p:cNvPr id="1848344" name="AutoShape 24"/>
            <p:cNvSpPr>
              <a:spLocks/>
            </p:cNvSpPr>
            <p:nvPr/>
          </p:nvSpPr>
          <p:spPr bwMode="auto">
            <a:xfrm rot="-5400000">
              <a:off x="2188" y="2182"/>
              <a:ext cx="144" cy="392"/>
            </a:xfrm>
            <a:prstGeom prst="leftBrace">
              <a:avLst>
                <a:gd name="adj1" fmla="val 2268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8345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2467"/>
              <a:ext cx="13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48361" name="Group 41"/>
          <p:cNvGrpSpPr>
            <a:grpSpLocks/>
          </p:cNvGrpSpPr>
          <p:nvPr/>
        </p:nvGrpSpPr>
        <p:grpSpPr bwMode="auto">
          <a:xfrm>
            <a:off x="4089400" y="3660775"/>
            <a:ext cx="1298575" cy="465138"/>
            <a:chOff x="2576" y="2306"/>
            <a:chExt cx="818" cy="293"/>
          </a:xfrm>
        </p:grpSpPr>
        <p:pic>
          <p:nvPicPr>
            <p:cNvPr id="1848349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461"/>
              <a:ext cx="23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8348" name="AutoShape 28"/>
            <p:cNvSpPr>
              <a:spLocks/>
            </p:cNvSpPr>
            <p:nvPr/>
          </p:nvSpPr>
          <p:spPr bwMode="auto">
            <a:xfrm rot="-5400000">
              <a:off x="2913" y="1969"/>
              <a:ext cx="144" cy="818"/>
            </a:xfrm>
            <a:prstGeom prst="leftBrace">
              <a:avLst>
                <a:gd name="adj1" fmla="val 47338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8355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81528"/>
            <a:ext cx="11318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54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44938"/>
            <a:ext cx="11572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56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070225"/>
            <a:ext cx="466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57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938588"/>
            <a:ext cx="4937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8372" name="Group 52"/>
          <p:cNvGrpSpPr>
            <a:grpSpLocks/>
          </p:cNvGrpSpPr>
          <p:nvPr/>
        </p:nvGrpSpPr>
        <p:grpSpPr bwMode="auto">
          <a:xfrm>
            <a:off x="1851025" y="4706938"/>
            <a:ext cx="5368925" cy="806450"/>
            <a:chOff x="1166" y="2965"/>
            <a:chExt cx="3382" cy="508"/>
          </a:xfrm>
        </p:grpSpPr>
        <p:pic>
          <p:nvPicPr>
            <p:cNvPr id="1848367" name="Picture 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" y="2965"/>
              <a:ext cx="141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8366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146"/>
              <a:ext cx="2689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8369" name="Picture 4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" y="3316"/>
              <a:ext cx="292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8370" name="Line 50"/>
          <p:cNvSpPr>
            <a:spLocks noChangeShapeType="1"/>
          </p:cNvSpPr>
          <p:nvPr/>
        </p:nvSpPr>
        <p:spPr bwMode="auto">
          <a:xfrm flipH="1" flipV="1">
            <a:off x="3733800" y="4038600"/>
            <a:ext cx="1066800" cy="9604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71" name="Line 51"/>
          <p:cNvSpPr>
            <a:spLocks noChangeShapeType="1"/>
          </p:cNvSpPr>
          <p:nvPr/>
        </p:nvSpPr>
        <p:spPr bwMode="auto">
          <a:xfrm flipV="1">
            <a:off x="5456238" y="3886200"/>
            <a:ext cx="1477962" cy="1379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73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370" grpId="0" animBg="1"/>
      <p:bldP spid="18483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81528"/>
            <a:ext cx="11318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19" name="Line 23"/>
          <p:cNvSpPr>
            <a:spLocks noChangeShapeType="1"/>
          </p:cNvSpPr>
          <p:nvPr/>
        </p:nvSpPr>
        <p:spPr bwMode="auto">
          <a:xfrm>
            <a:off x="0" y="422962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44850"/>
            <a:ext cx="23114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" name="Group 49"/>
          <p:cNvGrpSpPr/>
          <p:nvPr/>
        </p:nvGrpSpPr>
        <p:grpSpPr bwMode="auto">
          <a:xfrm>
            <a:off x="36513" y="376238"/>
            <a:ext cx="8651541" cy="1351750"/>
            <a:chOff x="100013" y="4800600"/>
            <a:chExt cx="8651541" cy="1351750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5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4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55" name="Picture 117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119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4B38E4B2-22A2-4C0B-BB46-EE895680C268}" type="slidenum">
              <a:rPr lang="en-US"/>
              <a:pPr/>
              <a:t>18</a:t>
            </a:fld>
            <a:endParaRPr lang="en-US"/>
          </a:p>
        </p:txBody>
      </p:sp>
      <p:pic>
        <p:nvPicPr>
          <p:cNvPr id="1847399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08" y="5257061"/>
            <a:ext cx="20875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7394" name="Group 98"/>
          <p:cNvGrpSpPr>
            <a:grpSpLocks/>
          </p:cNvGrpSpPr>
          <p:nvPr/>
        </p:nvGrpSpPr>
        <p:grpSpPr bwMode="auto">
          <a:xfrm>
            <a:off x="36513" y="2128838"/>
            <a:ext cx="7246937" cy="233362"/>
            <a:chOff x="23" y="1341"/>
            <a:chExt cx="4565" cy="147"/>
          </a:xfrm>
        </p:grpSpPr>
        <p:pic>
          <p:nvPicPr>
            <p:cNvPr id="1847395" name="Picture 9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341"/>
              <a:ext cx="355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96" name="Picture 10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353"/>
              <a:ext cx="93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47359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252788"/>
            <a:ext cx="28638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7375" name="Group 79"/>
          <p:cNvGrpSpPr>
            <a:grpSpLocks/>
          </p:cNvGrpSpPr>
          <p:nvPr/>
        </p:nvGrpSpPr>
        <p:grpSpPr bwMode="auto">
          <a:xfrm>
            <a:off x="4089400" y="3660775"/>
            <a:ext cx="1298575" cy="465138"/>
            <a:chOff x="2576" y="2306"/>
            <a:chExt cx="818" cy="293"/>
          </a:xfrm>
        </p:grpSpPr>
        <p:pic>
          <p:nvPicPr>
            <p:cNvPr id="1847376" name="Picture 8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461"/>
              <a:ext cx="23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7377" name="AutoShape 81"/>
            <p:cNvSpPr>
              <a:spLocks/>
            </p:cNvSpPr>
            <p:nvPr/>
          </p:nvSpPr>
          <p:spPr bwMode="auto">
            <a:xfrm rot="-5400000">
              <a:off x="2913" y="1969"/>
              <a:ext cx="144" cy="818"/>
            </a:xfrm>
            <a:prstGeom prst="leftBrace">
              <a:avLst>
                <a:gd name="adj1" fmla="val 47338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08" name="Line 12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73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701925"/>
            <a:ext cx="3244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1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705100"/>
            <a:ext cx="2251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7334" name="Group 38"/>
          <p:cNvGrpSpPr>
            <a:grpSpLocks/>
          </p:cNvGrpSpPr>
          <p:nvPr/>
        </p:nvGrpSpPr>
        <p:grpSpPr bwMode="auto">
          <a:xfrm>
            <a:off x="2871983" y="5626949"/>
            <a:ext cx="1004888" cy="414337"/>
            <a:chOff x="1218" y="3227"/>
            <a:chExt cx="633" cy="261"/>
          </a:xfrm>
        </p:grpSpPr>
        <p:sp>
          <p:nvSpPr>
            <p:cNvPr id="1847327" name="AutoShape 31"/>
            <p:cNvSpPr>
              <a:spLocks/>
            </p:cNvSpPr>
            <p:nvPr/>
          </p:nvSpPr>
          <p:spPr bwMode="auto">
            <a:xfrm rot="-5400000">
              <a:off x="1463" y="2982"/>
              <a:ext cx="144" cy="633"/>
            </a:xfrm>
            <a:prstGeom prst="leftBrace">
              <a:avLst>
                <a:gd name="adj1" fmla="val 36632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7329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" y="3396"/>
              <a:ext cx="13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47342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30149"/>
            <a:ext cx="13335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00" name="Picture 10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4267896"/>
            <a:ext cx="35480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01" name="Picture 10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74097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02" name="Picture 10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92624"/>
            <a:ext cx="13335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11" name="Picture 1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228486"/>
            <a:ext cx="21907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7409" name="Group 113"/>
          <p:cNvGrpSpPr>
            <a:grpSpLocks/>
          </p:cNvGrpSpPr>
          <p:nvPr/>
        </p:nvGrpSpPr>
        <p:grpSpPr bwMode="auto">
          <a:xfrm>
            <a:off x="3881633" y="5626949"/>
            <a:ext cx="409575" cy="896937"/>
            <a:chOff x="2382" y="3655"/>
            <a:chExt cx="258" cy="565"/>
          </a:xfrm>
        </p:grpSpPr>
        <p:sp>
          <p:nvSpPr>
            <p:cNvPr id="1847333" name="AutoShape 37"/>
            <p:cNvSpPr>
              <a:spLocks/>
            </p:cNvSpPr>
            <p:nvPr/>
          </p:nvSpPr>
          <p:spPr bwMode="auto">
            <a:xfrm rot="-5400000">
              <a:off x="2433" y="3612"/>
              <a:ext cx="144" cy="230"/>
            </a:xfrm>
            <a:prstGeom prst="leftBrace">
              <a:avLst>
                <a:gd name="adj1" fmla="val 1331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7407" name="Picture 11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3824"/>
              <a:ext cx="258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47410" name="Picture 1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99899"/>
            <a:ext cx="24542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57" name="Line 61"/>
          <p:cNvSpPr>
            <a:spLocks noChangeShapeType="1"/>
          </p:cNvSpPr>
          <p:nvPr/>
        </p:nvSpPr>
        <p:spPr bwMode="auto">
          <a:xfrm>
            <a:off x="1946275" y="5109868"/>
            <a:ext cx="3290888" cy="2011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58" name="Line 62"/>
          <p:cNvSpPr>
            <a:spLocks noChangeShapeType="1"/>
          </p:cNvSpPr>
          <p:nvPr/>
        </p:nvSpPr>
        <p:spPr bwMode="auto">
          <a:xfrm flipV="1">
            <a:off x="1781175" y="5790461"/>
            <a:ext cx="3344863" cy="173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61" name="AutoShape 65"/>
          <p:cNvSpPr>
            <a:spLocks/>
          </p:cNvSpPr>
          <p:nvPr/>
        </p:nvSpPr>
        <p:spPr bwMode="auto">
          <a:xfrm rot="-5400000">
            <a:off x="3473450" y="3463925"/>
            <a:ext cx="228600" cy="622300"/>
          </a:xfrm>
          <a:prstGeom prst="leftBrace">
            <a:avLst>
              <a:gd name="adj1" fmla="val 2268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362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916363"/>
            <a:ext cx="2190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70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44938"/>
            <a:ext cx="11572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71" name="Picture 7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070225"/>
            <a:ext cx="466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72" name="Picture 7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938588"/>
            <a:ext cx="4937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81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620" y="4929426"/>
            <a:ext cx="3488848" cy="17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7326" name="Line 30"/>
          <p:cNvSpPr>
            <a:spLocks noChangeShapeType="1"/>
          </p:cNvSpPr>
          <p:nvPr/>
        </p:nvSpPr>
        <p:spPr bwMode="auto">
          <a:xfrm flipH="1">
            <a:off x="4038600" y="4680472"/>
            <a:ext cx="2133600" cy="6583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7403" name="Picture 10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025286"/>
            <a:ext cx="3365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04" name="Picture 10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857136"/>
            <a:ext cx="155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744" y="6032326"/>
            <a:ext cx="2719275" cy="804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Rectangle 182"/>
          <p:cNvSpPr>
            <a:spLocks noChangeArrowheads="1"/>
          </p:cNvSpPr>
          <p:nvPr/>
        </p:nvSpPr>
        <p:spPr bwMode="auto">
          <a:xfrm>
            <a:off x="7912274" y="63371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4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84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84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4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4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4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4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4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84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4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4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4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4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4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4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57" grpId="0" animBg="1"/>
      <p:bldP spid="1847357" grpId="1" animBg="1"/>
      <p:bldP spid="1847358" grpId="0" animBg="1"/>
      <p:bldP spid="1847358" grpId="1" animBg="1"/>
      <p:bldP spid="1847326" grpId="0" animBg="1"/>
      <p:bldP spid="1847326" grpId="1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744" y="6032326"/>
            <a:ext cx="2719275" cy="804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182"/>
          <p:cNvSpPr>
            <a:spLocks noChangeArrowheads="1"/>
          </p:cNvSpPr>
          <p:nvPr/>
        </p:nvSpPr>
        <p:spPr bwMode="auto">
          <a:xfrm>
            <a:off x="7912274" y="63371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2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620" y="4929426"/>
            <a:ext cx="3488848" cy="17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81528"/>
            <a:ext cx="11318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19" name="Line 23"/>
          <p:cNvSpPr>
            <a:spLocks noChangeShapeType="1"/>
          </p:cNvSpPr>
          <p:nvPr/>
        </p:nvSpPr>
        <p:spPr bwMode="auto">
          <a:xfrm>
            <a:off x="0" y="422962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44850"/>
            <a:ext cx="23114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4B38E4B2-22A2-4C0B-BB46-EE895680C268}" type="slidenum">
              <a:rPr lang="en-US"/>
              <a:pPr/>
              <a:t>19</a:t>
            </a:fld>
            <a:endParaRPr lang="en-US"/>
          </a:p>
        </p:txBody>
      </p:sp>
      <p:pic>
        <p:nvPicPr>
          <p:cNvPr id="1847399" name="Picture 10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08" y="5257061"/>
            <a:ext cx="20875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7394" name="Group 98"/>
          <p:cNvGrpSpPr>
            <a:grpSpLocks/>
          </p:cNvGrpSpPr>
          <p:nvPr/>
        </p:nvGrpSpPr>
        <p:grpSpPr bwMode="auto">
          <a:xfrm>
            <a:off x="36513" y="2128838"/>
            <a:ext cx="7246937" cy="233362"/>
            <a:chOff x="23" y="1341"/>
            <a:chExt cx="4565" cy="147"/>
          </a:xfrm>
        </p:grpSpPr>
        <p:pic>
          <p:nvPicPr>
            <p:cNvPr id="1847395" name="Picture 9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341"/>
              <a:ext cx="355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96" name="Picture 10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353"/>
              <a:ext cx="93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47359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252788"/>
            <a:ext cx="28638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7375" name="Group 79"/>
          <p:cNvGrpSpPr>
            <a:grpSpLocks/>
          </p:cNvGrpSpPr>
          <p:nvPr/>
        </p:nvGrpSpPr>
        <p:grpSpPr bwMode="auto">
          <a:xfrm>
            <a:off x="4089400" y="3660775"/>
            <a:ext cx="1298575" cy="465138"/>
            <a:chOff x="2576" y="2306"/>
            <a:chExt cx="818" cy="293"/>
          </a:xfrm>
        </p:grpSpPr>
        <p:pic>
          <p:nvPicPr>
            <p:cNvPr id="1847376" name="Picture 8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461"/>
              <a:ext cx="23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7377" name="AutoShape 81"/>
            <p:cNvSpPr>
              <a:spLocks/>
            </p:cNvSpPr>
            <p:nvPr/>
          </p:nvSpPr>
          <p:spPr bwMode="auto">
            <a:xfrm rot="-5400000">
              <a:off x="2913" y="1969"/>
              <a:ext cx="144" cy="818"/>
            </a:xfrm>
            <a:prstGeom prst="leftBrace">
              <a:avLst>
                <a:gd name="adj1" fmla="val 47338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08" name="Line 12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730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701925"/>
            <a:ext cx="3244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1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705100"/>
            <a:ext cx="2251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00" name="Picture 10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4267896"/>
            <a:ext cx="35480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01" name="Picture 10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74097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11" name="Picture 1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228486"/>
            <a:ext cx="21907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10" name="Picture 1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99899"/>
            <a:ext cx="24542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61" name="AutoShape 65"/>
          <p:cNvSpPr>
            <a:spLocks/>
          </p:cNvSpPr>
          <p:nvPr/>
        </p:nvSpPr>
        <p:spPr bwMode="auto">
          <a:xfrm rot="-5400000">
            <a:off x="3473450" y="3463925"/>
            <a:ext cx="228600" cy="622300"/>
          </a:xfrm>
          <a:prstGeom prst="leftBrace">
            <a:avLst>
              <a:gd name="adj1" fmla="val 2268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362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916363"/>
            <a:ext cx="2190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70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44938"/>
            <a:ext cx="11572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71" name="Picture 7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070225"/>
            <a:ext cx="466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72" name="Picture 7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938588"/>
            <a:ext cx="4937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81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294" y="76200"/>
            <a:ext cx="1577483" cy="657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292274"/>
            <a:ext cx="1518347" cy="219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529" y="1398718"/>
            <a:ext cx="6716071" cy="27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4014" y="76200"/>
            <a:ext cx="1708939" cy="657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494" y="993078"/>
            <a:ext cx="920198" cy="2041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2020" y="76200"/>
            <a:ext cx="1825501" cy="657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253" y="993078"/>
            <a:ext cx="861483" cy="2041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2824163" y="733484"/>
            <a:ext cx="3043237" cy="452357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7324322" y="250165"/>
            <a:ext cx="1782100" cy="1045235"/>
            <a:chOff x="7302674" y="113216"/>
            <a:chExt cx="1782100" cy="1045235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2674" y="113216"/>
              <a:ext cx="729717" cy="204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3696" y="405490"/>
              <a:ext cx="1591078" cy="2626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3696" y="676754"/>
              <a:ext cx="1503791" cy="2478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3696" y="939452"/>
              <a:ext cx="1342902" cy="218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52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4076" name="Picture 2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97063"/>
            <a:ext cx="2835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C39E3E86-899A-4727-9799-E4639CC7422F}" type="slidenum">
              <a:rPr lang="en-US"/>
              <a:pPr/>
              <a:t>2</a:t>
            </a:fld>
            <a:endParaRPr lang="en-US"/>
          </a:p>
        </p:txBody>
      </p:sp>
      <p:sp>
        <p:nvSpPr>
          <p:cNvPr id="1783935" name="Rectangle 1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4086" name="Rectangle 2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4087" name="Picture 2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3982" name="Picture 1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" y="504825"/>
            <a:ext cx="16335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3983" name="Picture 1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54100"/>
            <a:ext cx="11572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17" name="Picture 20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1350"/>
            <a:ext cx="1285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16" name="Picture 20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846263"/>
            <a:ext cx="10080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031" name="Rectangle 223"/>
          <p:cNvSpPr>
            <a:spLocks noChangeArrowheads="1"/>
          </p:cNvSpPr>
          <p:nvPr/>
        </p:nvSpPr>
        <p:spPr bwMode="auto">
          <a:xfrm>
            <a:off x="1279525" y="1973263"/>
            <a:ext cx="923925" cy="36576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4032" name="Rectangle 224"/>
          <p:cNvSpPr>
            <a:spLocks noChangeArrowheads="1"/>
          </p:cNvSpPr>
          <p:nvPr/>
        </p:nvSpPr>
        <p:spPr bwMode="auto">
          <a:xfrm>
            <a:off x="2576513" y="2057400"/>
            <a:ext cx="374650" cy="25603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4034" name="Line 226"/>
          <p:cNvSpPr>
            <a:spLocks noChangeShapeType="1"/>
          </p:cNvSpPr>
          <p:nvPr/>
        </p:nvSpPr>
        <p:spPr bwMode="auto">
          <a:xfrm>
            <a:off x="2133600" y="1587674"/>
            <a:ext cx="430213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035" name="Line 227"/>
          <p:cNvSpPr>
            <a:spLocks noChangeShapeType="1"/>
          </p:cNvSpPr>
          <p:nvPr/>
        </p:nvSpPr>
        <p:spPr bwMode="auto">
          <a:xfrm>
            <a:off x="706611" y="793750"/>
            <a:ext cx="762000" cy="11604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4037" name="Picture 2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090988"/>
            <a:ext cx="2105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13" y="3895344"/>
            <a:ext cx="1227762" cy="628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4079" name="Rectangle 271"/>
          <p:cNvSpPr>
            <a:spLocks noChangeArrowheads="1"/>
          </p:cNvSpPr>
          <p:nvPr/>
        </p:nvSpPr>
        <p:spPr bwMode="auto">
          <a:xfrm>
            <a:off x="2659063" y="4048125"/>
            <a:ext cx="703262" cy="3381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4081" name="Picture 27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740449"/>
            <a:ext cx="148907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082" name="Line 274"/>
          <p:cNvSpPr>
            <a:spLocks noChangeShapeType="1"/>
          </p:cNvSpPr>
          <p:nvPr/>
        </p:nvSpPr>
        <p:spPr bwMode="auto">
          <a:xfrm>
            <a:off x="4745736" y="4562856"/>
            <a:ext cx="0" cy="1645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083" name="Line 275"/>
          <p:cNvSpPr>
            <a:spLocks noChangeShapeType="1"/>
          </p:cNvSpPr>
          <p:nvPr/>
        </p:nvSpPr>
        <p:spPr bwMode="auto">
          <a:xfrm flipH="1">
            <a:off x="2997200" y="4716463"/>
            <a:ext cx="175564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084" name="Line 276"/>
          <p:cNvSpPr>
            <a:spLocks noChangeShapeType="1"/>
          </p:cNvSpPr>
          <p:nvPr/>
        </p:nvSpPr>
        <p:spPr bwMode="auto">
          <a:xfrm flipV="1">
            <a:off x="3009900" y="4395788"/>
            <a:ext cx="0" cy="3286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270"/>
          <p:cNvSpPr>
            <a:spLocks noChangeArrowheads="1"/>
          </p:cNvSpPr>
          <p:nvPr/>
        </p:nvSpPr>
        <p:spPr bwMode="auto">
          <a:xfrm>
            <a:off x="4245888" y="1837944"/>
            <a:ext cx="1298448" cy="67665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862" y="1651348"/>
            <a:ext cx="1611538" cy="166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6160" y="3886200"/>
            <a:ext cx="1973192" cy="657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125" y="4035425"/>
            <a:ext cx="745429" cy="335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704" y="4160520"/>
            <a:ext cx="175395" cy="146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4078" name="Rectangle 270"/>
          <p:cNvSpPr>
            <a:spLocks noChangeArrowheads="1"/>
          </p:cNvSpPr>
          <p:nvPr/>
        </p:nvSpPr>
        <p:spPr bwMode="auto">
          <a:xfrm>
            <a:off x="3930650" y="3867912"/>
            <a:ext cx="1618488" cy="685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4054" name="Line 246"/>
          <p:cNvSpPr>
            <a:spLocks noChangeShapeType="1"/>
          </p:cNvSpPr>
          <p:nvPr/>
        </p:nvSpPr>
        <p:spPr bwMode="auto">
          <a:xfrm flipH="1">
            <a:off x="4191000" y="2362200"/>
            <a:ext cx="258763" cy="1676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4056" name="Picture 2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35052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611" y="5088475"/>
            <a:ext cx="3053314" cy="321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7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7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8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8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78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7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8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8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4031" grpId="0" animBg="1"/>
      <p:bldP spid="1784031" grpId="1" animBg="1"/>
      <p:bldP spid="1784032" grpId="0" animBg="1"/>
      <p:bldP spid="1784032" grpId="1" animBg="1"/>
      <p:bldP spid="1784034" grpId="0" animBg="1"/>
      <p:bldP spid="1784034" grpId="1" animBg="1"/>
      <p:bldP spid="1784035" grpId="0" animBg="1"/>
      <p:bldP spid="1784035" grpId="1" animBg="1"/>
      <p:bldP spid="1784079" grpId="0" animBg="1"/>
      <p:bldP spid="1784082" grpId="0" animBg="1"/>
      <p:bldP spid="1784083" grpId="0" animBg="1"/>
      <p:bldP spid="1784084" grpId="0" animBg="1"/>
      <p:bldP spid="52" grpId="0" animBg="1"/>
      <p:bldP spid="1784078" grpId="0" animBg="1"/>
      <p:bldP spid="17840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62000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57250" y="1285875"/>
            <a:ext cx="2266950" cy="292100"/>
            <a:chOff x="857250" y="1285875"/>
            <a:chExt cx="2266950" cy="292100"/>
          </a:xfrm>
        </p:grpSpPr>
        <p:pic>
          <p:nvPicPr>
            <p:cNvPr id="1828873" name="Picture 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1285875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875" name="Picture 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75" y="1300163"/>
              <a:ext cx="1711325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2887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87463"/>
            <a:ext cx="2676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993" name="Picture 1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661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8988" name="Group 124"/>
          <p:cNvGrpSpPr>
            <a:grpSpLocks/>
          </p:cNvGrpSpPr>
          <p:nvPr/>
        </p:nvGrpSpPr>
        <p:grpSpPr bwMode="auto">
          <a:xfrm>
            <a:off x="6589713" y="922338"/>
            <a:ext cx="2366962" cy="1133475"/>
            <a:chOff x="4151" y="581"/>
            <a:chExt cx="1491" cy="714"/>
          </a:xfrm>
        </p:grpSpPr>
        <p:sp>
          <p:nvSpPr>
            <p:cNvPr id="1828963" name="Line 99"/>
            <p:cNvSpPr>
              <a:spLocks noChangeShapeType="1"/>
            </p:cNvSpPr>
            <p:nvPr/>
          </p:nvSpPr>
          <p:spPr bwMode="auto">
            <a:xfrm>
              <a:off x="4320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4" name="Line 100"/>
            <p:cNvSpPr>
              <a:spLocks noChangeShapeType="1"/>
            </p:cNvSpPr>
            <p:nvPr/>
          </p:nvSpPr>
          <p:spPr bwMode="auto">
            <a:xfrm>
              <a:off x="5472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59" name="Line 95"/>
            <p:cNvSpPr>
              <a:spLocks noChangeShapeType="1"/>
            </p:cNvSpPr>
            <p:nvPr/>
          </p:nvSpPr>
          <p:spPr bwMode="auto">
            <a:xfrm flipV="1">
              <a:off x="4896" y="604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0" name="Line 96"/>
            <p:cNvSpPr>
              <a:spLocks noChangeShapeType="1"/>
            </p:cNvSpPr>
            <p:nvPr/>
          </p:nvSpPr>
          <p:spPr bwMode="auto">
            <a:xfrm>
              <a:off x="4176" y="115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1" name="Freeform 97"/>
            <p:cNvSpPr>
              <a:spLocks/>
            </p:cNvSpPr>
            <p:nvPr/>
          </p:nvSpPr>
          <p:spPr bwMode="auto">
            <a:xfrm>
              <a:off x="4883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2" name="Freeform 98"/>
            <p:cNvSpPr>
              <a:spLocks/>
            </p:cNvSpPr>
            <p:nvPr/>
          </p:nvSpPr>
          <p:spPr bwMode="auto">
            <a:xfrm flipH="1">
              <a:off x="4272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8967" name="Picture 10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168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69" name="Picture 10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163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86" name="Rectangle 122"/>
            <p:cNvSpPr>
              <a:spLocks noChangeArrowheads="1"/>
            </p:cNvSpPr>
            <p:nvPr/>
          </p:nvSpPr>
          <p:spPr bwMode="auto">
            <a:xfrm>
              <a:off x="4151" y="581"/>
              <a:ext cx="1491" cy="71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2887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66875"/>
            <a:ext cx="46656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644C-99C9-4B20-8D28-5D02D6B513F8}" type="slidenum">
              <a:rPr lang="en-US"/>
              <a:pPr/>
              <a:t>20</a:t>
            </a:fld>
            <a:endParaRPr lang="en-US"/>
          </a:p>
        </p:txBody>
      </p:sp>
      <p:sp>
        <p:nvSpPr>
          <p:cNvPr id="18288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887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415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454275"/>
            <a:ext cx="1593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875"/>
            <a:ext cx="3203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28925"/>
            <a:ext cx="3086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975100"/>
            <a:ext cx="18716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6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817938"/>
            <a:ext cx="15795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935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5087938"/>
            <a:ext cx="892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8931" name="Group 67"/>
          <p:cNvGrpSpPr>
            <a:grpSpLocks/>
          </p:cNvGrpSpPr>
          <p:nvPr/>
        </p:nvGrpSpPr>
        <p:grpSpPr bwMode="auto">
          <a:xfrm>
            <a:off x="3967163" y="3702050"/>
            <a:ext cx="4567237" cy="776288"/>
            <a:chOff x="2499" y="2332"/>
            <a:chExt cx="2877" cy="489"/>
          </a:xfrm>
        </p:grpSpPr>
        <p:pic>
          <p:nvPicPr>
            <p:cNvPr id="1828909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" y="2352"/>
              <a:ext cx="995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0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2388"/>
              <a:ext cx="940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3" name="Picture 4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254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5" name="Picture 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2496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16" name="AutoShape 52"/>
            <p:cNvSpPr>
              <a:spLocks/>
            </p:cNvSpPr>
            <p:nvPr/>
          </p:nvSpPr>
          <p:spPr bwMode="auto">
            <a:xfrm>
              <a:off x="2832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8917" name="AutoShape 53"/>
            <p:cNvSpPr>
              <a:spLocks/>
            </p:cNvSpPr>
            <p:nvPr/>
          </p:nvSpPr>
          <p:spPr bwMode="auto">
            <a:xfrm>
              <a:off x="4320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8918" name="AutoShape 54"/>
            <p:cNvSpPr>
              <a:spLocks/>
            </p:cNvSpPr>
            <p:nvPr/>
          </p:nvSpPr>
          <p:spPr bwMode="auto">
            <a:xfrm flipH="1">
              <a:off x="388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8919" name="AutoShape 55"/>
            <p:cNvSpPr>
              <a:spLocks/>
            </p:cNvSpPr>
            <p:nvPr/>
          </p:nvSpPr>
          <p:spPr bwMode="auto">
            <a:xfrm flipH="1">
              <a:off x="532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8927" name="AutoShape 63"/>
          <p:cNvSpPr>
            <a:spLocks/>
          </p:cNvSpPr>
          <p:nvPr/>
        </p:nvSpPr>
        <p:spPr bwMode="auto">
          <a:xfrm rot="-5400000">
            <a:off x="5264150" y="3619500"/>
            <a:ext cx="228600" cy="1644650"/>
          </a:xfrm>
          <a:prstGeom prst="leftBrace">
            <a:avLst>
              <a:gd name="adj1" fmla="val 5995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8930" name="Line 66"/>
          <p:cNvSpPr>
            <a:spLocks noChangeShapeType="1"/>
          </p:cNvSpPr>
          <p:nvPr/>
        </p:nvSpPr>
        <p:spPr bwMode="auto">
          <a:xfrm>
            <a:off x="3124200" y="2209800"/>
            <a:ext cx="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28942" name="Group 78"/>
          <p:cNvGrpSpPr>
            <a:grpSpLocks/>
          </p:cNvGrpSpPr>
          <p:nvPr/>
        </p:nvGrpSpPr>
        <p:grpSpPr bwMode="auto">
          <a:xfrm>
            <a:off x="4724400" y="3463925"/>
            <a:ext cx="1233488" cy="209550"/>
            <a:chOff x="2976" y="2182"/>
            <a:chExt cx="777" cy="132"/>
          </a:xfrm>
        </p:grpSpPr>
        <p:pic>
          <p:nvPicPr>
            <p:cNvPr id="1828934" name="Picture 7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" y="2193"/>
              <a:ext cx="76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41" name="Rectangle 77"/>
            <p:cNvSpPr>
              <a:spLocks noChangeArrowheads="1"/>
            </p:cNvSpPr>
            <p:nvPr/>
          </p:nvSpPr>
          <p:spPr bwMode="auto">
            <a:xfrm>
              <a:off x="2976" y="2182"/>
              <a:ext cx="777" cy="13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28989" name="Group 125"/>
          <p:cNvGrpSpPr>
            <a:grpSpLocks/>
          </p:cNvGrpSpPr>
          <p:nvPr/>
        </p:nvGrpSpPr>
        <p:grpSpPr bwMode="auto">
          <a:xfrm>
            <a:off x="6589713" y="2101850"/>
            <a:ext cx="2366962" cy="1114425"/>
            <a:chOff x="4151" y="1324"/>
            <a:chExt cx="1491" cy="702"/>
          </a:xfrm>
        </p:grpSpPr>
        <p:sp>
          <p:nvSpPr>
            <p:cNvPr id="1828984" name="Line 120"/>
            <p:cNvSpPr>
              <a:spLocks noChangeShapeType="1"/>
            </p:cNvSpPr>
            <p:nvPr/>
          </p:nvSpPr>
          <p:spPr bwMode="auto">
            <a:xfrm flipH="1" flipV="1">
              <a:off x="4316" y="1666"/>
              <a:ext cx="0" cy="20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72" name="Line 108"/>
            <p:cNvSpPr>
              <a:spLocks noChangeShapeType="1"/>
            </p:cNvSpPr>
            <p:nvPr/>
          </p:nvSpPr>
          <p:spPr bwMode="auto">
            <a:xfrm flipV="1">
              <a:off x="4896" y="1341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73" name="Line 109"/>
            <p:cNvSpPr>
              <a:spLocks noChangeShapeType="1"/>
            </p:cNvSpPr>
            <p:nvPr/>
          </p:nvSpPr>
          <p:spPr bwMode="auto">
            <a:xfrm>
              <a:off x="4176" y="167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28982" name="Group 118"/>
            <p:cNvGrpSpPr>
              <a:grpSpLocks/>
            </p:cNvGrpSpPr>
            <p:nvPr/>
          </p:nvGrpSpPr>
          <p:grpSpPr bwMode="auto">
            <a:xfrm>
              <a:off x="4892" y="1344"/>
              <a:ext cx="672" cy="328"/>
              <a:chOff x="4844" y="1344"/>
              <a:chExt cx="672" cy="328"/>
            </a:xfrm>
          </p:grpSpPr>
          <p:sp>
            <p:nvSpPr>
              <p:cNvPr id="1828971" name="Line 107"/>
              <p:cNvSpPr>
                <a:spLocks noChangeShapeType="1"/>
              </p:cNvSpPr>
              <p:nvPr/>
            </p:nvSpPr>
            <p:spPr bwMode="auto">
              <a:xfrm>
                <a:off x="5424" y="1468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8974" name="Freeform 110"/>
              <p:cNvSpPr>
                <a:spLocks/>
              </p:cNvSpPr>
              <p:nvPr/>
            </p:nvSpPr>
            <p:spPr bwMode="auto">
              <a:xfrm>
                <a:off x="4844" y="1344"/>
                <a:ext cx="672" cy="328"/>
              </a:xfrm>
              <a:custGeom>
                <a:avLst/>
                <a:gdLst>
                  <a:gd name="T0" fmla="*/ 0 w 672"/>
                  <a:gd name="T1" fmla="*/ 328 h 328"/>
                  <a:gd name="T2" fmla="*/ 192 w 672"/>
                  <a:gd name="T3" fmla="*/ 127 h 328"/>
                  <a:gd name="T4" fmla="*/ 488 w 672"/>
                  <a:gd name="T5" fmla="*/ 183 h 328"/>
                  <a:gd name="T6" fmla="*/ 672 w 672"/>
                  <a:gd name="T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328">
                    <a:moveTo>
                      <a:pt x="0" y="328"/>
                    </a:moveTo>
                    <a:cubicBezTo>
                      <a:pt x="32" y="295"/>
                      <a:pt x="111" y="151"/>
                      <a:pt x="192" y="127"/>
                    </a:cubicBezTo>
                    <a:cubicBezTo>
                      <a:pt x="273" y="103"/>
                      <a:pt x="408" y="204"/>
                      <a:pt x="488" y="183"/>
                    </a:cubicBezTo>
                    <a:cubicBezTo>
                      <a:pt x="568" y="162"/>
                      <a:pt x="634" y="38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28976" name="Picture 1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566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77" name="Picture 1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68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85" name="Freeform 121"/>
            <p:cNvSpPr>
              <a:spLocks/>
            </p:cNvSpPr>
            <p:nvPr/>
          </p:nvSpPr>
          <p:spPr bwMode="auto">
            <a:xfrm flipH="1" flipV="1">
              <a:off x="4224" y="1672"/>
              <a:ext cx="672" cy="328"/>
            </a:xfrm>
            <a:custGeom>
              <a:avLst/>
              <a:gdLst>
                <a:gd name="T0" fmla="*/ 0 w 672"/>
                <a:gd name="T1" fmla="*/ 328 h 328"/>
                <a:gd name="T2" fmla="*/ 192 w 672"/>
                <a:gd name="T3" fmla="*/ 127 h 328"/>
                <a:gd name="T4" fmla="*/ 488 w 672"/>
                <a:gd name="T5" fmla="*/ 183 h 328"/>
                <a:gd name="T6" fmla="*/ 672 w 672"/>
                <a:gd name="T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328">
                  <a:moveTo>
                    <a:pt x="0" y="328"/>
                  </a:moveTo>
                  <a:cubicBezTo>
                    <a:pt x="32" y="295"/>
                    <a:pt x="111" y="151"/>
                    <a:pt x="192" y="127"/>
                  </a:cubicBezTo>
                  <a:cubicBezTo>
                    <a:pt x="273" y="103"/>
                    <a:pt x="408" y="204"/>
                    <a:pt x="488" y="183"/>
                  </a:cubicBezTo>
                  <a:cubicBezTo>
                    <a:pt x="568" y="162"/>
                    <a:pt x="634" y="38"/>
                    <a:pt x="6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87" name="Rectangle 123"/>
            <p:cNvSpPr>
              <a:spLocks noChangeArrowheads="1"/>
            </p:cNvSpPr>
            <p:nvPr/>
          </p:nvSpPr>
          <p:spPr bwMode="auto">
            <a:xfrm>
              <a:off x="4151" y="1324"/>
              <a:ext cx="1491" cy="70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8990" name="Rectangle 1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778" y="3171036"/>
            <a:ext cx="1388873" cy="21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075" y="5499970"/>
            <a:ext cx="1096703" cy="146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28940" name="Line 76"/>
          <p:cNvSpPr>
            <a:spLocks noChangeShapeType="1"/>
          </p:cNvSpPr>
          <p:nvPr/>
        </p:nvSpPr>
        <p:spPr bwMode="auto">
          <a:xfrm flipH="1">
            <a:off x="5334000" y="4191000"/>
            <a:ext cx="2286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2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28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2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2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2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828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2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2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2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2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2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2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2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2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82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2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2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2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2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2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2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2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2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8927" grpId="0" animBg="1"/>
      <p:bldP spid="1828930" grpId="0" animBg="1"/>
      <p:bldP spid="1828930" grpId="1" animBg="1"/>
      <p:bldP spid="1828940" grpId="0" animBg="1"/>
      <p:bldP spid="182894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" name="Group 125"/>
          <p:cNvGrpSpPr>
            <a:grpSpLocks/>
          </p:cNvGrpSpPr>
          <p:nvPr/>
        </p:nvGrpSpPr>
        <p:grpSpPr bwMode="auto">
          <a:xfrm>
            <a:off x="6589713" y="2101850"/>
            <a:ext cx="2366962" cy="1114425"/>
            <a:chOff x="4151" y="1324"/>
            <a:chExt cx="1491" cy="702"/>
          </a:xfrm>
        </p:grpSpPr>
        <p:sp>
          <p:nvSpPr>
            <p:cNvPr id="67" name="Line 120"/>
            <p:cNvSpPr>
              <a:spLocks noChangeShapeType="1"/>
            </p:cNvSpPr>
            <p:nvPr/>
          </p:nvSpPr>
          <p:spPr bwMode="auto">
            <a:xfrm flipH="1" flipV="1">
              <a:off x="4316" y="1666"/>
              <a:ext cx="0" cy="20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08"/>
            <p:cNvSpPr>
              <a:spLocks noChangeShapeType="1"/>
            </p:cNvSpPr>
            <p:nvPr/>
          </p:nvSpPr>
          <p:spPr bwMode="auto">
            <a:xfrm flipV="1">
              <a:off x="4896" y="1341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09"/>
            <p:cNvSpPr>
              <a:spLocks noChangeShapeType="1"/>
            </p:cNvSpPr>
            <p:nvPr/>
          </p:nvSpPr>
          <p:spPr bwMode="auto">
            <a:xfrm>
              <a:off x="4176" y="167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" name="Group 118"/>
            <p:cNvGrpSpPr>
              <a:grpSpLocks/>
            </p:cNvGrpSpPr>
            <p:nvPr/>
          </p:nvGrpSpPr>
          <p:grpSpPr bwMode="auto">
            <a:xfrm>
              <a:off x="4892" y="1344"/>
              <a:ext cx="672" cy="328"/>
              <a:chOff x="4844" y="1344"/>
              <a:chExt cx="672" cy="328"/>
            </a:xfrm>
          </p:grpSpPr>
          <p:sp>
            <p:nvSpPr>
              <p:cNvPr id="75" name="Line 107"/>
              <p:cNvSpPr>
                <a:spLocks noChangeShapeType="1"/>
              </p:cNvSpPr>
              <p:nvPr/>
            </p:nvSpPr>
            <p:spPr bwMode="auto">
              <a:xfrm>
                <a:off x="5424" y="1468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10"/>
              <p:cNvSpPr>
                <a:spLocks/>
              </p:cNvSpPr>
              <p:nvPr/>
            </p:nvSpPr>
            <p:spPr bwMode="auto">
              <a:xfrm>
                <a:off x="4844" y="1344"/>
                <a:ext cx="672" cy="328"/>
              </a:xfrm>
              <a:custGeom>
                <a:avLst/>
                <a:gdLst>
                  <a:gd name="T0" fmla="*/ 0 w 672"/>
                  <a:gd name="T1" fmla="*/ 328 h 328"/>
                  <a:gd name="T2" fmla="*/ 192 w 672"/>
                  <a:gd name="T3" fmla="*/ 127 h 328"/>
                  <a:gd name="T4" fmla="*/ 488 w 672"/>
                  <a:gd name="T5" fmla="*/ 183 h 328"/>
                  <a:gd name="T6" fmla="*/ 672 w 672"/>
                  <a:gd name="T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328">
                    <a:moveTo>
                      <a:pt x="0" y="328"/>
                    </a:moveTo>
                    <a:cubicBezTo>
                      <a:pt x="32" y="295"/>
                      <a:pt x="111" y="151"/>
                      <a:pt x="192" y="127"/>
                    </a:cubicBezTo>
                    <a:cubicBezTo>
                      <a:pt x="273" y="103"/>
                      <a:pt x="408" y="204"/>
                      <a:pt x="488" y="183"/>
                    </a:cubicBezTo>
                    <a:cubicBezTo>
                      <a:pt x="568" y="162"/>
                      <a:pt x="634" y="38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" name="Picture 11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566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11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68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" name="Freeform 121"/>
            <p:cNvSpPr>
              <a:spLocks/>
            </p:cNvSpPr>
            <p:nvPr/>
          </p:nvSpPr>
          <p:spPr bwMode="auto">
            <a:xfrm flipH="1" flipV="1">
              <a:off x="4224" y="1672"/>
              <a:ext cx="672" cy="328"/>
            </a:xfrm>
            <a:custGeom>
              <a:avLst/>
              <a:gdLst>
                <a:gd name="T0" fmla="*/ 0 w 672"/>
                <a:gd name="T1" fmla="*/ 328 h 328"/>
                <a:gd name="T2" fmla="*/ 192 w 672"/>
                <a:gd name="T3" fmla="*/ 127 h 328"/>
                <a:gd name="T4" fmla="*/ 488 w 672"/>
                <a:gd name="T5" fmla="*/ 183 h 328"/>
                <a:gd name="T6" fmla="*/ 672 w 672"/>
                <a:gd name="T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328">
                  <a:moveTo>
                    <a:pt x="0" y="328"/>
                  </a:moveTo>
                  <a:cubicBezTo>
                    <a:pt x="32" y="295"/>
                    <a:pt x="111" y="151"/>
                    <a:pt x="192" y="127"/>
                  </a:cubicBezTo>
                  <a:cubicBezTo>
                    <a:pt x="273" y="103"/>
                    <a:pt x="408" y="204"/>
                    <a:pt x="488" y="183"/>
                  </a:cubicBezTo>
                  <a:cubicBezTo>
                    <a:pt x="568" y="162"/>
                    <a:pt x="634" y="38"/>
                    <a:pt x="6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23"/>
            <p:cNvSpPr>
              <a:spLocks noChangeArrowheads="1"/>
            </p:cNvSpPr>
            <p:nvPr/>
          </p:nvSpPr>
          <p:spPr bwMode="auto">
            <a:xfrm>
              <a:off x="4151" y="1324"/>
              <a:ext cx="1491" cy="70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28935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5087938"/>
            <a:ext cx="892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5087938"/>
            <a:ext cx="774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B610644C-99C9-4B20-8D28-5D02D6B513F8}" type="slidenum">
              <a:rPr lang="en-US"/>
              <a:pPr/>
              <a:t>21</a:t>
            </a:fld>
            <a:endParaRPr lang="en-US"/>
          </a:p>
        </p:txBody>
      </p:sp>
      <p:sp>
        <p:nvSpPr>
          <p:cNvPr id="18288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88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62000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415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300163"/>
            <a:ext cx="1711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87463"/>
            <a:ext cx="2676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66875"/>
            <a:ext cx="46656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454275"/>
            <a:ext cx="1593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875"/>
            <a:ext cx="3203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28925"/>
            <a:ext cx="3086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975100"/>
            <a:ext cx="18716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817938"/>
            <a:ext cx="15795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8931" name="Group 67"/>
          <p:cNvGrpSpPr>
            <a:grpSpLocks/>
          </p:cNvGrpSpPr>
          <p:nvPr/>
        </p:nvGrpSpPr>
        <p:grpSpPr bwMode="auto">
          <a:xfrm>
            <a:off x="3967163" y="3702050"/>
            <a:ext cx="4567237" cy="776288"/>
            <a:chOff x="2499" y="2332"/>
            <a:chExt cx="2877" cy="489"/>
          </a:xfrm>
        </p:grpSpPr>
        <p:pic>
          <p:nvPicPr>
            <p:cNvPr id="1828909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" y="2352"/>
              <a:ext cx="995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0" name="Picture 4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2388"/>
              <a:ext cx="940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3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254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5" name="Picture 5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2496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16" name="AutoShape 52"/>
            <p:cNvSpPr>
              <a:spLocks/>
            </p:cNvSpPr>
            <p:nvPr/>
          </p:nvSpPr>
          <p:spPr bwMode="auto">
            <a:xfrm>
              <a:off x="2832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8917" name="AutoShape 53"/>
            <p:cNvSpPr>
              <a:spLocks/>
            </p:cNvSpPr>
            <p:nvPr/>
          </p:nvSpPr>
          <p:spPr bwMode="auto">
            <a:xfrm>
              <a:off x="4320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8918" name="AutoShape 54"/>
            <p:cNvSpPr>
              <a:spLocks/>
            </p:cNvSpPr>
            <p:nvPr/>
          </p:nvSpPr>
          <p:spPr bwMode="auto">
            <a:xfrm flipH="1">
              <a:off x="388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8919" name="AutoShape 55"/>
            <p:cNvSpPr>
              <a:spLocks/>
            </p:cNvSpPr>
            <p:nvPr/>
          </p:nvSpPr>
          <p:spPr bwMode="auto">
            <a:xfrm flipH="1">
              <a:off x="532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8927" name="AutoShape 63"/>
          <p:cNvSpPr>
            <a:spLocks/>
          </p:cNvSpPr>
          <p:nvPr/>
        </p:nvSpPr>
        <p:spPr bwMode="auto">
          <a:xfrm rot="-5400000">
            <a:off x="5264150" y="3619500"/>
            <a:ext cx="228600" cy="1644650"/>
          </a:xfrm>
          <a:prstGeom prst="leftBrace">
            <a:avLst>
              <a:gd name="adj1" fmla="val 5995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8993" name="Picture 1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661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8988" name="Group 124"/>
          <p:cNvGrpSpPr>
            <a:grpSpLocks/>
          </p:cNvGrpSpPr>
          <p:nvPr/>
        </p:nvGrpSpPr>
        <p:grpSpPr bwMode="auto">
          <a:xfrm>
            <a:off x="6589713" y="922338"/>
            <a:ext cx="2366962" cy="1133475"/>
            <a:chOff x="4151" y="581"/>
            <a:chExt cx="1491" cy="714"/>
          </a:xfrm>
        </p:grpSpPr>
        <p:sp>
          <p:nvSpPr>
            <p:cNvPr id="1828963" name="Line 99"/>
            <p:cNvSpPr>
              <a:spLocks noChangeShapeType="1"/>
            </p:cNvSpPr>
            <p:nvPr/>
          </p:nvSpPr>
          <p:spPr bwMode="auto">
            <a:xfrm>
              <a:off x="4320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4" name="Line 100"/>
            <p:cNvSpPr>
              <a:spLocks noChangeShapeType="1"/>
            </p:cNvSpPr>
            <p:nvPr/>
          </p:nvSpPr>
          <p:spPr bwMode="auto">
            <a:xfrm>
              <a:off x="5472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59" name="Line 95"/>
            <p:cNvSpPr>
              <a:spLocks noChangeShapeType="1"/>
            </p:cNvSpPr>
            <p:nvPr/>
          </p:nvSpPr>
          <p:spPr bwMode="auto">
            <a:xfrm flipV="1">
              <a:off x="4896" y="604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0" name="Line 96"/>
            <p:cNvSpPr>
              <a:spLocks noChangeShapeType="1"/>
            </p:cNvSpPr>
            <p:nvPr/>
          </p:nvSpPr>
          <p:spPr bwMode="auto">
            <a:xfrm>
              <a:off x="4176" y="115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1" name="Freeform 97"/>
            <p:cNvSpPr>
              <a:spLocks/>
            </p:cNvSpPr>
            <p:nvPr/>
          </p:nvSpPr>
          <p:spPr bwMode="auto">
            <a:xfrm>
              <a:off x="4883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2" name="Freeform 98"/>
            <p:cNvSpPr>
              <a:spLocks/>
            </p:cNvSpPr>
            <p:nvPr/>
          </p:nvSpPr>
          <p:spPr bwMode="auto">
            <a:xfrm flipH="1">
              <a:off x="4272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8967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168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69" name="Picture 10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163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86" name="Rectangle 122"/>
            <p:cNvSpPr>
              <a:spLocks noChangeArrowheads="1"/>
            </p:cNvSpPr>
            <p:nvPr/>
          </p:nvSpPr>
          <p:spPr bwMode="auto">
            <a:xfrm>
              <a:off x="4151" y="581"/>
              <a:ext cx="1491" cy="71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8990" name="Rectangle 1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778" y="3171036"/>
            <a:ext cx="1388873" cy="21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354" y="5486400"/>
            <a:ext cx="1388583" cy="21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Line 79"/>
          <p:cNvSpPr>
            <a:spLocks noChangeShapeType="1"/>
          </p:cNvSpPr>
          <p:nvPr/>
        </p:nvSpPr>
        <p:spPr bwMode="auto">
          <a:xfrm>
            <a:off x="6005513" y="4167188"/>
            <a:ext cx="1524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094" y="4724400"/>
            <a:ext cx="1371599" cy="240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219" y="5462336"/>
            <a:ext cx="1515981" cy="252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872038"/>
            <a:ext cx="39528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32300" y="3921125"/>
            <a:ext cx="447675" cy="1471613"/>
            <a:chOff x="4432300" y="3921125"/>
            <a:chExt cx="447675" cy="1471613"/>
          </a:xfrm>
        </p:grpSpPr>
        <p:sp>
          <p:nvSpPr>
            <p:cNvPr id="92" name="Line 74"/>
            <p:cNvSpPr>
              <a:spLocks noChangeShapeType="1"/>
            </p:cNvSpPr>
            <p:nvPr/>
          </p:nvSpPr>
          <p:spPr bwMode="auto">
            <a:xfrm flipH="1">
              <a:off x="4432300" y="4368800"/>
              <a:ext cx="447675" cy="10239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5"/>
            <p:cNvSpPr>
              <a:spLocks noChangeShapeType="1"/>
            </p:cNvSpPr>
            <p:nvPr/>
          </p:nvSpPr>
          <p:spPr bwMode="auto">
            <a:xfrm flipH="1">
              <a:off x="4551363" y="3921125"/>
              <a:ext cx="328612" cy="9413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6" name="Picture 6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4649788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8942" name="Group 78"/>
          <p:cNvGrpSpPr>
            <a:grpSpLocks/>
          </p:cNvGrpSpPr>
          <p:nvPr/>
        </p:nvGrpSpPr>
        <p:grpSpPr bwMode="auto">
          <a:xfrm>
            <a:off x="4724400" y="3463925"/>
            <a:ext cx="1233488" cy="209550"/>
            <a:chOff x="2976" y="2182"/>
            <a:chExt cx="777" cy="132"/>
          </a:xfrm>
        </p:grpSpPr>
        <p:pic>
          <p:nvPicPr>
            <p:cNvPr id="1828934" name="Picture 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" y="2193"/>
              <a:ext cx="76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41" name="Rectangle 77"/>
            <p:cNvSpPr>
              <a:spLocks noChangeArrowheads="1"/>
            </p:cNvSpPr>
            <p:nvPr/>
          </p:nvSpPr>
          <p:spPr bwMode="auto">
            <a:xfrm>
              <a:off x="2976" y="2182"/>
              <a:ext cx="777" cy="13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782" y="5919536"/>
            <a:ext cx="4462759" cy="204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42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2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2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" name="Group 125"/>
          <p:cNvGrpSpPr>
            <a:grpSpLocks/>
          </p:cNvGrpSpPr>
          <p:nvPr/>
        </p:nvGrpSpPr>
        <p:grpSpPr bwMode="auto">
          <a:xfrm>
            <a:off x="6589713" y="2101850"/>
            <a:ext cx="2366962" cy="1114425"/>
            <a:chOff x="4151" y="1324"/>
            <a:chExt cx="1491" cy="702"/>
          </a:xfrm>
        </p:grpSpPr>
        <p:sp>
          <p:nvSpPr>
            <p:cNvPr id="73" name="Line 120"/>
            <p:cNvSpPr>
              <a:spLocks noChangeShapeType="1"/>
            </p:cNvSpPr>
            <p:nvPr/>
          </p:nvSpPr>
          <p:spPr bwMode="auto">
            <a:xfrm flipH="1" flipV="1">
              <a:off x="4316" y="1666"/>
              <a:ext cx="0" cy="20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08"/>
            <p:cNvSpPr>
              <a:spLocks noChangeShapeType="1"/>
            </p:cNvSpPr>
            <p:nvPr/>
          </p:nvSpPr>
          <p:spPr bwMode="auto">
            <a:xfrm flipV="1">
              <a:off x="4896" y="1341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09"/>
            <p:cNvSpPr>
              <a:spLocks noChangeShapeType="1"/>
            </p:cNvSpPr>
            <p:nvPr/>
          </p:nvSpPr>
          <p:spPr bwMode="auto">
            <a:xfrm>
              <a:off x="4176" y="167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oup 118"/>
            <p:cNvGrpSpPr>
              <a:grpSpLocks/>
            </p:cNvGrpSpPr>
            <p:nvPr/>
          </p:nvGrpSpPr>
          <p:grpSpPr bwMode="auto">
            <a:xfrm>
              <a:off x="4892" y="1344"/>
              <a:ext cx="672" cy="328"/>
              <a:chOff x="4844" y="1344"/>
              <a:chExt cx="672" cy="328"/>
            </a:xfrm>
          </p:grpSpPr>
          <p:sp>
            <p:nvSpPr>
              <p:cNvPr id="82" name="Line 107"/>
              <p:cNvSpPr>
                <a:spLocks noChangeShapeType="1"/>
              </p:cNvSpPr>
              <p:nvPr/>
            </p:nvSpPr>
            <p:spPr bwMode="auto">
              <a:xfrm>
                <a:off x="5424" y="1468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10"/>
              <p:cNvSpPr>
                <a:spLocks/>
              </p:cNvSpPr>
              <p:nvPr/>
            </p:nvSpPr>
            <p:spPr bwMode="auto">
              <a:xfrm>
                <a:off x="4844" y="1344"/>
                <a:ext cx="672" cy="328"/>
              </a:xfrm>
              <a:custGeom>
                <a:avLst/>
                <a:gdLst>
                  <a:gd name="T0" fmla="*/ 0 w 672"/>
                  <a:gd name="T1" fmla="*/ 328 h 328"/>
                  <a:gd name="T2" fmla="*/ 192 w 672"/>
                  <a:gd name="T3" fmla="*/ 127 h 328"/>
                  <a:gd name="T4" fmla="*/ 488 w 672"/>
                  <a:gd name="T5" fmla="*/ 183 h 328"/>
                  <a:gd name="T6" fmla="*/ 672 w 672"/>
                  <a:gd name="T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328">
                    <a:moveTo>
                      <a:pt x="0" y="328"/>
                    </a:moveTo>
                    <a:cubicBezTo>
                      <a:pt x="32" y="295"/>
                      <a:pt x="111" y="151"/>
                      <a:pt x="192" y="127"/>
                    </a:cubicBezTo>
                    <a:cubicBezTo>
                      <a:pt x="273" y="103"/>
                      <a:pt x="408" y="204"/>
                      <a:pt x="488" y="183"/>
                    </a:cubicBezTo>
                    <a:cubicBezTo>
                      <a:pt x="568" y="162"/>
                      <a:pt x="634" y="38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8" name="Picture 1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566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11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68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" name="Freeform 121"/>
            <p:cNvSpPr>
              <a:spLocks/>
            </p:cNvSpPr>
            <p:nvPr/>
          </p:nvSpPr>
          <p:spPr bwMode="auto">
            <a:xfrm flipH="1" flipV="1">
              <a:off x="4224" y="1672"/>
              <a:ext cx="672" cy="328"/>
            </a:xfrm>
            <a:custGeom>
              <a:avLst/>
              <a:gdLst>
                <a:gd name="T0" fmla="*/ 0 w 672"/>
                <a:gd name="T1" fmla="*/ 328 h 328"/>
                <a:gd name="T2" fmla="*/ 192 w 672"/>
                <a:gd name="T3" fmla="*/ 127 h 328"/>
                <a:gd name="T4" fmla="*/ 488 w 672"/>
                <a:gd name="T5" fmla="*/ 183 h 328"/>
                <a:gd name="T6" fmla="*/ 672 w 672"/>
                <a:gd name="T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328">
                  <a:moveTo>
                    <a:pt x="0" y="328"/>
                  </a:moveTo>
                  <a:cubicBezTo>
                    <a:pt x="32" y="295"/>
                    <a:pt x="111" y="151"/>
                    <a:pt x="192" y="127"/>
                  </a:cubicBezTo>
                  <a:cubicBezTo>
                    <a:pt x="273" y="103"/>
                    <a:pt x="408" y="204"/>
                    <a:pt x="488" y="183"/>
                  </a:cubicBezTo>
                  <a:cubicBezTo>
                    <a:pt x="568" y="162"/>
                    <a:pt x="634" y="38"/>
                    <a:pt x="6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123"/>
            <p:cNvSpPr>
              <a:spLocks noChangeArrowheads="1"/>
            </p:cNvSpPr>
            <p:nvPr/>
          </p:nvSpPr>
          <p:spPr bwMode="auto">
            <a:xfrm>
              <a:off x="4151" y="1324"/>
              <a:ext cx="1491" cy="70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644C-99C9-4B20-8D28-5D02D6B513F8}" type="slidenum">
              <a:rPr lang="en-US"/>
              <a:pPr/>
              <a:t>22</a:t>
            </a:fld>
            <a:endParaRPr lang="en-US"/>
          </a:p>
        </p:txBody>
      </p:sp>
      <p:sp>
        <p:nvSpPr>
          <p:cNvPr id="18288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8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62000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415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300163"/>
            <a:ext cx="1711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87463"/>
            <a:ext cx="2676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66875"/>
            <a:ext cx="46656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454275"/>
            <a:ext cx="1593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7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875"/>
            <a:ext cx="3203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28925"/>
            <a:ext cx="3086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975100"/>
            <a:ext cx="18716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88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817938"/>
            <a:ext cx="15795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900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872038"/>
            <a:ext cx="39528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935" name="Picture 7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5087938"/>
            <a:ext cx="892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8936" name="Picture 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5087938"/>
            <a:ext cx="774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8931" name="Group 67"/>
          <p:cNvGrpSpPr>
            <a:grpSpLocks/>
          </p:cNvGrpSpPr>
          <p:nvPr/>
        </p:nvGrpSpPr>
        <p:grpSpPr bwMode="auto">
          <a:xfrm>
            <a:off x="3967163" y="3702050"/>
            <a:ext cx="4567237" cy="776288"/>
            <a:chOff x="2499" y="2332"/>
            <a:chExt cx="2877" cy="489"/>
          </a:xfrm>
        </p:grpSpPr>
        <p:pic>
          <p:nvPicPr>
            <p:cNvPr id="1828909" name="Picture 4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" y="2352"/>
              <a:ext cx="995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0" name="Picture 4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2388"/>
              <a:ext cx="940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3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254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15" name="Picture 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2496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16" name="AutoShape 52"/>
            <p:cNvSpPr>
              <a:spLocks/>
            </p:cNvSpPr>
            <p:nvPr/>
          </p:nvSpPr>
          <p:spPr bwMode="auto">
            <a:xfrm>
              <a:off x="2832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8917" name="AutoShape 53"/>
            <p:cNvSpPr>
              <a:spLocks/>
            </p:cNvSpPr>
            <p:nvPr/>
          </p:nvSpPr>
          <p:spPr bwMode="auto">
            <a:xfrm>
              <a:off x="4320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8918" name="AutoShape 54"/>
            <p:cNvSpPr>
              <a:spLocks/>
            </p:cNvSpPr>
            <p:nvPr/>
          </p:nvSpPr>
          <p:spPr bwMode="auto">
            <a:xfrm flipH="1">
              <a:off x="388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8919" name="AutoShape 55"/>
            <p:cNvSpPr>
              <a:spLocks/>
            </p:cNvSpPr>
            <p:nvPr/>
          </p:nvSpPr>
          <p:spPr bwMode="auto">
            <a:xfrm flipH="1">
              <a:off x="532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28951" name="Group 87"/>
          <p:cNvGrpSpPr>
            <a:grpSpLocks/>
          </p:cNvGrpSpPr>
          <p:nvPr/>
        </p:nvGrpSpPr>
        <p:grpSpPr bwMode="auto">
          <a:xfrm>
            <a:off x="4386263" y="5556250"/>
            <a:ext cx="1846262" cy="996950"/>
            <a:chOff x="2757" y="3500"/>
            <a:chExt cx="1163" cy="628"/>
          </a:xfrm>
        </p:grpSpPr>
        <p:pic>
          <p:nvPicPr>
            <p:cNvPr id="1828937" name="Picture 7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" y="3740"/>
              <a:ext cx="116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25" name="Picture 6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" y="3500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28926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4649788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8927" name="AutoShape 63"/>
          <p:cNvSpPr>
            <a:spLocks/>
          </p:cNvSpPr>
          <p:nvPr/>
        </p:nvSpPr>
        <p:spPr bwMode="auto">
          <a:xfrm rot="-5400000">
            <a:off x="5264150" y="3619500"/>
            <a:ext cx="228600" cy="1644650"/>
          </a:xfrm>
          <a:prstGeom prst="leftBrace">
            <a:avLst>
              <a:gd name="adj1" fmla="val 5995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8993" name="Picture 1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661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8944" name="Line 80"/>
          <p:cNvSpPr>
            <a:spLocks noChangeShapeType="1"/>
          </p:cNvSpPr>
          <p:nvPr/>
        </p:nvSpPr>
        <p:spPr bwMode="auto">
          <a:xfrm flipV="1">
            <a:off x="4432300" y="5054600"/>
            <a:ext cx="76200" cy="338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8946" name="Rectangle 82"/>
          <p:cNvSpPr>
            <a:spLocks noChangeArrowheads="1"/>
          </p:cNvSpPr>
          <p:nvPr/>
        </p:nvSpPr>
        <p:spPr bwMode="auto">
          <a:xfrm>
            <a:off x="5721350" y="5200650"/>
            <a:ext cx="246063" cy="825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8950" name="Group 86"/>
          <p:cNvGrpSpPr>
            <a:grpSpLocks/>
          </p:cNvGrpSpPr>
          <p:nvPr/>
        </p:nvGrpSpPr>
        <p:grpSpPr bwMode="auto">
          <a:xfrm>
            <a:off x="5867400" y="5300663"/>
            <a:ext cx="838200" cy="444500"/>
            <a:chOff x="3696" y="3339"/>
            <a:chExt cx="528" cy="280"/>
          </a:xfrm>
        </p:grpSpPr>
        <p:pic>
          <p:nvPicPr>
            <p:cNvPr id="1828948" name="Picture 8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504"/>
              <a:ext cx="44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49" name="Line 85"/>
            <p:cNvSpPr>
              <a:spLocks noChangeShapeType="1"/>
            </p:cNvSpPr>
            <p:nvPr/>
          </p:nvSpPr>
          <p:spPr bwMode="auto">
            <a:xfrm flipH="1" flipV="1">
              <a:off x="3696" y="3339"/>
              <a:ext cx="96" cy="19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8955" name="Group 91"/>
          <p:cNvGrpSpPr>
            <a:grpSpLocks/>
          </p:cNvGrpSpPr>
          <p:nvPr/>
        </p:nvGrpSpPr>
        <p:grpSpPr bwMode="auto">
          <a:xfrm>
            <a:off x="5100638" y="6516688"/>
            <a:ext cx="1023937" cy="219075"/>
            <a:chOff x="3213" y="4105"/>
            <a:chExt cx="645" cy="138"/>
          </a:xfrm>
        </p:grpSpPr>
        <p:pic>
          <p:nvPicPr>
            <p:cNvPr id="1828953" name="Picture 8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4122"/>
              <a:ext cx="619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54" name="Rectangle 90"/>
            <p:cNvSpPr>
              <a:spLocks noChangeArrowheads="1"/>
            </p:cNvSpPr>
            <p:nvPr/>
          </p:nvSpPr>
          <p:spPr bwMode="auto">
            <a:xfrm>
              <a:off x="3213" y="4105"/>
              <a:ext cx="645" cy="13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28988" name="Group 124"/>
          <p:cNvGrpSpPr>
            <a:grpSpLocks/>
          </p:cNvGrpSpPr>
          <p:nvPr/>
        </p:nvGrpSpPr>
        <p:grpSpPr bwMode="auto">
          <a:xfrm>
            <a:off x="6589713" y="922338"/>
            <a:ext cx="2366962" cy="1133475"/>
            <a:chOff x="4151" y="581"/>
            <a:chExt cx="1491" cy="714"/>
          </a:xfrm>
        </p:grpSpPr>
        <p:sp>
          <p:nvSpPr>
            <p:cNvPr id="1828963" name="Line 99"/>
            <p:cNvSpPr>
              <a:spLocks noChangeShapeType="1"/>
            </p:cNvSpPr>
            <p:nvPr/>
          </p:nvSpPr>
          <p:spPr bwMode="auto">
            <a:xfrm>
              <a:off x="4320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4" name="Line 100"/>
            <p:cNvSpPr>
              <a:spLocks noChangeShapeType="1"/>
            </p:cNvSpPr>
            <p:nvPr/>
          </p:nvSpPr>
          <p:spPr bwMode="auto">
            <a:xfrm>
              <a:off x="5472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59" name="Line 95"/>
            <p:cNvSpPr>
              <a:spLocks noChangeShapeType="1"/>
            </p:cNvSpPr>
            <p:nvPr/>
          </p:nvSpPr>
          <p:spPr bwMode="auto">
            <a:xfrm flipV="1">
              <a:off x="4896" y="604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0" name="Line 96"/>
            <p:cNvSpPr>
              <a:spLocks noChangeShapeType="1"/>
            </p:cNvSpPr>
            <p:nvPr/>
          </p:nvSpPr>
          <p:spPr bwMode="auto">
            <a:xfrm>
              <a:off x="4176" y="115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1" name="Freeform 97"/>
            <p:cNvSpPr>
              <a:spLocks/>
            </p:cNvSpPr>
            <p:nvPr/>
          </p:nvSpPr>
          <p:spPr bwMode="auto">
            <a:xfrm>
              <a:off x="4883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962" name="Freeform 98"/>
            <p:cNvSpPr>
              <a:spLocks/>
            </p:cNvSpPr>
            <p:nvPr/>
          </p:nvSpPr>
          <p:spPr bwMode="auto">
            <a:xfrm flipH="1">
              <a:off x="4272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8967" name="Picture 10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168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69" name="Picture 10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163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8986" name="Rectangle 122"/>
            <p:cNvSpPr>
              <a:spLocks noChangeArrowheads="1"/>
            </p:cNvSpPr>
            <p:nvPr/>
          </p:nvSpPr>
          <p:spPr bwMode="auto">
            <a:xfrm>
              <a:off x="4151" y="581"/>
              <a:ext cx="1491" cy="71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8990" name="Rectangle 1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8923" name="Picture 5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92700"/>
            <a:ext cx="1495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8956" name="Group 92"/>
          <p:cNvGrpSpPr>
            <a:grpSpLocks/>
          </p:cNvGrpSpPr>
          <p:nvPr/>
        </p:nvGrpSpPr>
        <p:grpSpPr bwMode="auto">
          <a:xfrm>
            <a:off x="1898650" y="5937250"/>
            <a:ext cx="2251075" cy="615950"/>
            <a:chOff x="1196" y="3740"/>
            <a:chExt cx="1418" cy="388"/>
          </a:xfrm>
        </p:grpSpPr>
        <p:pic>
          <p:nvPicPr>
            <p:cNvPr id="1828921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" y="3740"/>
              <a:ext cx="110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8924" name="Picture 6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88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28928" name="Picture 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2068">
            <a:off x="2209800" y="5562600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311400" y="1489074"/>
            <a:ext cx="2775712" cy="4178301"/>
            <a:chOff x="2311400" y="1489074"/>
            <a:chExt cx="2775712" cy="4178301"/>
          </a:xfrm>
        </p:grpSpPr>
        <p:sp>
          <p:nvSpPr>
            <p:cNvPr id="1828957" name="Line 93"/>
            <p:cNvSpPr>
              <a:spLocks noChangeShapeType="1"/>
            </p:cNvSpPr>
            <p:nvPr/>
          </p:nvSpPr>
          <p:spPr bwMode="auto">
            <a:xfrm flipH="1">
              <a:off x="2311400" y="5054600"/>
              <a:ext cx="1193800" cy="61277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" name="Straight Connector 2"/>
            <p:cNvCxnSpPr>
              <a:endCxn id="1828957" idx="0"/>
            </p:cNvCxnSpPr>
            <p:nvPr/>
          </p:nvCxnSpPr>
          <p:spPr bwMode="auto">
            <a:xfrm flipH="1">
              <a:off x="3505200" y="1489074"/>
              <a:ext cx="1581912" cy="357530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331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2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2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2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8944" grpId="0" animBg="1"/>
      <p:bldP spid="1828944" grpId="2" animBg="1"/>
      <p:bldP spid="1828946" grpId="0" animBg="1"/>
      <p:bldP spid="182894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" name="Group 125"/>
          <p:cNvGrpSpPr>
            <a:grpSpLocks/>
          </p:cNvGrpSpPr>
          <p:nvPr/>
        </p:nvGrpSpPr>
        <p:grpSpPr bwMode="auto">
          <a:xfrm>
            <a:off x="6589713" y="2101850"/>
            <a:ext cx="2366962" cy="1114425"/>
            <a:chOff x="4151" y="1324"/>
            <a:chExt cx="1491" cy="702"/>
          </a:xfrm>
        </p:grpSpPr>
        <p:sp>
          <p:nvSpPr>
            <p:cNvPr id="55" name="Line 120"/>
            <p:cNvSpPr>
              <a:spLocks noChangeShapeType="1"/>
            </p:cNvSpPr>
            <p:nvPr/>
          </p:nvSpPr>
          <p:spPr bwMode="auto">
            <a:xfrm flipH="1" flipV="1">
              <a:off x="4316" y="1666"/>
              <a:ext cx="0" cy="20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08"/>
            <p:cNvSpPr>
              <a:spLocks noChangeShapeType="1"/>
            </p:cNvSpPr>
            <p:nvPr/>
          </p:nvSpPr>
          <p:spPr bwMode="auto">
            <a:xfrm flipV="1">
              <a:off x="4896" y="1341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09"/>
            <p:cNvSpPr>
              <a:spLocks noChangeShapeType="1"/>
            </p:cNvSpPr>
            <p:nvPr/>
          </p:nvSpPr>
          <p:spPr bwMode="auto">
            <a:xfrm>
              <a:off x="4176" y="167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118"/>
            <p:cNvGrpSpPr>
              <a:grpSpLocks/>
            </p:cNvGrpSpPr>
            <p:nvPr/>
          </p:nvGrpSpPr>
          <p:grpSpPr bwMode="auto">
            <a:xfrm>
              <a:off x="4892" y="1344"/>
              <a:ext cx="672" cy="328"/>
              <a:chOff x="4844" y="1344"/>
              <a:chExt cx="672" cy="328"/>
            </a:xfrm>
          </p:grpSpPr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>
                <a:off x="5424" y="1468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10"/>
              <p:cNvSpPr>
                <a:spLocks/>
              </p:cNvSpPr>
              <p:nvPr/>
            </p:nvSpPr>
            <p:spPr bwMode="auto">
              <a:xfrm>
                <a:off x="4844" y="1344"/>
                <a:ext cx="672" cy="328"/>
              </a:xfrm>
              <a:custGeom>
                <a:avLst/>
                <a:gdLst>
                  <a:gd name="T0" fmla="*/ 0 w 672"/>
                  <a:gd name="T1" fmla="*/ 328 h 328"/>
                  <a:gd name="T2" fmla="*/ 192 w 672"/>
                  <a:gd name="T3" fmla="*/ 127 h 328"/>
                  <a:gd name="T4" fmla="*/ 488 w 672"/>
                  <a:gd name="T5" fmla="*/ 183 h 328"/>
                  <a:gd name="T6" fmla="*/ 672 w 672"/>
                  <a:gd name="T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328">
                    <a:moveTo>
                      <a:pt x="0" y="328"/>
                    </a:moveTo>
                    <a:cubicBezTo>
                      <a:pt x="32" y="295"/>
                      <a:pt x="111" y="151"/>
                      <a:pt x="192" y="127"/>
                    </a:cubicBezTo>
                    <a:cubicBezTo>
                      <a:pt x="273" y="103"/>
                      <a:pt x="408" y="204"/>
                      <a:pt x="488" y="183"/>
                    </a:cubicBezTo>
                    <a:cubicBezTo>
                      <a:pt x="568" y="162"/>
                      <a:pt x="634" y="38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" name="Picture 1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566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1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68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" name="Freeform 121"/>
            <p:cNvSpPr>
              <a:spLocks/>
            </p:cNvSpPr>
            <p:nvPr/>
          </p:nvSpPr>
          <p:spPr bwMode="auto">
            <a:xfrm flipH="1" flipV="1">
              <a:off x="4224" y="1672"/>
              <a:ext cx="672" cy="328"/>
            </a:xfrm>
            <a:custGeom>
              <a:avLst/>
              <a:gdLst>
                <a:gd name="T0" fmla="*/ 0 w 672"/>
                <a:gd name="T1" fmla="*/ 328 h 328"/>
                <a:gd name="T2" fmla="*/ 192 w 672"/>
                <a:gd name="T3" fmla="*/ 127 h 328"/>
                <a:gd name="T4" fmla="*/ 488 w 672"/>
                <a:gd name="T5" fmla="*/ 183 h 328"/>
                <a:gd name="T6" fmla="*/ 672 w 672"/>
                <a:gd name="T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328">
                  <a:moveTo>
                    <a:pt x="0" y="328"/>
                  </a:moveTo>
                  <a:cubicBezTo>
                    <a:pt x="32" y="295"/>
                    <a:pt x="111" y="151"/>
                    <a:pt x="192" y="127"/>
                  </a:cubicBezTo>
                  <a:cubicBezTo>
                    <a:pt x="273" y="103"/>
                    <a:pt x="408" y="204"/>
                    <a:pt x="488" y="183"/>
                  </a:cubicBezTo>
                  <a:cubicBezTo>
                    <a:pt x="568" y="162"/>
                    <a:pt x="634" y="38"/>
                    <a:pt x="6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23"/>
            <p:cNvSpPr>
              <a:spLocks noChangeArrowheads="1"/>
            </p:cNvSpPr>
            <p:nvPr/>
          </p:nvSpPr>
          <p:spPr bwMode="auto">
            <a:xfrm>
              <a:off x="4151" y="1324"/>
              <a:ext cx="1491" cy="70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2A1B-C581-4B2B-950F-C498239247E1}" type="slidenum">
              <a:rPr lang="en-US"/>
              <a:pPr/>
              <a:t>23</a:t>
            </a:fld>
            <a:endParaRPr lang="en-US"/>
          </a:p>
        </p:txBody>
      </p:sp>
      <p:pic>
        <p:nvPicPr>
          <p:cNvPr id="1849437" name="Picture 9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661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9413" name="Group 69"/>
          <p:cNvGrpSpPr>
            <a:grpSpLocks/>
          </p:cNvGrpSpPr>
          <p:nvPr/>
        </p:nvGrpSpPr>
        <p:grpSpPr bwMode="auto">
          <a:xfrm>
            <a:off x="6589713" y="922338"/>
            <a:ext cx="2366962" cy="1133475"/>
            <a:chOff x="4151" y="581"/>
            <a:chExt cx="1491" cy="714"/>
          </a:xfrm>
        </p:grpSpPr>
        <p:sp>
          <p:nvSpPr>
            <p:cNvPr id="1849414" name="Line 70"/>
            <p:cNvSpPr>
              <a:spLocks noChangeShapeType="1"/>
            </p:cNvSpPr>
            <p:nvPr/>
          </p:nvSpPr>
          <p:spPr bwMode="auto">
            <a:xfrm>
              <a:off x="4320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15" name="Line 71"/>
            <p:cNvSpPr>
              <a:spLocks noChangeShapeType="1"/>
            </p:cNvSpPr>
            <p:nvPr/>
          </p:nvSpPr>
          <p:spPr bwMode="auto">
            <a:xfrm>
              <a:off x="5472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16" name="Line 72"/>
            <p:cNvSpPr>
              <a:spLocks noChangeShapeType="1"/>
            </p:cNvSpPr>
            <p:nvPr/>
          </p:nvSpPr>
          <p:spPr bwMode="auto">
            <a:xfrm flipV="1">
              <a:off x="4896" y="604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17" name="Line 73"/>
            <p:cNvSpPr>
              <a:spLocks noChangeShapeType="1"/>
            </p:cNvSpPr>
            <p:nvPr/>
          </p:nvSpPr>
          <p:spPr bwMode="auto">
            <a:xfrm>
              <a:off x="4176" y="115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18" name="Freeform 74"/>
            <p:cNvSpPr>
              <a:spLocks/>
            </p:cNvSpPr>
            <p:nvPr/>
          </p:nvSpPr>
          <p:spPr bwMode="auto">
            <a:xfrm>
              <a:off x="4883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19" name="Freeform 75"/>
            <p:cNvSpPr>
              <a:spLocks/>
            </p:cNvSpPr>
            <p:nvPr/>
          </p:nvSpPr>
          <p:spPr bwMode="auto">
            <a:xfrm flipH="1">
              <a:off x="4272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9420" name="Picture 7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168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9421" name="Picture 7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163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9422" name="Rectangle 78"/>
            <p:cNvSpPr>
              <a:spLocks noChangeArrowheads="1"/>
            </p:cNvSpPr>
            <p:nvPr/>
          </p:nvSpPr>
          <p:spPr bwMode="auto">
            <a:xfrm>
              <a:off x="4151" y="581"/>
              <a:ext cx="1491" cy="71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9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93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62000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415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300163"/>
            <a:ext cx="1711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87463"/>
            <a:ext cx="2676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66875"/>
            <a:ext cx="46656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454275"/>
            <a:ext cx="1593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6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875"/>
            <a:ext cx="3203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6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28925"/>
            <a:ext cx="3086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6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975100"/>
            <a:ext cx="18716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6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817938"/>
            <a:ext cx="15795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69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790950"/>
            <a:ext cx="149225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7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0386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7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3962400"/>
            <a:ext cx="263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372" name="AutoShape 28"/>
          <p:cNvSpPr>
            <a:spLocks/>
          </p:cNvSpPr>
          <p:nvPr/>
        </p:nvSpPr>
        <p:spPr bwMode="auto">
          <a:xfrm>
            <a:off x="4495800" y="3702050"/>
            <a:ext cx="76200" cy="776288"/>
          </a:xfrm>
          <a:prstGeom prst="leftBracket">
            <a:avLst>
              <a:gd name="adj" fmla="val 84896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73" name="AutoShape 29"/>
          <p:cNvSpPr>
            <a:spLocks/>
          </p:cNvSpPr>
          <p:nvPr/>
        </p:nvSpPr>
        <p:spPr bwMode="auto">
          <a:xfrm>
            <a:off x="6858000" y="3702050"/>
            <a:ext cx="76200" cy="776288"/>
          </a:xfrm>
          <a:prstGeom prst="leftBracket">
            <a:avLst>
              <a:gd name="adj" fmla="val 84896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74" name="AutoShape 30"/>
          <p:cNvSpPr>
            <a:spLocks/>
          </p:cNvSpPr>
          <p:nvPr/>
        </p:nvSpPr>
        <p:spPr bwMode="auto">
          <a:xfrm flipH="1">
            <a:off x="6172200" y="3702050"/>
            <a:ext cx="76200" cy="776288"/>
          </a:xfrm>
          <a:prstGeom prst="leftBracket">
            <a:avLst>
              <a:gd name="adj" fmla="val 84896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75" name="AutoShape 31"/>
          <p:cNvSpPr>
            <a:spLocks/>
          </p:cNvSpPr>
          <p:nvPr/>
        </p:nvSpPr>
        <p:spPr bwMode="auto">
          <a:xfrm flipH="1">
            <a:off x="8458200" y="3702050"/>
            <a:ext cx="76200" cy="776288"/>
          </a:xfrm>
          <a:prstGeom prst="leftBracket">
            <a:avLst>
              <a:gd name="adj" fmla="val 84896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9403" name="Picture 5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789363"/>
            <a:ext cx="1495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76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92700"/>
            <a:ext cx="1495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9408" name="Group 64"/>
          <p:cNvGrpSpPr>
            <a:grpSpLocks/>
          </p:cNvGrpSpPr>
          <p:nvPr/>
        </p:nvGrpSpPr>
        <p:grpSpPr bwMode="auto">
          <a:xfrm>
            <a:off x="3967163" y="4953000"/>
            <a:ext cx="2128837" cy="615950"/>
            <a:chOff x="2499" y="3120"/>
            <a:chExt cx="1341" cy="388"/>
          </a:xfrm>
        </p:grpSpPr>
        <p:pic>
          <p:nvPicPr>
            <p:cNvPr id="1849404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3273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9406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120"/>
              <a:ext cx="10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9409" name="Line 65"/>
          <p:cNvSpPr>
            <a:spLocks noChangeShapeType="1"/>
          </p:cNvSpPr>
          <p:nvPr/>
        </p:nvSpPr>
        <p:spPr bwMode="auto">
          <a:xfrm flipV="1">
            <a:off x="2971800" y="2209800"/>
            <a:ext cx="762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10" name="Line 66"/>
          <p:cNvSpPr>
            <a:spLocks noChangeShapeType="1"/>
          </p:cNvSpPr>
          <p:nvPr/>
        </p:nvSpPr>
        <p:spPr bwMode="auto">
          <a:xfrm flipH="1" flipV="1">
            <a:off x="4953000" y="2209800"/>
            <a:ext cx="1524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9412" name="Picture 6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146675"/>
            <a:ext cx="7461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434" name="Rectangle 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8333 -0.18889 " pathEditMode="relative" ptsTypes="AA">
                                      <p:cBhvr>
                                        <p:cTn id="6" dur="500" fill="hold"/>
                                        <p:tgtEl>
                                          <p:spTgt spid="1849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84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84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409" grpId="0" animBg="1"/>
      <p:bldP spid="18494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" name="Group 125"/>
          <p:cNvGrpSpPr>
            <a:grpSpLocks/>
          </p:cNvGrpSpPr>
          <p:nvPr/>
        </p:nvGrpSpPr>
        <p:grpSpPr bwMode="auto">
          <a:xfrm>
            <a:off x="6589713" y="2101850"/>
            <a:ext cx="2366962" cy="1114425"/>
            <a:chOff x="4151" y="1324"/>
            <a:chExt cx="1491" cy="702"/>
          </a:xfrm>
        </p:grpSpPr>
        <p:sp>
          <p:nvSpPr>
            <p:cNvPr id="68" name="Line 120"/>
            <p:cNvSpPr>
              <a:spLocks noChangeShapeType="1"/>
            </p:cNvSpPr>
            <p:nvPr/>
          </p:nvSpPr>
          <p:spPr bwMode="auto">
            <a:xfrm flipH="1" flipV="1">
              <a:off x="4316" y="1666"/>
              <a:ext cx="0" cy="20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08"/>
            <p:cNvSpPr>
              <a:spLocks noChangeShapeType="1"/>
            </p:cNvSpPr>
            <p:nvPr/>
          </p:nvSpPr>
          <p:spPr bwMode="auto">
            <a:xfrm flipV="1">
              <a:off x="4896" y="1341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09"/>
            <p:cNvSpPr>
              <a:spLocks noChangeShapeType="1"/>
            </p:cNvSpPr>
            <p:nvPr/>
          </p:nvSpPr>
          <p:spPr bwMode="auto">
            <a:xfrm>
              <a:off x="4176" y="167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" name="Group 118"/>
            <p:cNvGrpSpPr>
              <a:grpSpLocks/>
            </p:cNvGrpSpPr>
            <p:nvPr/>
          </p:nvGrpSpPr>
          <p:grpSpPr bwMode="auto">
            <a:xfrm>
              <a:off x="4892" y="1344"/>
              <a:ext cx="672" cy="328"/>
              <a:chOff x="4844" y="1344"/>
              <a:chExt cx="672" cy="328"/>
            </a:xfrm>
          </p:grpSpPr>
          <p:sp>
            <p:nvSpPr>
              <p:cNvPr id="76" name="Line 107"/>
              <p:cNvSpPr>
                <a:spLocks noChangeShapeType="1"/>
              </p:cNvSpPr>
              <p:nvPr/>
            </p:nvSpPr>
            <p:spPr bwMode="auto">
              <a:xfrm>
                <a:off x="5424" y="1468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10"/>
              <p:cNvSpPr>
                <a:spLocks/>
              </p:cNvSpPr>
              <p:nvPr/>
            </p:nvSpPr>
            <p:spPr bwMode="auto">
              <a:xfrm>
                <a:off x="4844" y="1344"/>
                <a:ext cx="672" cy="328"/>
              </a:xfrm>
              <a:custGeom>
                <a:avLst/>
                <a:gdLst>
                  <a:gd name="T0" fmla="*/ 0 w 672"/>
                  <a:gd name="T1" fmla="*/ 328 h 328"/>
                  <a:gd name="T2" fmla="*/ 192 w 672"/>
                  <a:gd name="T3" fmla="*/ 127 h 328"/>
                  <a:gd name="T4" fmla="*/ 488 w 672"/>
                  <a:gd name="T5" fmla="*/ 183 h 328"/>
                  <a:gd name="T6" fmla="*/ 672 w 672"/>
                  <a:gd name="T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328">
                    <a:moveTo>
                      <a:pt x="0" y="328"/>
                    </a:moveTo>
                    <a:cubicBezTo>
                      <a:pt x="32" y="295"/>
                      <a:pt x="111" y="151"/>
                      <a:pt x="192" y="127"/>
                    </a:cubicBezTo>
                    <a:cubicBezTo>
                      <a:pt x="273" y="103"/>
                      <a:pt x="408" y="204"/>
                      <a:pt x="488" y="183"/>
                    </a:cubicBezTo>
                    <a:cubicBezTo>
                      <a:pt x="568" y="162"/>
                      <a:pt x="634" y="38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" name="Picture 11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566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11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68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" name="Freeform 121"/>
            <p:cNvSpPr>
              <a:spLocks/>
            </p:cNvSpPr>
            <p:nvPr/>
          </p:nvSpPr>
          <p:spPr bwMode="auto">
            <a:xfrm flipH="1" flipV="1">
              <a:off x="4224" y="1672"/>
              <a:ext cx="672" cy="328"/>
            </a:xfrm>
            <a:custGeom>
              <a:avLst/>
              <a:gdLst>
                <a:gd name="T0" fmla="*/ 0 w 672"/>
                <a:gd name="T1" fmla="*/ 328 h 328"/>
                <a:gd name="T2" fmla="*/ 192 w 672"/>
                <a:gd name="T3" fmla="*/ 127 h 328"/>
                <a:gd name="T4" fmla="*/ 488 w 672"/>
                <a:gd name="T5" fmla="*/ 183 h 328"/>
                <a:gd name="T6" fmla="*/ 672 w 672"/>
                <a:gd name="T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328">
                  <a:moveTo>
                    <a:pt x="0" y="328"/>
                  </a:moveTo>
                  <a:cubicBezTo>
                    <a:pt x="32" y="295"/>
                    <a:pt x="111" y="151"/>
                    <a:pt x="192" y="127"/>
                  </a:cubicBezTo>
                  <a:cubicBezTo>
                    <a:pt x="273" y="103"/>
                    <a:pt x="408" y="204"/>
                    <a:pt x="488" y="183"/>
                  </a:cubicBezTo>
                  <a:cubicBezTo>
                    <a:pt x="568" y="162"/>
                    <a:pt x="634" y="38"/>
                    <a:pt x="6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123"/>
            <p:cNvSpPr>
              <a:spLocks noChangeArrowheads="1"/>
            </p:cNvSpPr>
            <p:nvPr/>
          </p:nvSpPr>
          <p:spPr bwMode="auto">
            <a:xfrm>
              <a:off x="4151" y="1324"/>
              <a:ext cx="1491" cy="70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4220-78D3-4364-BA24-9B29E2A49DB7}" type="slidenum">
              <a:rPr lang="en-US"/>
              <a:pPr/>
              <a:t>24</a:t>
            </a:fld>
            <a:endParaRPr lang="en-US"/>
          </a:p>
        </p:txBody>
      </p:sp>
      <p:pic>
        <p:nvPicPr>
          <p:cNvPr id="1850456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661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0432" name="Group 64"/>
          <p:cNvGrpSpPr>
            <a:grpSpLocks/>
          </p:cNvGrpSpPr>
          <p:nvPr/>
        </p:nvGrpSpPr>
        <p:grpSpPr bwMode="auto">
          <a:xfrm>
            <a:off x="6589713" y="922338"/>
            <a:ext cx="2366962" cy="1133475"/>
            <a:chOff x="4151" y="581"/>
            <a:chExt cx="1491" cy="714"/>
          </a:xfrm>
        </p:grpSpPr>
        <p:sp>
          <p:nvSpPr>
            <p:cNvPr id="1850433" name="Line 65"/>
            <p:cNvSpPr>
              <a:spLocks noChangeShapeType="1"/>
            </p:cNvSpPr>
            <p:nvPr/>
          </p:nvSpPr>
          <p:spPr bwMode="auto">
            <a:xfrm>
              <a:off x="4320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34" name="Line 66"/>
            <p:cNvSpPr>
              <a:spLocks noChangeShapeType="1"/>
            </p:cNvSpPr>
            <p:nvPr/>
          </p:nvSpPr>
          <p:spPr bwMode="auto">
            <a:xfrm>
              <a:off x="5472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35" name="Line 67"/>
            <p:cNvSpPr>
              <a:spLocks noChangeShapeType="1"/>
            </p:cNvSpPr>
            <p:nvPr/>
          </p:nvSpPr>
          <p:spPr bwMode="auto">
            <a:xfrm flipV="1">
              <a:off x="4896" y="604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36" name="Line 68"/>
            <p:cNvSpPr>
              <a:spLocks noChangeShapeType="1"/>
            </p:cNvSpPr>
            <p:nvPr/>
          </p:nvSpPr>
          <p:spPr bwMode="auto">
            <a:xfrm>
              <a:off x="4176" y="115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37" name="Freeform 69"/>
            <p:cNvSpPr>
              <a:spLocks/>
            </p:cNvSpPr>
            <p:nvPr/>
          </p:nvSpPr>
          <p:spPr bwMode="auto">
            <a:xfrm>
              <a:off x="4883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38" name="Freeform 70"/>
            <p:cNvSpPr>
              <a:spLocks/>
            </p:cNvSpPr>
            <p:nvPr/>
          </p:nvSpPr>
          <p:spPr bwMode="auto">
            <a:xfrm flipH="1">
              <a:off x="4272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0439" name="Picture 7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168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440" name="Picture 7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163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0441" name="Rectangle 73"/>
            <p:cNvSpPr>
              <a:spLocks noChangeArrowheads="1"/>
            </p:cNvSpPr>
            <p:nvPr/>
          </p:nvSpPr>
          <p:spPr bwMode="auto">
            <a:xfrm>
              <a:off x="4151" y="581"/>
              <a:ext cx="1491" cy="71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0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037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62000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37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37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415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38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300163"/>
            <a:ext cx="1711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38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87463"/>
            <a:ext cx="2676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38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66875"/>
            <a:ext cx="46656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38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454275"/>
            <a:ext cx="1593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38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875"/>
            <a:ext cx="3203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38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28925"/>
            <a:ext cx="3086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429" name="Picture 6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975100"/>
            <a:ext cx="18716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428" name="Picture 6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092700"/>
            <a:ext cx="2024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40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2068">
            <a:off x="2209800" y="5562600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0431" name="Group 63"/>
          <p:cNvGrpSpPr>
            <a:grpSpLocks/>
          </p:cNvGrpSpPr>
          <p:nvPr/>
        </p:nvGrpSpPr>
        <p:grpSpPr bwMode="auto">
          <a:xfrm>
            <a:off x="1898650" y="3702050"/>
            <a:ext cx="6635750" cy="2851150"/>
            <a:chOff x="1196" y="2332"/>
            <a:chExt cx="4180" cy="1796"/>
          </a:xfrm>
        </p:grpSpPr>
        <p:pic>
          <p:nvPicPr>
            <p:cNvPr id="1850387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" y="2405"/>
              <a:ext cx="995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388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" y="3069"/>
              <a:ext cx="249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389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" y="3205"/>
              <a:ext cx="56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390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" y="3205"/>
              <a:ext cx="48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850391" name="Group 23"/>
            <p:cNvGrpSpPr>
              <a:grpSpLocks/>
            </p:cNvGrpSpPr>
            <p:nvPr/>
          </p:nvGrpSpPr>
          <p:grpSpPr bwMode="auto">
            <a:xfrm>
              <a:off x="2499" y="2332"/>
              <a:ext cx="2877" cy="489"/>
              <a:chOff x="2499" y="2332"/>
              <a:chExt cx="2877" cy="489"/>
            </a:xfrm>
          </p:grpSpPr>
          <p:pic>
            <p:nvPicPr>
              <p:cNvPr id="1850392" name="Picture 24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3" y="2352"/>
                <a:ext cx="995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50393" name="Picture 25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6" y="2388"/>
                <a:ext cx="940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50394" name="Picture 26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9" y="2544"/>
                <a:ext cx="166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50395" name="Picture 27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" y="2496"/>
                <a:ext cx="16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850396" name="AutoShape 28"/>
              <p:cNvSpPr>
                <a:spLocks/>
              </p:cNvSpPr>
              <p:nvPr/>
            </p:nvSpPr>
            <p:spPr bwMode="auto">
              <a:xfrm>
                <a:off x="2832" y="2332"/>
                <a:ext cx="48" cy="489"/>
              </a:xfrm>
              <a:prstGeom prst="leftBracket">
                <a:avLst>
                  <a:gd name="adj" fmla="val 84896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97" name="AutoShape 29"/>
              <p:cNvSpPr>
                <a:spLocks/>
              </p:cNvSpPr>
              <p:nvPr/>
            </p:nvSpPr>
            <p:spPr bwMode="auto">
              <a:xfrm>
                <a:off x="4320" y="2332"/>
                <a:ext cx="48" cy="489"/>
              </a:xfrm>
              <a:prstGeom prst="leftBracket">
                <a:avLst>
                  <a:gd name="adj" fmla="val 84896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98" name="AutoShape 30"/>
              <p:cNvSpPr>
                <a:spLocks/>
              </p:cNvSpPr>
              <p:nvPr/>
            </p:nvSpPr>
            <p:spPr bwMode="auto">
              <a:xfrm flipH="1">
                <a:off x="3888" y="2332"/>
                <a:ext cx="48" cy="489"/>
              </a:xfrm>
              <a:prstGeom prst="leftBracket">
                <a:avLst>
                  <a:gd name="adj" fmla="val 84896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99" name="AutoShape 31"/>
              <p:cNvSpPr>
                <a:spLocks/>
              </p:cNvSpPr>
              <p:nvPr/>
            </p:nvSpPr>
            <p:spPr bwMode="auto">
              <a:xfrm flipH="1">
                <a:off x="5328" y="2332"/>
                <a:ext cx="48" cy="489"/>
              </a:xfrm>
              <a:prstGeom prst="leftBracket">
                <a:avLst>
                  <a:gd name="adj" fmla="val 84896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0401" name="Group 33"/>
            <p:cNvGrpSpPr>
              <a:grpSpLocks/>
            </p:cNvGrpSpPr>
            <p:nvPr/>
          </p:nvGrpSpPr>
          <p:grpSpPr bwMode="auto">
            <a:xfrm>
              <a:off x="1196" y="3740"/>
              <a:ext cx="1418" cy="388"/>
              <a:chOff x="1196" y="3740"/>
              <a:chExt cx="1418" cy="388"/>
            </a:xfrm>
          </p:grpSpPr>
          <p:pic>
            <p:nvPicPr>
              <p:cNvPr id="1850402" name="Picture 34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6" y="3740"/>
                <a:ext cx="1108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50403" name="Picture 35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3884"/>
                <a:ext cx="166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50404" name="Group 36"/>
            <p:cNvGrpSpPr>
              <a:grpSpLocks/>
            </p:cNvGrpSpPr>
            <p:nvPr/>
          </p:nvGrpSpPr>
          <p:grpSpPr bwMode="auto">
            <a:xfrm>
              <a:off x="2757" y="3500"/>
              <a:ext cx="1163" cy="628"/>
              <a:chOff x="2757" y="3500"/>
              <a:chExt cx="1163" cy="628"/>
            </a:xfrm>
          </p:grpSpPr>
          <p:pic>
            <p:nvPicPr>
              <p:cNvPr id="1850405" name="Picture 3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7" y="3740"/>
                <a:ext cx="1163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50406" name="Picture 38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3500"/>
                <a:ext cx="6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50407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" y="2929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0408" name="AutoShape 40"/>
            <p:cNvSpPr>
              <a:spLocks/>
            </p:cNvSpPr>
            <p:nvPr/>
          </p:nvSpPr>
          <p:spPr bwMode="auto">
            <a:xfrm rot="-5400000">
              <a:off x="3316" y="2280"/>
              <a:ext cx="144" cy="1036"/>
            </a:xfrm>
            <a:prstGeom prst="leftBrace">
              <a:avLst>
                <a:gd name="adj1" fmla="val 5995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0453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11400" y="2632074"/>
            <a:ext cx="2629408" cy="3035301"/>
            <a:chOff x="2311400" y="2632074"/>
            <a:chExt cx="2629408" cy="3035301"/>
          </a:xfrm>
        </p:grpSpPr>
        <p:cxnSp>
          <p:nvCxnSpPr>
            <p:cNvPr id="65" name="Straight Connector 64"/>
            <p:cNvCxnSpPr/>
            <p:nvPr/>
          </p:nvCxnSpPr>
          <p:spPr bwMode="auto">
            <a:xfrm flipH="1">
              <a:off x="3505200" y="2632074"/>
              <a:ext cx="1435608" cy="252374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Line 93"/>
            <p:cNvSpPr>
              <a:spLocks noChangeShapeType="1"/>
            </p:cNvSpPr>
            <p:nvPr/>
          </p:nvSpPr>
          <p:spPr bwMode="auto">
            <a:xfrm flipH="1">
              <a:off x="2311400" y="5155818"/>
              <a:ext cx="1193800" cy="51155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" name="Group 125"/>
          <p:cNvGrpSpPr>
            <a:grpSpLocks/>
          </p:cNvGrpSpPr>
          <p:nvPr/>
        </p:nvGrpSpPr>
        <p:grpSpPr bwMode="auto">
          <a:xfrm>
            <a:off x="6589713" y="2101850"/>
            <a:ext cx="2366962" cy="1114425"/>
            <a:chOff x="4151" y="1324"/>
            <a:chExt cx="1491" cy="702"/>
          </a:xfrm>
        </p:grpSpPr>
        <p:sp>
          <p:nvSpPr>
            <p:cNvPr id="80" name="Line 120"/>
            <p:cNvSpPr>
              <a:spLocks noChangeShapeType="1"/>
            </p:cNvSpPr>
            <p:nvPr/>
          </p:nvSpPr>
          <p:spPr bwMode="auto">
            <a:xfrm flipH="1" flipV="1">
              <a:off x="4316" y="1666"/>
              <a:ext cx="0" cy="20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08"/>
            <p:cNvSpPr>
              <a:spLocks noChangeShapeType="1"/>
            </p:cNvSpPr>
            <p:nvPr/>
          </p:nvSpPr>
          <p:spPr bwMode="auto">
            <a:xfrm flipV="1">
              <a:off x="4896" y="1341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09"/>
            <p:cNvSpPr>
              <a:spLocks noChangeShapeType="1"/>
            </p:cNvSpPr>
            <p:nvPr/>
          </p:nvSpPr>
          <p:spPr bwMode="auto">
            <a:xfrm>
              <a:off x="4176" y="167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" name="Group 118"/>
            <p:cNvGrpSpPr>
              <a:grpSpLocks/>
            </p:cNvGrpSpPr>
            <p:nvPr/>
          </p:nvGrpSpPr>
          <p:grpSpPr bwMode="auto">
            <a:xfrm>
              <a:off x="4892" y="1344"/>
              <a:ext cx="672" cy="328"/>
              <a:chOff x="4844" y="1344"/>
              <a:chExt cx="672" cy="328"/>
            </a:xfrm>
          </p:grpSpPr>
          <p:sp>
            <p:nvSpPr>
              <p:cNvPr id="91" name="Line 107"/>
              <p:cNvSpPr>
                <a:spLocks noChangeShapeType="1"/>
              </p:cNvSpPr>
              <p:nvPr/>
            </p:nvSpPr>
            <p:spPr bwMode="auto">
              <a:xfrm>
                <a:off x="5424" y="1468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10"/>
              <p:cNvSpPr>
                <a:spLocks/>
              </p:cNvSpPr>
              <p:nvPr/>
            </p:nvSpPr>
            <p:spPr bwMode="auto">
              <a:xfrm>
                <a:off x="4844" y="1344"/>
                <a:ext cx="672" cy="328"/>
              </a:xfrm>
              <a:custGeom>
                <a:avLst/>
                <a:gdLst>
                  <a:gd name="T0" fmla="*/ 0 w 672"/>
                  <a:gd name="T1" fmla="*/ 328 h 328"/>
                  <a:gd name="T2" fmla="*/ 192 w 672"/>
                  <a:gd name="T3" fmla="*/ 127 h 328"/>
                  <a:gd name="T4" fmla="*/ 488 w 672"/>
                  <a:gd name="T5" fmla="*/ 183 h 328"/>
                  <a:gd name="T6" fmla="*/ 672 w 672"/>
                  <a:gd name="T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328">
                    <a:moveTo>
                      <a:pt x="0" y="328"/>
                    </a:moveTo>
                    <a:cubicBezTo>
                      <a:pt x="32" y="295"/>
                      <a:pt x="111" y="151"/>
                      <a:pt x="192" y="127"/>
                    </a:cubicBezTo>
                    <a:cubicBezTo>
                      <a:pt x="273" y="103"/>
                      <a:pt x="408" y="204"/>
                      <a:pt x="488" y="183"/>
                    </a:cubicBezTo>
                    <a:cubicBezTo>
                      <a:pt x="568" y="162"/>
                      <a:pt x="634" y="38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7" name="Picture 1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566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11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68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" name="Freeform 121"/>
            <p:cNvSpPr>
              <a:spLocks/>
            </p:cNvSpPr>
            <p:nvPr/>
          </p:nvSpPr>
          <p:spPr bwMode="auto">
            <a:xfrm flipH="1" flipV="1">
              <a:off x="4224" y="1672"/>
              <a:ext cx="672" cy="328"/>
            </a:xfrm>
            <a:custGeom>
              <a:avLst/>
              <a:gdLst>
                <a:gd name="T0" fmla="*/ 0 w 672"/>
                <a:gd name="T1" fmla="*/ 328 h 328"/>
                <a:gd name="T2" fmla="*/ 192 w 672"/>
                <a:gd name="T3" fmla="*/ 127 h 328"/>
                <a:gd name="T4" fmla="*/ 488 w 672"/>
                <a:gd name="T5" fmla="*/ 183 h 328"/>
                <a:gd name="T6" fmla="*/ 672 w 672"/>
                <a:gd name="T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328">
                  <a:moveTo>
                    <a:pt x="0" y="328"/>
                  </a:moveTo>
                  <a:cubicBezTo>
                    <a:pt x="32" y="295"/>
                    <a:pt x="111" y="151"/>
                    <a:pt x="192" y="127"/>
                  </a:cubicBezTo>
                  <a:cubicBezTo>
                    <a:pt x="273" y="103"/>
                    <a:pt x="408" y="204"/>
                    <a:pt x="488" y="183"/>
                  </a:cubicBezTo>
                  <a:cubicBezTo>
                    <a:pt x="568" y="162"/>
                    <a:pt x="634" y="38"/>
                    <a:pt x="6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23"/>
            <p:cNvSpPr>
              <a:spLocks noChangeArrowheads="1"/>
            </p:cNvSpPr>
            <p:nvPr/>
          </p:nvSpPr>
          <p:spPr bwMode="auto">
            <a:xfrm>
              <a:off x="4151" y="1324"/>
              <a:ext cx="1491" cy="70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7380" y="6245225"/>
            <a:ext cx="429419" cy="463550"/>
          </a:xfrm>
        </p:spPr>
        <p:txBody>
          <a:bodyPr/>
          <a:lstStyle/>
          <a:p>
            <a:fld id="{DC2EC9BE-E528-4346-BCEE-5E8ABC29E20B}" type="slidenum">
              <a:rPr lang="en-US"/>
              <a:pPr/>
              <a:t>25</a:t>
            </a:fld>
            <a:endParaRPr lang="en-US"/>
          </a:p>
        </p:txBody>
      </p:sp>
      <p:pic>
        <p:nvPicPr>
          <p:cNvPr id="1851486" name="Picture 9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661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1462" name="Group 70"/>
          <p:cNvGrpSpPr>
            <a:grpSpLocks/>
          </p:cNvGrpSpPr>
          <p:nvPr/>
        </p:nvGrpSpPr>
        <p:grpSpPr bwMode="auto">
          <a:xfrm>
            <a:off x="6589713" y="922338"/>
            <a:ext cx="2366962" cy="1133475"/>
            <a:chOff x="4151" y="581"/>
            <a:chExt cx="1491" cy="714"/>
          </a:xfrm>
        </p:grpSpPr>
        <p:sp>
          <p:nvSpPr>
            <p:cNvPr id="1851463" name="Line 71"/>
            <p:cNvSpPr>
              <a:spLocks noChangeShapeType="1"/>
            </p:cNvSpPr>
            <p:nvPr/>
          </p:nvSpPr>
          <p:spPr bwMode="auto">
            <a:xfrm>
              <a:off x="4320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64" name="Line 72"/>
            <p:cNvSpPr>
              <a:spLocks noChangeShapeType="1"/>
            </p:cNvSpPr>
            <p:nvPr/>
          </p:nvSpPr>
          <p:spPr bwMode="auto">
            <a:xfrm>
              <a:off x="5472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65" name="Line 73"/>
            <p:cNvSpPr>
              <a:spLocks noChangeShapeType="1"/>
            </p:cNvSpPr>
            <p:nvPr/>
          </p:nvSpPr>
          <p:spPr bwMode="auto">
            <a:xfrm flipV="1">
              <a:off x="4896" y="604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66" name="Line 74"/>
            <p:cNvSpPr>
              <a:spLocks noChangeShapeType="1"/>
            </p:cNvSpPr>
            <p:nvPr/>
          </p:nvSpPr>
          <p:spPr bwMode="auto">
            <a:xfrm>
              <a:off x="4176" y="115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67" name="Freeform 75"/>
            <p:cNvSpPr>
              <a:spLocks/>
            </p:cNvSpPr>
            <p:nvPr/>
          </p:nvSpPr>
          <p:spPr bwMode="auto">
            <a:xfrm>
              <a:off x="4883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68" name="Freeform 76"/>
            <p:cNvSpPr>
              <a:spLocks/>
            </p:cNvSpPr>
            <p:nvPr/>
          </p:nvSpPr>
          <p:spPr bwMode="auto">
            <a:xfrm flipH="1">
              <a:off x="4272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1469" name="Picture 7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168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470" name="Picture 7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163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1471" name="Rectangle 79"/>
            <p:cNvSpPr>
              <a:spLocks noChangeArrowheads="1"/>
            </p:cNvSpPr>
            <p:nvPr/>
          </p:nvSpPr>
          <p:spPr bwMode="auto">
            <a:xfrm>
              <a:off x="4151" y="581"/>
              <a:ext cx="1491" cy="71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13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13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62000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415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300163"/>
            <a:ext cx="1711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87463"/>
            <a:ext cx="2676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66875"/>
            <a:ext cx="46656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454275"/>
            <a:ext cx="1593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875"/>
            <a:ext cx="3203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28925"/>
            <a:ext cx="3086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1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975100"/>
            <a:ext cx="18716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1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817938"/>
            <a:ext cx="15795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21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0386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423" name="AutoShape 31"/>
          <p:cNvSpPr>
            <a:spLocks/>
          </p:cNvSpPr>
          <p:nvPr/>
        </p:nvSpPr>
        <p:spPr bwMode="auto">
          <a:xfrm>
            <a:off x="4495800" y="3702050"/>
            <a:ext cx="76200" cy="776288"/>
          </a:xfrm>
          <a:prstGeom prst="leftBracket">
            <a:avLst>
              <a:gd name="adj" fmla="val 84896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1438" name="Group 46"/>
          <p:cNvGrpSpPr>
            <a:grpSpLocks/>
          </p:cNvGrpSpPr>
          <p:nvPr/>
        </p:nvGrpSpPr>
        <p:grpSpPr bwMode="auto">
          <a:xfrm>
            <a:off x="6629400" y="3702050"/>
            <a:ext cx="2362200" cy="776288"/>
            <a:chOff x="3888" y="2332"/>
            <a:chExt cx="1488" cy="489"/>
          </a:xfrm>
        </p:grpSpPr>
        <p:pic>
          <p:nvPicPr>
            <p:cNvPr id="1851439" name="Picture 4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2388"/>
              <a:ext cx="940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440" name="Picture 4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2496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1441" name="AutoShape 49"/>
            <p:cNvSpPr>
              <a:spLocks/>
            </p:cNvSpPr>
            <p:nvPr/>
          </p:nvSpPr>
          <p:spPr bwMode="auto">
            <a:xfrm>
              <a:off x="4320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42" name="AutoShape 50"/>
            <p:cNvSpPr>
              <a:spLocks/>
            </p:cNvSpPr>
            <p:nvPr/>
          </p:nvSpPr>
          <p:spPr bwMode="auto">
            <a:xfrm flipH="1">
              <a:off x="388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43" name="AutoShape 51"/>
            <p:cNvSpPr>
              <a:spLocks/>
            </p:cNvSpPr>
            <p:nvPr/>
          </p:nvSpPr>
          <p:spPr bwMode="auto">
            <a:xfrm flipH="1">
              <a:off x="532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51436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789363"/>
            <a:ext cx="2024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1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092700"/>
            <a:ext cx="2024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1437" name="Group 45"/>
          <p:cNvGrpSpPr>
            <a:grpSpLocks/>
          </p:cNvGrpSpPr>
          <p:nvPr/>
        </p:nvGrpSpPr>
        <p:grpSpPr bwMode="auto">
          <a:xfrm>
            <a:off x="6172200" y="3702050"/>
            <a:ext cx="2362200" cy="776288"/>
            <a:chOff x="3888" y="2332"/>
            <a:chExt cx="1488" cy="489"/>
          </a:xfrm>
        </p:grpSpPr>
        <p:pic>
          <p:nvPicPr>
            <p:cNvPr id="1851420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2388"/>
              <a:ext cx="940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422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2496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1424" name="AutoShape 32"/>
            <p:cNvSpPr>
              <a:spLocks/>
            </p:cNvSpPr>
            <p:nvPr/>
          </p:nvSpPr>
          <p:spPr bwMode="auto">
            <a:xfrm>
              <a:off x="4320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25" name="AutoShape 33"/>
            <p:cNvSpPr>
              <a:spLocks/>
            </p:cNvSpPr>
            <p:nvPr/>
          </p:nvSpPr>
          <p:spPr bwMode="auto">
            <a:xfrm flipH="1">
              <a:off x="388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26" name="AutoShape 34"/>
            <p:cNvSpPr>
              <a:spLocks/>
            </p:cNvSpPr>
            <p:nvPr/>
          </p:nvSpPr>
          <p:spPr bwMode="auto">
            <a:xfrm flipH="1">
              <a:off x="5328" y="2332"/>
              <a:ext cx="48" cy="489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1458" name="Group 66"/>
          <p:cNvGrpSpPr>
            <a:grpSpLocks/>
          </p:cNvGrpSpPr>
          <p:nvPr/>
        </p:nvGrpSpPr>
        <p:grpSpPr bwMode="auto">
          <a:xfrm>
            <a:off x="3962400" y="5953125"/>
            <a:ext cx="795338" cy="219075"/>
            <a:chOff x="2496" y="3750"/>
            <a:chExt cx="501" cy="138"/>
          </a:xfrm>
        </p:grpSpPr>
        <p:pic>
          <p:nvPicPr>
            <p:cNvPr id="1851453" name="Picture 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7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452" name="Picture 6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78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1461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43600"/>
            <a:ext cx="7461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483" name="Rectangle 9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967163" y="4786312"/>
            <a:ext cx="5024437" cy="776288"/>
            <a:chOff x="4119563" y="4786312"/>
            <a:chExt cx="5024437" cy="776288"/>
          </a:xfrm>
        </p:grpSpPr>
        <p:pic>
          <p:nvPicPr>
            <p:cNvPr id="72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563" y="5122862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0" y="4875212"/>
              <a:ext cx="1492250" cy="614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675" y="5046662"/>
              <a:ext cx="2635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" name="AutoShape 49"/>
            <p:cNvSpPr>
              <a:spLocks/>
            </p:cNvSpPr>
            <p:nvPr/>
          </p:nvSpPr>
          <p:spPr bwMode="auto">
            <a:xfrm>
              <a:off x="7467600" y="4786312"/>
              <a:ext cx="76200" cy="776288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51"/>
            <p:cNvSpPr>
              <a:spLocks/>
            </p:cNvSpPr>
            <p:nvPr/>
          </p:nvSpPr>
          <p:spPr bwMode="auto">
            <a:xfrm flipH="1">
              <a:off x="9067800" y="4786312"/>
              <a:ext cx="76200" cy="776288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2368" y="5165085"/>
              <a:ext cx="190966" cy="290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0" y="4875212"/>
              <a:ext cx="1492250" cy="614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" name="AutoShape 49"/>
            <p:cNvSpPr>
              <a:spLocks/>
            </p:cNvSpPr>
            <p:nvPr/>
          </p:nvSpPr>
          <p:spPr bwMode="auto">
            <a:xfrm>
              <a:off x="5181600" y="4786312"/>
              <a:ext cx="76200" cy="776288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1"/>
            <p:cNvSpPr>
              <a:spLocks/>
            </p:cNvSpPr>
            <p:nvPr/>
          </p:nvSpPr>
          <p:spPr bwMode="auto">
            <a:xfrm flipH="1">
              <a:off x="6781800" y="4786312"/>
              <a:ext cx="76200" cy="776288"/>
            </a:xfrm>
            <a:prstGeom prst="leftBracket">
              <a:avLst>
                <a:gd name="adj" fmla="val 8489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29714" y="4547992"/>
            <a:ext cx="3394686" cy="412069"/>
            <a:chOff x="-320165" y="4463707"/>
            <a:chExt cx="3394686" cy="412069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735" y="4463707"/>
              <a:ext cx="2016886" cy="19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20165" y="4678737"/>
              <a:ext cx="3394686" cy="19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51459" name="Line 67"/>
          <p:cNvSpPr>
            <a:spLocks noChangeShapeType="1"/>
          </p:cNvSpPr>
          <p:nvPr/>
        </p:nvSpPr>
        <p:spPr bwMode="auto">
          <a:xfrm flipV="1">
            <a:off x="3124200" y="3276600"/>
            <a:ext cx="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60" name="Line 68"/>
          <p:cNvSpPr>
            <a:spLocks noChangeShapeType="1"/>
          </p:cNvSpPr>
          <p:nvPr/>
        </p:nvSpPr>
        <p:spPr bwMode="auto">
          <a:xfrm flipH="1" flipV="1">
            <a:off x="4343400" y="3225800"/>
            <a:ext cx="304800" cy="270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65450" y="4116735"/>
            <a:ext cx="530352" cy="10515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425 -0.18889 " pathEditMode="relative" ptsTypes="AA">
                                      <p:cBhvr>
                                        <p:cTn id="6" dur="500" fill="hold"/>
                                        <p:tgtEl>
                                          <p:spTgt spid="1851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48148E-6 L 0.04999 -1.48148E-6 " pathEditMode="relative" ptsTypes="AA">
                                      <p:cBhvr>
                                        <p:cTn id="8" dur="500" fill="hold"/>
                                        <p:tgtEl>
                                          <p:spTgt spid="1851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5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185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85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5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5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59" grpId="0" animBg="1"/>
      <p:bldP spid="18514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" name="Group 125"/>
          <p:cNvGrpSpPr>
            <a:grpSpLocks/>
          </p:cNvGrpSpPr>
          <p:nvPr/>
        </p:nvGrpSpPr>
        <p:grpSpPr bwMode="auto">
          <a:xfrm>
            <a:off x="6589713" y="2101850"/>
            <a:ext cx="2366962" cy="1114425"/>
            <a:chOff x="4151" y="1324"/>
            <a:chExt cx="1491" cy="702"/>
          </a:xfrm>
        </p:grpSpPr>
        <p:sp>
          <p:nvSpPr>
            <p:cNvPr id="56" name="Line 120"/>
            <p:cNvSpPr>
              <a:spLocks noChangeShapeType="1"/>
            </p:cNvSpPr>
            <p:nvPr/>
          </p:nvSpPr>
          <p:spPr bwMode="auto">
            <a:xfrm flipH="1" flipV="1">
              <a:off x="4316" y="1666"/>
              <a:ext cx="0" cy="20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08"/>
            <p:cNvSpPr>
              <a:spLocks noChangeShapeType="1"/>
            </p:cNvSpPr>
            <p:nvPr/>
          </p:nvSpPr>
          <p:spPr bwMode="auto">
            <a:xfrm flipV="1">
              <a:off x="4896" y="1341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09"/>
            <p:cNvSpPr>
              <a:spLocks noChangeShapeType="1"/>
            </p:cNvSpPr>
            <p:nvPr/>
          </p:nvSpPr>
          <p:spPr bwMode="auto">
            <a:xfrm>
              <a:off x="4176" y="167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118"/>
            <p:cNvGrpSpPr>
              <a:grpSpLocks/>
            </p:cNvGrpSpPr>
            <p:nvPr/>
          </p:nvGrpSpPr>
          <p:grpSpPr bwMode="auto">
            <a:xfrm>
              <a:off x="4892" y="1344"/>
              <a:ext cx="672" cy="328"/>
              <a:chOff x="4844" y="1344"/>
              <a:chExt cx="672" cy="328"/>
            </a:xfrm>
          </p:grpSpPr>
          <p:sp>
            <p:nvSpPr>
              <p:cNvPr id="65" name="Line 107"/>
              <p:cNvSpPr>
                <a:spLocks noChangeShapeType="1"/>
              </p:cNvSpPr>
              <p:nvPr/>
            </p:nvSpPr>
            <p:spPr bwMode="auto">
              <a:xfrm>
                <a:off x="5424" y="1468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10"/>
              <p:cNvSpPr>
                <a:spLocks/>
              </p:cNvSpPr>
              <p:nvPr/>
            </p:nvSpPr>
            <p:spPr bwMode="auto">
              <a:xfrm>
                <a:off x="4844" y="1344"/>
                <a:ext cx="672" cy="328"/>
              </a:xfrm>
              <a:custGeom>
                <a:avLst/>
                <a:gdLst>
                  <a:gd name="T0" fmla="*/ 0 w 672"/>
                  <a:gd name="T1" fmla="*/ 328 h 328"/>
                  <a:gd name="T2" fmla="*/ 192 w 672"/>
                  <a:gd name="T3" fmla="*/ 127 h 328"/>
                  <a:gd name="T4" fmla="*/ 488 w 672"/>
                  <a:gd name="T5" fmla="*/ 183 h 328"/>
                  <a:gd name="T6" fmla="*/ 672 w 672"/>
                  <a:gd name="T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328">
                    <a:moveTo>
                      <a:pt x="0" y="328"/>
                    </a:moveTo>
                    <a:cubicBezTo>
                      <a:pt x="32" y="295"/>
                      <a:pt x="111" y="151"/>
                      <a:pt x="192" y="127"/>
                    </a:cubicBezTo>
                    <a:cubicBezTo>
                      <a:pt x="273" y="103"/>
                      <a:pt x="408" y="204"/>
                      <a:pt x="488" y="183"/>
                    </a:cubicBezTo>
                    <a:cubicBezTo>
                      <a:pt x="568" y="162"/>
                      <a:pt x="634" y="38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0" name="Picture 1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566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68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Freeform 121"/>
            <p:cNvSpPr>
              <a:spLocks/>
            </p:cNvSpPr>
            <p:nvPr/>
          </p:nvSpPr>
          <p:spPr bwMode="auto">
            <a:xfrm flipH="1" flipV="1">
              <a:off x="4224" y="1672"/>
              <a:ext cx="672" cy="328"/>
            </a:xfrm>
            <a:custGeom>
              <a:avLst/>
              <a:gdLst>
                <a:gd name="T0" fmla="*/ 0 w 672"/>
                <a:gd name="T1" fmla="*/ 328 h 328"/>
                <a:gd name="T2" fmla="*/ 192 w 672"/>
                <a:gd name="T3" fmla="*/ 127 h 328"/>
                <a:gd name="T4" fmla="*/ 488 w 672"/>
                <a:gd name="T5" fmla="*/ 183 h 328"/>
                <a:gd name="T6" fmla="*/ 672 w 672"/>
                <a:gd name="T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328">
                  <a:moveTo>
                    <a:pt x="0" y="328"/>
                  </a:moveTo>
                  <a:cubicBezTo>
                    <a:pt x="32" y="295"/>
                    <a:pt x="111" y="151"/>
                    <a:pt x="192" y="127"/>
                  </a:cubicBezTo>
                  <a:cubicBezTo>
                    <a:pt x="273" y="103"/>
                    <a:pt x="408" y="204"/>
                    <a:pt x="488" y="183"/>
                  </a:cubicBezTo>
                  <a:cubicBezTo>
                    <a:pt x="568" y="162"/>
                    <a:pt x="634" y="38"/>
                    <a:pt x="6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123"/>
            <p:cNvSpPr>
              <a:spLocks noChangeArrowheads="1"/>
            </p:cNvSpPr>
            <p:nvPr/>
          </p:nvSpPr>
          <p:spPr bwMode="auto">
            <a:xfrm>
              <a:off x="4151" y="1324"/>
              <a:ext cx="1491" cy="70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713C-5912-49C1-B1C1-23ACFB44896A}" type="slidenum">
              <a:rPr lang="en-US"/>
              <a:pPr/>
              <a:t>26</a:t>
            </a:fld>
            <a:endParaRPr lang="en-US"/>
          </a:p>
        </p:txBody>
      </p:sp>
      <p:pic>
        <p:nvPicPr>
          <p:cNvPr id="1827924" name="Picture 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661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7896" name="Group 56"/>
          <p:cNvGrpSpPr>
            <a:grpSpLocks/>
          </p:cNvGrpSpPr>
          <p:nvPr/>
        </p:nvGrpSpPr>
        <p:grpSpPr bwMode="auto">
          <a:xfrm>
            <a:off x="6589713" y="922338"/>
            <a:ext cx="2366962" cy="1133475"/>
            <a:chOff x="4151" y="581"/>
            <a:chExt cx="1491" cy="714"/>
          </a:xfrm>
        </p:grpSpPr>
        <p:sp>
          <p:nvSpPr>
            <p:cNvPr id="1827897" name="Line 57"/>
            <p:cNvSpPr>
              <a:spLocks noChangeShapeType="1"/>
            </p:cNvSpPr>
            <p:nvPr/>
          </p:nvSpPr>
          <p:spPr bwMode="auto">
            <a:xfrm>
              <a:off x="4320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898" name="Line 58"/>
            <p:cNvSpPr>
              <a:spLocks noChangeShapeType="1"/>
            </p:cNvSpPr>
            <p:nvPr/>
          </p:nvSpPr>
          <p:spPr bwMode="auto">
            <a:xfrm>
              <a:off x="5472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899" name="Line 59"/>
            <p:cNvSpPr>
              <a:spLocks noChangeShapeType="1"/>
            </p:cNvSpPr>
            <p:nvPr/>
          </p:nvSpPr>
          <p:spPr bwMode="auto">
            <a:xfrm flipV="1">
              <a:off x="4896" y="604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900" name="Line 60"/>
            <p:cNvSpPr>
              <a:spLocks noChangeShapeType="1"/>
            </p:cNvSpPr>
            <p:nvPr/>
          </p:nvSpPr>
          <p:spPr bwMode="auto">
            <a:xfrm>
              <a:off x="4176" y="115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901" name="Freeform 61"/>
            <p:cNvSpPr>
              <a:spLocks/>
            </p:cNvSpPr>
            <p:nvPr/>
          </p:nvSpPr>
          <p:spPr bwMode="auto">
            <a:xfrm>
              <a:off x="4883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902" name="Freeform 62"/>
            <p:cNvSpPr>
              <a:spLocks/>
            </p:cNvSpPr>
            <p:nvPr/>
          </p:nvSpPr>
          <p:spPr bwMode="auto">
            <a:xfrm flipH="1">
              <a:off x="4272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7903" name="Picture 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168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7904" name="Picture 6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163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7905" name="Rectangle 65"/>
            <p:cNvSpPr>
              <a:spLocks noChangeArrowheads="1"/>
            </p:cNvSpPr>
            <p:nvPr/>
          </p:nvSpPr>
          <p:spPr bwMode="auto">
            <a:xfrm>
              <a:off x="4151" y="581"/>
              <a:ext cx="1491" cy="71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78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7868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62000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7870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7872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415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7874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300163"/>
            <a:ext cx="1711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7876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87463"/>
            <a:ext cx="2676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7886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66875"/>
            <a:ext cx="46656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7883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454275"/>
            <a:ext cx="1593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7884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875"/>
            <a:ext cx="3203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7888" name="Line 48"/>
          <p:cNvSpPr>
            <a:spLocks noChangeShapeType="1"/>
          </p:cNvSpPr>
          <p:nvPr/>
        </p:nvSpPr>
        <p:spPr bwMode="auto">
          <a:xfrm>
            <a:off x="0" y="3482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7895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28925"/>
            <a:ext cx="3086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7917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7925" name="Picture 8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0" y="3727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6276" y="3521249"/>
            <a:ext cx="4483702" cy="657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376670" y="4265113"/>
            <a:ext cx="3154459" cy="1003171"/>
            <a:chOff x="4376670" y="4102275"/>
            <a:chExt cx="3154459" cy="1003171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76670" y="4448267"/>
              <a:ext cx="3154459" cy="6571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090591" y="4182457"/>
              <a:ext cx="262894" cy="1025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787534" y="5406025"/>
            <a:ext cx="3213466" cy="1132215"/>
            <a:chOff x="4787534" y="5406025"/>
            <a:chExt cx="3213466" cy="1132215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87534" y="5676817"/>
              <a:ext cx="3213466" cy="861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090591" y="5486207"/>
              <a:ext cx="262894" cy="1025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724394"/>
            <a:ext cx="3402730" cy="788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27919" name="Rectangle 79"/>
          <p:cNvSpPr>
            <a:spLocks noChangeArrowheads="1"/>
          </p:cNvSpPr>
          <p:nvPr/>
        </p:nvSpPr>
        <p:spPr bwMode="auto">
          <a:xfrm>
            <a:off x="914400" y="599161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60620" y="5036506"/>
            <a:ext cx="3368380" cy="514975"/>
            <a:chOff x="573235" y="6324600"/>
            <a:chExt cx="3368380" cy="514975"/>
          </a:xfrm>
        </p:grpSpPr>
        <p:pic>
          <p:nvPicPr>
            <p:cNvPr id="1827921" name="Picture 8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763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3235" y="6621463"/>
              <a:ext cx="3368380" cy="2181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7" name="Straight Arrow Connector 16"/>
          <p:cNvCxnSpPr/>
          <p:nvPr/>
        </p:nvCxnSpPr>
        <p:spPr bwMode="auto">
          <a:xfrm>
            <a:off x="4339092" y="2043286"/>
            <a:ext cx="109728" cy="27889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5193792" y="3632548"/>
            <a:ext cx="1837944" cy="374904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708" y="4028386"/>
            <a:ext cx="1145092" cy="188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2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2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7919" grpId="0" animBg="1"/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" name="Group 125"/>
          <p:cNvGrpSpPr>
            <a:grpSpLocks/>
          </p:cNvGrpSpPr>
          <p:nvPr/>
        </p:nvGrpSpPr>
        <p:grpSpPr bwMode="auto">
          <a:xfrm>
            <a:off x="6589713" y="2101850"/>
            <a:ext cx="2366962" cy="1114425"/>
            <a:chOff x="4151" y="1324"/>
            <a:chExt cx="1491" cy="702"/>
          </a:xfrm>
        </p:grpSpPr>
        <p:sp>
          <p:nvSpPr>
            <p:cNvPr id="64" name="Line 120"/>
            <p:cNvSpPr>
              <a:spLocks noChangeShapeType="1"/>
            </p:cNvSpPr>
            <p:nvPr/>
          </p:nvSpPr>
          <p:spPr bwMode="auto">
            <a:xfrm flipH="1" flipV="1">
              <a:off x="4316" y="1666"/>
              <a:ext cx="0" cy="20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08"/>
            <p:cNvSpPr>
              <a:spLocks noChangeShapeType="1"/>
            </p:cNvSpPr>
            <p:nvPr/>
          </p:nvSpPr>
          <p:spPr bwMode="auto">
            <a:xfrm flipV="1">
              <a:off x="4896" y="1341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09"/>
            <p:cNvSpPr>
              <a:spLocks noChangeShapeType="1"/>
            </p:cNvSpPr>
            <p:nvPr/>
          </p:nvSpPr>
          <p:spPr bwMode="auto">
            <a:xfrm>
              <a:off x="4176" y="167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" name="Group 118"/>
            <p:cNvGrpSpPr>
              <a:grpSpLocks/>
            </p:cNvGrpSpPr>
            <p:nvPr/>
          </p:nvGrpSpPr>
          <p:grpSpPr bwMode="auto">
            <a:xfrm>
              <a:off x="4892" y="1344"/>
              <a:ext cx="672" cy="328"/>
              <a:chOff x="4844" y="1344"/>
              <a:chExt cx="672" cy="328"/>
            </a:xfrm>
          </p:grpSpPr>
          <p:sp>
            <p:nvSpPr>
              <p:cNvPr id="73" name="Line 107"/>
              <p:cNvSpPr>
                <a:spLocks noChangeShapeType="1"/>
              </p:cNvSpPr>
              <p:nvPr/>
            </p:nvSpPr>
            <p:spPr bwMode="auto">
              <a:xfrm>
                <a:off x="5424" y="1468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0"/>
              <p:cNvSpPr>
                <a:spLocks/>
              </p:cNvSpPr>
              <p:nvPr/>
            </p:nvSpPr>
            <p:spPr bwMode="auto">
              <a:xfrm>
                <a:off x="4844" y="1344"/>
                <a:ext cx="672" cy="328"/>
              </a:xfrm>
              <a:custGeom>
                <a:avLst/>
                <a:gdLst>
                  <a:gd name="T0" fmla="*/ 0 w 672"/>
                  <a:gd name="T1" fmla="*/ 328 h 328"/>
                  <a:gd name="T2" fmla="*/ 192 w 672"/>
                  <a:gd name="T3" fmla="*/ 127 h 328"/>
                  <a:gd name="T4" fmla="*/ 488 w 672"/>
                  <a:gd name="T5" fmla="*/ 183 h 328"/>
                  <a:gd name="T6" fmla="*/ 672 w 672"/>
                  <a:gd name="T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328">
                    <a:moveTo>
                      <a:pt x="0" y="328"/>
                    </a:moveTo>
                    <a:cubicBezTo>
                      <a:pt x="32" y="295"/>
                      <a:pt x="111" y="151"/>
                      <a:pt x="192" y="127"/>
                    </a:cubicBezTo>
                    <a:cubicBezTo>
                      <a:pt x="273" y="103"/>
                      <a:pt x="408" y="204"/>
                      <a:pt x="488" y="183"/>
                    </a:cubicBezTo>
                    <a:cubicBezTo>
                      <a:pt x="568" y="162"/>
                      <a:pt x="634" y="38"/>
                      <a:pt x="67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9" name="Picture 1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566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1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68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" name="Freeform 121"/>
            <p:cNvSpPr>
              <a:spLocks/>
            </p:cNvSpPr>
            <p:nvPr/>
          </p:nvSpPr>
          <p:spPr bwMode="auto">
            <a:xfrm flipH="1" flipV="1">
              <a:off x="4224" y="1672"/>
              <a:ext cx="672" cy="328"/>
            </a:xfrm>
            <a:custGeom>
              <a:avLst/>
              <a:gdLst>
                <a:gd name="T0" fmla="*/ 0 w 672"/>
                <a:gd name="T1" fmla="*/ 328 h 328"/>
                <a:gd name="T2" fmla="*/ 192 w 672"/>
                <a:gd name="T3" fmla="*/ 127 h 328"/>
                <a:gd name="T4" fmla="*/ 488 w 672"/>
                <a:gd name="T5" fmla="*/ 183 h 328"/>
                <a:gd name="T6" fmla="*/ 672 w 672"/>
                <a:gd name="T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328">
                  <a:moveTo>
                    <a:pt x="0" y="328"/>
                  </a:moveTo>
                  <a:cubicBezTo>
                    <a:pt x="32" y="295"/>
                    <a:pt x="111" y="151"/>
                    <a:pt x="192" y="127"/>
                  </a:cubicBezTo>
                  <a:cubicBezTo>
                    <a:pt x="273" y="103"/>
                    <a:pt x="408" y="204"/>
                    <a:pt x="488" y="183"/>
                  </a:cubicBezTo>
                  <a:cubicBezTo>
                    <a:pt x="568" y="162"/>
                    <a:pt x="634" y="38"/>
                    <a:pt x="6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23"/>
            <p:cNvSpPr>
              <a:spLocks noChangeArrowheads="1"/>
            </p:cNvSpPr>
            <p:nvPr/>
          </p:nvSpPr>
          <p:spPr bwMode="auto">
            <a:xfrm>
              <a:off x="4151" y="1324"/>
              <a:ext cx="1491" cy="70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BBA7-BEC0-4AC5-8087-0D1FD58C29FF}" type="slidenum">
              <a:rPr lang="en-US"/>
              <a:pPr/>
              <a:t>27</a:t>
            </a:fld>
            <a:endParaRPr lang="en-US"/>
          </a:p>
        </p:txBody>
      </p:sp>
      <p:pic>
        <p:nvPicPr>
          <p:cNvPr id="1829940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661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9913" name="Group 25"/>
          <p:cNvGrpSpPr>
            <a:grpSpLocks/>
          </p:cNvGrpSpPr>
          <p:nvPr/>
        </p:nvGrpSpPr>
        <p:grpSpPr bwMode="auto">
          <a:xfrm>
            <a:off x="6589713" y="922338"/>
            <a:ext cx="2366962" cy="1133475"/>
            <a:chOff x="4151" y="581"/>
            <a:chExt cx="1491" cy="714"/>
          </a:xfrm>
        </p:grpSpPr>
        <p:sp>
          <p:nvSpPr>
            <p:cNvPr id="1829914" name="Line 26"/>
            <p:cNvSpPr>
              <a:spLocks noChangeShapeType="1"/>
            </p:cNvSpPr>
            <p:nvPr/>
          </p:nvSpPr>
          <p:spPr bwMode="auto">
            <a:xfrm>
              <a:off x="4320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915" name="Line 27"/>
            <p:cNvSpPr>
              <a:spLocks noChangeShapeType="1"/>
            </p:cNvSpPr>
            <p:nvPr/>
          </p:nvSpPr>
          <p:spPr bwMode="auto">
            <a:xfrm>
              <a:off x="5472" y="864"/>
              <a:ext cx="0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916" name="Line 28"/>
            <p:cNvSpPr>
              <a:spLocks noChangeShapeType="1"/>
            </p:cNvSpPr>
            <p:nvPr/>
          </p:nvSpPr>
          <p:spPr bwMode="auto">
            <a:xfrm flipV="1">
              <a:off x="4896" y="604"/>
              <a:ext cx="0" cy="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917" name="Line 29"/>
            <p:cNvSpPr>
              <a:spLocks noChangeShapeType="1"/>
            </p:cNvSpPr>
            <p:nvPr/>
          </p:nvSpPr>
          <p:spPr bwMode="auto">
            <a:xfrm>
              <a:off x="4176" y="115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918" name="Freeform 30"/>
            <p:cNvSpPr>
              <a:spLocks/>
            </p:cNvSpPr>
            <p:nvPr/>
          </p:nvSpPr>
          <p:spPr bwMode="auto">
            <a:xfrm>
              <a:off x="4883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919" name="Freeform 31"/>
            <p:cNvSpPr>
              <a:spLocks/>
            </p:cNvSpPr>
            <p:nvPr/>
          </p:nvSpPr>
          <p:spPr bwMode="auto">
            <a:xfrm flipH="1">
              <a:off x="4272" y="706"/>
              <a:ext cx="637" cy="262"/>
            </a:xfrm>
            <a:custGeom>
              <a:avLst/>
              <a:gdLst>
                <a:gd name="T0" fmla="*/ 0 w 637"/>
                <a:gd name="T1" fmla="*/ 1 h 262"/>
                <a:gd name="T2" fmla="*/ 122 w 637"/>
                <a:gd name="T3" fmla="*/ 18 h 262"/>
                <a:gd name="T4" fmla="*/ 253 w 637"/>
                <a:gd name="T5" fmla="*/ 110 h 262"/>
                <a:gd name="T6" fmla="*/ 493 w 637"/>
                <a:gd name="T7" fmla="*/ 254 h 262"/>
                <a:gd name="T8" fmla="*/ 637 w 637"/>
                <a:gd name="T9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62">
                  <a:moveTo>
                    <a:pt x="0" y="1"/>
                  </a:moveTo>
                  <a:cubicBezTo>
                    <a:pt x="20" y="4"/>
                    <a:pt x="80" y="0"/>
                    <a:pt x="122" y="18"/>
                  </a:cubicBezTo>
                  <a:cubicBezTo>
                    <a:pt x="164" y="36"/>
                    <a:pt x="191" y="71"/>
                    <a:pt x="253" y="110"/>
                  </a:cubicBezTo>
                  <a:cubicBezTo>
                    <a:pt x="315" y="149"/>
                    <a:pt x="429" y="262"/>
                    <a:pt x="493" y="254"/>
                  </a:cubicBezTo>
                  <a:cubicBezTo>
                    <a:pt x="557" y="246"/>
                    <a:pt x="613" y="94"/>
                    <a:pt x="637" y="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9920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1168"/>
              <a:ext cx="23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9921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" y="1163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9922" name="Rectangle 34"/>
            <p:cNvSpPr>
              <a:spLocks noChangeArrowheads="1"/>
            </p:cNvSpPr>
            <p:nvPr/>
          </p:nvSpPr>
          <p:spPr bwMode="auto">
            <a:xfrm>
              <a:off x="4151" y="581"/>
              <a:ext cx="1491" cy="71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98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989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62000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98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989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415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989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300163"/>
            <a:ext cx="1711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990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87463"/>
            <a:ext cx="2676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990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66875"/>
            <a:ext cx="46656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990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454275"/>
            <a:ext cx="1593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990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875"/>
            <a:ext cx="3203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9905" name="Line 17"/>
          <p:cNvSpPr>
            <a:spLocks noChangeShapeType="1"/>
          </p:cNvSpPr>
          <p:nvPr/>
        </p:nvSpPr>
        <p:spPr bwMode="auto">
          <a:xfrm>
            <a:off x="0" y="3482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9942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3879"/>
            <a:ext cx="45132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9912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28925"/>
            <a:ext cx="3086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9934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9941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9008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755048" y="4545904"/>
            <a:ext cx="160374" cy="685800"/>
            <a:chOff x="4755048" y="4495800"/>
            <a:chExt cx="160374" cy="68580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5048" y="4962510"/>
              <a:ext cx="160374" cy="2190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704020" y="4575841"/>
              <a:ext cx="262430" cy="1023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31" y="4782010"/>
            <a:ext cx="2306625" cy="539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985" y="5485356"/>
            <a:ext cx="1667614" cy="188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5187824" y="3606452"/>
            <a:ext cx="2699398" cy="188020"/>
            <a:chOff x="5194126" y="3606452"/>
            <a:chExt cx="2699398" cy="18802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3393" y="3606452"/>
              <a:ext cx="1040131" cy="1880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 bwMode="auto">
            <a:xfrm flipH="1">
              <a:off x="5194126" y="3725514"/>
              <a:ext cx="165169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 bwMode="auto">
          <a:xfrm>
            <a:off x="5850190" y="4013548"/>
            <a:ext cx="2811558" cy="188196"/>
            <a:chOff x="5867400" y="4013548"/>
            <a:chExt cx="2811558" cy="18819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6985" y="4013548"/>
              <a:ext cx="1141973" cy="1881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8" name="Straight Arrow Connector 67"/>
            <p:cNvCxnSpPr/>
            <p:nvPr/>
          </p:nvCxnSpPr>
          <p:spPr bwMode="auto">
            <a:xfrm flipH="1">
              <a:off x="5867400" y="4120084"/>
              <a:ext cx="165169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Rectangle 52"/>
          <p:cNvSpPr/>
          <p:nvPr/>
        </p:nvSpPr>
        <p:spPr bwMode="auto">
          <a:xfrm>
            <a:off x="3794760" y="3582442"/>
            <a:ext cx="2093976" cy="694944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829936" name="Rectangle 48"/>
          <p:cNvSpPr>
            <a:spLocks noChangeArrowheads="1"/>
          </p:cNvSpPr>
          <p:nvPr/>
        </p:nvSpPr>
        <p:spPr bwMode="auto">
          <a:xfrm>
            <a:off x="4731347" y="5486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 bwMode="auto">
          <a:xfrm>
            <a:off x="3235968" y="6097044"/>
            <a:ext cx="3368380" cy="514975"/>
            <a:chOff x="573235" y="6324600"/>
            <a:chExt cx="3368380" cy="514975"/>
          </a:xfrm>
        </p:grpSpPr>
        <p:pic>
          <p:nvPicPr>
            <p:cNvPr id="46" name="Picture 8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763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3235" y="6621463"/>
              <a:ext cx="3368380" cy="2181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0" name="Group 8"/>
          <p:cNvGrpSpPr>
            <a:grpSpLocks/>
          </p:cNvGrpSpPr>
          <p:nvPr/>
        </p:nvGrpSpPr>
        <p:grpSpPr bwMode="auto">
          <a:xfrm>
            <a:off x="7010400" y="5892452"/>
            <a:ext cx="914400" cy="914400"/>
            <a:chOff x="4853" y="1680"/>
            <a:chExt cx="576" cy="576"/>
          </a:xfrm>
        </p:grpSpPr>
        <p:sp>
          <p:nvSpPr>
            <p:cNvPr id="51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4293296"/>
            <a:ext cx="1039882" cy="187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127248" y="3163824"/>
            <a:ext cx="1618488" cy="1965959"/>
            <a:chOff x="3127248" y="3163824"/>
            <a:chExt cx="1618488" cy="1965959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3137770" y="3163824"/>
              <a:ext cx="1115568" cy="42062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3127248" y="5122159"/>
              <a:ext cx="161848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137770" y="3575303"/>
              <a:ext cx="0" cy="15544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2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2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18299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20913" y="3886200"/>
            <a:ext cx="3318439" cy="657731"/>
            <a:chOff x="2220913" y="3886200"/>
            <a:chExt cx="3318439" cy="657731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0913" y="3895344"/>
              <a:ext cx="1227762" cy="6287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6160" y="3886200"/>
              <a:ext cx="1973192" cy="6577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0125" y="4035425"/>
              <a:ext cx="745429" cy="3358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9704" y="4160520"/>
              <a:ext cx="175395" cy="146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84047" name="Picture 2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249613"/>
            <a:ext cx="169545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76" name="Picture 2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97063"/>
            <a:ext cx="2835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C39E3E86-899A-4727-9799-E4639CC7422F}" type="slidenum">
              <a:rPr lang="en-US"/>
              <a:pPr/>
              <a:t>3</a:t>
            </a:fld>
            <a:endParaRPr lang="en-US"/>
          </a:p>
        </p:txBody>
      </p:sp>
      <p:sp>
        <p:nvSpPr>
          <p:cNvPr id="1783935" name="Rectangle 1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3982" name="Picture 1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" y="504825"/>
            <a:ext cx="16335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3983" name="Picture 1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54100"/>
            <a:ext cx="11572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17" name="Picture 20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1350"/>
            <a:ext cx="1285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16" name="Picture 20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846263"/>
            <a:ext cx="10080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37" name="Picture 2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090988"/>
            <a:ext cx="2105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611" y="5088475"/>
            <a:ext cx="3053314" cy="321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690267" y="4648200"/>
            <a:ext cx="2162680" cy="626582"/>
            <a:chOff x="6690267" y="4648200"/>
            <a:chExt cx="2162680" cy="62658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0267" y="4648200"/>
              <a:ext cx="2162680" cy="2919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98509" y="4953000"/>
              <a:ext cx="1650996" cy="321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84095" name="Picture 2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5410200"/>
            <a:ext cx="187007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70" name="Picture 2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5611813"/>
            <a:ext cx="168116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3990" name="Picture 1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84538"/>
            <a:ext cx="8921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8200"/>
            <a:ext cx="17843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086" name="Rectangle 2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302" y="2820444"/>
            <a:ext cx="3113486" cy="804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84066" name="Group 258"/>
          <p:cNvGrpSpPr>
            <a:grpSpLocks/>
          </p:cNvGrpSpPr>
          <p:nvPr/>
        </p:nvGrpSpPr>
        <p:grpSpPr bwMode="auto">
          <a:xfrm>
            <a:off x="6172200" y="2044700"/>
            <a:ext cx="2133600" cy="263525"/>
            <a:chOff x="3888" y="1288"/>
            <a:chExt cx="1344" cy="166"/>
          </a:xfrm>
        </p:grpSpPr>
        <p:pic>
          <p:nvPicPr>
            <p:cNvPr id="1784023" name="Picture 2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" y="1288"/>
              <a:ext cx="4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4025" name="Picture 2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34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715" y="1765300"/>
            <a:ext cx="644084" cy="790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4073" name="Line 265"/>
          <p:cNvSpPr>
            <a:spLocks noChangeShapeType="1"/>
          </p:cNvSpPr>
          <p:nvPr/>
        </p:nvSpPr>
        <p:spPr bwMode="auto">
          <a:xfrm flipV="1">
            <a:off x="3702050" y="3289300"/>
            <a:ext cx="301625" cy="8588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84057" name="Group 249"/>
          <p:cNvGrpSpPr>
            <a:grpSpLocks/>
          </p:cNvGrpSpPr>
          <p:nvPr/>
        </p:nvGrpSpPr>
        <p:grpSpPr bwMode="auto">
          <a:xfrm>
            <a:off x="7956550" y="2682875"/>
            <a:ext cx="1162050" cy="1127125"/>
            <a:chOff x="5012" y="1690"/>
            <a:chExt cx="732" cy="710"/>
          </a:xfrm>
        </p:grpSpPr>
        <p:pic>
          <p:nvPicPr>
            <p:cNvPr id="1784045" name="Picture 2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962" y="174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4049" name="Picture 24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" y="2234"/>
              <a:ext cx="4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84063" name="Rectangle 255"/>
          <p:cNvSpPr>
            <a:spLocks noChangeArrowheads="1"/>
          </p:cNvSpPr>
          <p:nvPr/>
        </p:nvSpPr>
        <p:spPr bwMode="auto">
          <a:xfrm>
            <a:off x="8839200" y="3886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4046" name="Line 238"/>
          <p:cNvSpPr>
            <a:spLocks noChangeShapeType="1"/>
          </p:cNvSpPr>
          <p:nvPr/>
        </p:nvSpPr>
        <p:spPr bwMode="auto">
          <a:xfrm>
            <a:off x="2103263" y="762000"/>
            <a:ext cx="4645152" cy="118872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065" name="Line 257"/>
          <p:cNvSpPr>
            <a:spLocks noChangeShapeType="1"/>
          </p:cNvSpPr>
          <p:nvPr/>
        </p:nvSpPr>
        <p:spPr bwMode="auto">
          <a:xfrm flipV="1">
            <a:off x="3636963" y="2266950"/>
            <a:ext cx="3081337" cy="8588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38200" y="3289300"/>
            <a:ext cx="2148841" cy="2616200"/>
            <a:chOff x="838200" y="3289300"/>
            <a:chExt cx="2148841" cy="2616200"/>
          </a:xfrm>
        </p:grpSpPr>
        <p:sp>
          <p:nvSpPr>
            <p:cNvPr id="53" name="Line 265"/>
            <p:cNvSpPr>
              <a:spLocks noChangeShapeType="1"/>
            </p:cNvSpPr>
            <p:nvPr/>
          </p:nvSpPr>
          <p:spPr bwMode="auto">
            <a:xfrm flipV="1">
              <a:off x="838201" y="3289300"/>
              <a:ext cx="2148840" cy="165082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65"/>
            <p:cNvSpPr>
              <a:spLocks noChangeShapeType="1"/>
            </p:cNvSpPr>
            <p:nvPr/>
          </p:nvSpPr>
          <p:spPr bwMode="auto">
            <a:xfrm flipH="1" flipV="1">
              <a:off x="838200" y="4927422"/>
              <a:ext cx="631031" cy="97807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" name="Picture 27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78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8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8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8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8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8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4073" grpId="0" animBg="1"/>
      <p:bldP spid="1784073" grpId="1" animBg="1"/>
      <p:bldP spid="1784063" grpId="0" animBg="1"/>
      <p:bldP spid="1784046" grpId="0" animBg="1"/>
      <p:bldP spid="1784046" grpId="1" animBg="1"/>
      <p:bldP spid="1784065" grpId="0" animBg="1"/>
      <p:bldP spid="178406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2220913" y="3886200"/>
            <a:ext cx="3318439" cy="657731"/>
            <a:chOff x="2220913" y="3886200"/>
            <a:chExt cx="3318439" cy="657731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0913" y="3895344"/>
              <a:ext cx="1227762" cy="6287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6160" y="3886200"/>
              <a:ext cx="1973192" cy="6577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0125" y="4035425"/>
              <a:ext cx="745429" cy="3358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9704" y="4160520"/>
              <a:ext cx="175395" cy="146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4" name="Picture 2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249613"/>
            <a:ext cx="169545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84538"/>
            <a:ext cx="8921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" name="Group 249"/>
          <p:cNvGrpSpPr>
            <a:grpSpLocks/>
          </p:cNvGrpSpPr>
          <p:nvPr/>
        </p:nvGrpSpPr>
        <p:grpSpPr bwMode="auto">
          <a:xfrm>
            <a:off x="7956550" y="2682875"/>
            <a:ext cx="1162050" cy="1127125"/>
            <a:chOff x="5012" y="1690"/>
            <a:chExt cx="732" cy="710"/>
          </a:xfrm>
        </p:grpSpPr>
        <p:pic>
          <p:nvPicPr>
            <p:cNvPr id="37" name="Picture 2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962" y="174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2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" y="2234"/>
              <a:ext cx="4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255"/>
          <p:cNvSpPr>
            <a:spLocks noChangeArrowheads="1"/>
          </p:cNvSpPr>
          <p:nvPr/>
        </p:nvSpPr>
        <p:spPr bwMode="auto">
          <a:xfrm>
            <a:off x="8839200" y="3886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302" y="2820444"/>
            <a:ext cx="3113486" cy="804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715" y="1765300"/>
            <a:ext cx="644084" cy="790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84076" name="Picture 26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97063"/>
            <a:ext cx="2835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C39E3E86-899A-4727-9799-E4639CC7422F}" type="slidenum">
              <a:rPr lang="en-US"/>
              <a:pPr/>
              <a:t>4</a:t>
            </a:fld>
            <a:endParaRPr lang="en-US"/>
          </a:p>
        </p:txBody>
      </p:sp>
      <p:sp>
        <p:nvSpPr>
          <p:cNvPr id="1783935" name="Rectangle 1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3982" name="Picture 17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" y="504825"/>
            <a:ext cx="16335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3983" name="Picture 17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54100"/>
            <a:ext cx="11572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17" name="Picture 20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1350"/>
            <a:ext cx="1285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16" name="Picture 20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846263"/>
            <a:ext cx="10080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037" name="Picture 2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090988"/>
            <a:ext cx="2105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84066" name="Group 258"/>
          <p:cNvGrpSpPr>
            <a:grpSpLocks/>
          </p:cNvGrpSpPr>
          <p:nvPr/>
        </p:nvGrpSpPr>
        <p:grpSpPr bwMode="auto">
          <a:xfrm>
            <a:off x="6172200" y="2044700"/>
            <a:ext cx="2133600" cy="263525"/>
            <a:chOff x="3888" y="1288"/>
            <a:chExt cx="1344" cy="166"/>
          </a:xfrm>
        </p:grpSpPr>
        <p:pic>
          <p:nvPicPr>
            <p:cNvPr id="1784023" name="Picture 2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" y="1288"/>
              <a:ext cx="4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4025" name="Picture 2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34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611" y="5088475"/>
            <a:ext cx="3053314" cy="321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4086" name="Rectangle 2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4070" name="Picture 26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5611813"/>
            <a:ext cx="168116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005" name="Rectangle 197"/>
          <p:cNvSpPr>
            <a:spLocks noChangeArrowheads="1"/>
          </p:cNvSpPr>
          <p:nvPr/>
        </p:nvSpPr>
        <p:spPr bwMode="auto">
          <a:xfrm>
            <a:off x="4972050" y="1817688"/>
            <a:ext cx="1060450" cy="7127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4008" name="Picture 20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762000"/>
            <a:ext cx="187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84064" name="Group 256"/>
          <p:cNvGrpSpPr>
            <a:grpSpLocks/>
          </p:cNvGrpSpPr>
          <p:nvPr/>
        </p:nvGrpSpPr>
        <p:grpSpPr bwMode="auto">
          <a:xfrm>
            <a:off x="3629025" y="66675"/>
            <a:ext cx="4600575" cy="425450"/>
            <a:chOff x="2286" y="42"/>
            <a:chExt cx="2898" cy="268"/>
          </a:xfrm>
        </p:grpSpPr>
        <p:pic>
          <p:nvPicPr>
            <p:cNvPr id="1784060" name="Picture 2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42"/>
              <a:ext cx="289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4062" name="Picture 25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" y="192"/>
              <a:ext cx="98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" name="Line 205"/>
          <p:cNvSpPr>
            <a:spLocks noChangeShapeType="1"/>
          </p:cNvSpPr>
          <p:nvPr/>
        </p:nvSpPr>
        <p:spPr bwMode="auto">
          <a:xfrm>
            <a:off x="4419600" y="1219200"/>
            <a:ext cx="53340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4005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" name="Group 249"/>
          <p:cNvGrpSpPr>
            <a:grpSpLocks/>
          </p:cNvGrpSpPr>
          <p:nvPr/>
        </p:nvGrpSpPr>
        <p:grpSpPr bwMode="auto">
          <a:xfrm>
            <a:off x="7956550" y="2682875"/>
            <a:ext cx="1162050" cy="1127125"/>
            <a:chOff x="5012" y="1690"/>
            <a:chExt cx="732" cy="710"/>
          </a:xfrm>
        </p:grpSpPr>
        <p:pic>
          <p:nvPicPr>
            <p:cNvPr id="54" name="Picture 23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962" y="174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2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" y="2234"/>
              <a:ext cx="4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2220913" y="3886200"/>
            <a:ext cx="3318439" cy="657731"/>
            <a:chOff x="2220913" y="3886200"/>
            <a:chExt cx="3318439" cy="657731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0913" y="3895344"/>
              <a:ext cx="1227762" cy="6287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6160" y="3886200"/>
              <a:ext cx="1973192" cy="6577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0125" y="4035425"/>
              <a:ext cx="745429" cy="3358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9704" y="4160520"/>
              <a:ext cx="175395" cy="146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9" name="Picture 2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249613"/>
            <a:ext cx="169545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84538"/>
            <a:ext cx="8921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Rectangle 255"/>
          <p:cNvSpPr>
            <a:spLocks noChangeArrowheads="1"/>
          </p:cNvSpPr>
          <p:nvPr/>
        </p:nvSpPr>
        <p:spPr bwMode="auto">
          <a:xfrm>
            <a:off x="8839200" y="3886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302" y="2820444"/>
            <a:ext cx="3113486" cy="804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715" y="1765300"/>
            <a:ext cx="644084" cy="790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611" y="5088475"/>
            <a:ext cx="3053314" cy="321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D5A0-5CEC-4404-92E5-EB4C29B3519E}" type="slidenum">
              <a:rPr lang="en-US"/>
              <a:pPr/>
              <a:t>5</a:t>
            </a:fld>
            <a:endParaRPr lang="en-US"/>
          </a:p>
        </p:txBody>
      </p:sp>
      <p:pic>
        <p:nvPicPr>
          <p:cNvPr id="1815617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" y="504825"/>
            <a:ext cx="16335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5616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54100"/>
            <a:ext cx="11572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5615" name="Picture 6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97063"/>
            <a:ext cx="2835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5610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5611813"/>
            <a:ext cx="1681163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55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5560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1350"/>
            <a:ext cx="1285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557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090988"/>
            <a:ext cx="2105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557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762000"/>
            <a:ext cx="187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5580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2038350"/>
            <a:ext cx="67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5581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288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15592" name="Group 40"/>
          <p:cNvGrpSpPr>
            <a:grpSpLocks/>
          </p:cNvGrpSpPr>
          <p:nvPr/>
        </p:nvGrpSpPr>
        <p:grpSpPr bwMode="auto">
          <a:xfrm>
            <a:off x="3629025" y="66675"/>
            <a:ext cx="4600575" cy="425450"/>
            <a:chOff x="2286" y="42"/>
            <a:chExt cx="2898" cy="268"/>
          </a:xfrm>
        </p:grpSpPr>
        <p:pic>
          <p:nvPicPr>
            <p:cNvPr id="1815593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42"/>
              <a:ext cx="289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5594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" y="192"/>
              <a:ext cx="98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15597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055813"/>
            <a:ext cx="317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5618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97"/>
          <p:cNvSpPr>
            <a:spLocks noChangeArrowheads="1"/>
          </p:cNvSpPr>
          <p:nvPr/>
        </p:nvSpPr>
        <p:spPr bwMode="auto">
          <a:xfrm>
            <a:off x="4972050" y="1817688"/>
            <a:ext cx="1060450" cy="7127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458913"/>
            <a:ext cx="1285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33699" y="1371600"/>
            <a:ext cx="2177797" cy="146050"/>
            <a:chOff x="2933699" y="1371600"/>
            <a:chExt cx="2177797" cy="146050"/>
          </a:xfrm>
        </p:grpSpPr>
        <p:sp>
          <p:nvSpPr>
            <p:cNvPr id="46" name="Line 33"/>
            <p:cNvSpPr>
              <a:spLocks noChangeShapeType="1"/>
            </p:cNvSpPr>
            <p:nvPr/>
          </p:nvSpPr>
          <p:spPr bwMode="auto">
            <a:xfrm>
              <a:off x="2933699" y="1371600"/>
              <a:ext cx="195681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>
              <a:off x="4882896" y="1371600"/>
              <a:ext cx="228600" cy="14605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205"/>
          <p:cNvSpPr>
            <a:spLocks noChangeShapeType="1"/>
          </p:cNvSpPr>
          <p:nvPr/>
        </p:nvSpPr>
        <p:spPr bwMode="auto">
          <a:xfrm>
            <a:off x="4419600" y="1219200"/>
            <a:ext cx="53340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8" name="Group 249"/>
          <p:cNvGrpSpPr>
            <a:grpSpLocks/>
          </p:cNvGrpSpPr>
          <p:nvPr/>
        </p:nvGrpSpPr>
        <p:grpSpPr bwMode="auto">
          <a:xfrm>
            <a:off x="7956550" y="2682875"/>
            <a:ext cx="1162050" cy="1127125"/>
            <a:chOff x="5012" y="1690"/>
            <a:chExt cx="732" cy="710"/>
          </a:xfrm>
        </p:grpSpPr>
        <p:pic>
          <p:nvPicPr>
            <p:cNvPr id="49" name="Picture 2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962" y="174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2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" y="2234"/>
              <a:ext cx="4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2" name="Picture 2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249613"/>
            <a:ext cx="169545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84538"/>
            <a:ext cx="8921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Rectangle 255"/>
          <p:cNvSpPr>
            <a:spLocks noChangeArrowheads="1"/>
          </p:cNvSpPr>
          <p:nvPr/>
        </p:nvSpPr>
        <p:spPr bwMode="auto">
          <a:xfrm>
            <a:off x="8839200" y="3886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715" y="1765300"/>
            <a:ext cx="644084" cy="790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0817-669F-425F-9558-2D2DE7B3881A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818710" name="Group 86"/>
          <p:cNvGrpSpPr>
            <a:grpSpLocks/>
          </p:cNvGrpSpPr>
          <p:nvPr/>
        </p:nvGrpSpPr>
        <p:grpSpPr bwMode="auto">
          <a:xfrm>
            <a:off x="1357313" y="5307013"/>
            <a:ext cx="3841750" cy="788987"/>
            <a:chOff x="855" y="2767"/>
            <a:chExt cx="2420" cy="497"/>
          </a:xfrm>
        </p:grpSpPr>
        <p:pic>
          <p:nvPicPr>
            <p:cNvPr id="1818711" name="Picture 8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2872"/>
              <a:ext cx="58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712" name="Picture 8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" y="2963"/>
              <a:ext cx="20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713" name="Picture 8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" y="2952"/>
              <a:ext cx="4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714" name="Picture 9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" y="300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715" name="Picture 9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767"/>
              <a:ext cx="405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18696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" y="504825"/>
            <a:ext cx="16335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95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97063"/>
            <a:ext cx="2835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8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86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1350"/>
            <a:ext cx="1285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18648" name="Group 24"/>
          <p:cNvGrpSpPr>
            <a:grpSpLocks/>
          </p:cNvGrpSpPr>
          <p:nvPr/>
        </p:nvGrpSpPr>
        <p:grpSpPr bwMode="auto">
          <a:xfrm>
            <a:off x="3629025" y="66675"/>
            <a:ext cx="4600575" cy="425450"/>
            <a:chOff x="2286" y="42"/>
            <a:chExt cx="2898" cy="268"/>
          </a:xfrm>
        </p:grpSpPr>
        <p:pic>
          <p:nvPicPr>
            <p:cNvPr id="1818649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42"/>
              <a:ext cx="289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650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" y="192"/>
              <a:ext cx="98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18652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055813"/>
            <a:ext cx="317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97" name="Picture 7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296988"/>
            <a:ext cx="1285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59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296988"/>
            <a:ext cx="317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58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58850"/>
            <a:ext cx="317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98" name="Picture 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458913"/>
            <a:ext cx="1285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62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2038350"/>
            <a:ext cx="67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8663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288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18694" name="Group 70"/>
          <p:cNvGrpSpPr>
            <a:grpSpLocks/>
          </p:cNvGrpSpPr>
          <p:nvPr/>
        </p:nvGrpSpPr>
        <p:grpSpPr bwMode="auto">
          <a:xfrm>
            <a:off x="1828800" y="6172200"/>
            <a:ext cx="2946400" cy="425450"/>
            <a:chOff x="1362" y="3428"/>
            <a:chExt cx="1856" cy="268"/>
          </a:xfrm>
        </p:grpSpPr>
        <p:pic>
          <p:nvPicPr>
            <p:cNvPr id="1818692" name="Picture 6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3428"/>
              <a:ext cx="176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693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" y="3578"/>
              <a:ext cx="185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18716" name="Line 92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8718" name="Rectangle 9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724" name="Group 100"/>
          <p:cNvGrpSpPr>
            <a:grpSpLocks noChangeAspect="1"/>
          </p:cNvGrpSpPr>
          <p:nvPr/>
        </p:nvGrpSpPr>
        <p:grpSpPr bwMode="auto">
          <a:xfrm>
            <a:off x="5395913" y="1744663"/>
            <a:ext cx="1233487" cy="366712"/>
            <a:chOff x="2263" y="1300"/>
            <a:chExt cx="966" cy="287"/>
          </a:xfrm>
        </p:grpSpPr>
        <p:pic>
          <p:nvPicPr>
            <p:cNvPr id="1818721" name="Picture 9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1300"/>
              <a:ext cx="966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8723" name="Picture 9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" y="1440"/>
              <a:ext cx="56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18671" name="Line 47"/>
          <p:cNvSpPr>
            <a:spLocks noChangeShapeType="1"/>
          </p:cNvSpPr>
          <p:nvPr/>
        </p:nvSpPr>
        <p:spPr bwMode="auto">
          <a:xfrm flipH="1">
            <a:off x="3200400" y="2238375"/>
            <a:ext cx="2797175" cy="343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18725" name="Picture 10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1288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6875 -0.022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18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5 0.044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18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4699E-6 L -0.025 -3.24699E-6 " pathEditMode="relative" ptsTypes="AA">
                                      <p:cBhvr>
                                        <p:cTn id="10" dur="500" fill="hold"/>
                                        <p:tgtEl>
                                          <p:spTgt spid="1818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1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1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1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1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8716" grpId="0" animBg="1"/>
      <p:bldP spid="18186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0699" name="Group 27"/>
          <p:cNvGrpSpPr>
            <a:grpSpLocks/>
          </p:cNvGrpSpPr>
          <p:nvPr/>
        </p:nvGrpSpPr>
        <p:grpSpPr bwMode="auto">
          <a:xfrm>
            <a:off x="1357313" y="5307013"/>
            <a:ext cx="3841750" cy="788987"/>
            <a:chOff x="855" y="2767"/>
            <a:chExt cx="2420" cy="497"/>
          </a:xfrm>
        </p:grpSpPr>
        <p:pic>
          <p:nvPicPr>
            <p:cNvPr id="1820700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2872"/>
              <a:ext cx="58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0701" name="Picture 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" y="2963"/>
              <a:ext cx="20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0702" name="Picture 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" y="2952"/>
              <a:ext cx="4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0703" name="Picture 3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" y="300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0704" name="Picture 3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767"/>
              <a:ext cx="405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20705" name="Group 33"/>
          <p:cNvGrpSpPr>
            <a:grpSpLocks/>
          </p:cNvGrpSpPr>
          <p:nvPr/>
        </p:nvGrpSpPr>
        <p:grpSpPr bwMode="auto">
          <a:xfrm>
            <a:off x="1828800" y="6172200"/>
            <a:ext cx="2946400" cy="425450"/>
            <a:chOff x="1362" y="3428"/>
            <a:chExt cx="1856" cy="268"/>
          </a:xfrm>
        </p:grpSpPr>
        <p:pic>
          <p:nvPicPr>
            <p:cNvPr id="1820706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3428"/>
              <a:ext cx="176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0707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" y="3578"/>
              <a:ext cx="185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192" y="1143000"/>
            <a:ext cx="3639732" cy="584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0721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768096"/>
            <a:ext cx="28654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0724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762000"/>
            <a:ext cx="37274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0792" name="Group 120"/>
          <p:cNvGrpSpPr>
            <a:grpSpLocks/>
          </p:cNvGrpSpPr>
          <p:nvPr/>
        </p:nvGrpSpPr>
        <p:grpSpPr bwMode="auto">
          <a:xfrm>
            <a:off x="36513" y="376238"/>
            <a:ext cx="7583487" cy="233362"/>
            <a:chOff x="23" y="237"/>
            <a:chExt cx="4777" cy="147"/>
          </a:xfrm>
        </p:grpSpPr>
        <p:pic>
          <p:nvPicPr>
            <p:cNvPr id="1820789" name="Picture 1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37"/>
              <a:ext cx="355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0791" name="Picture 1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47"/>
              <a:ext cx="1140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20769" name="Line 97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756770" y="4038600"/>
            <a:ext cx="4101230" cy="788988"/>
            <a:chOff x="2756770" y="4038600"/>
            <a:chExt cx="4101230" cy="788988"/>
          </a:xfrm>
        </p:grpSpPr>
        <p:pic>
          <p:nvPicPr>
            <p:cNvPr id="49" name="Picture 5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770" y="4038600"/>
              <a:ext cx="1681163" cy="78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4252195"/>
              <a:ext cx="1633537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0104" y="2190231"/>
            <a:ext cx="1009676" cy="1417265"/>
            <a:chOff x="341924" y="1993726"/>
            <a:chExt cx="1009676" cy="141726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1993726"/>
              <a:ext cx="321924" cy="2192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924" y="2752507"/>
              <a:ext cx="1009676" cy="6584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71167" y="2393787"/>
              <a:ext cx="351191" cy="1606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B7D0-8CD8-4861-8B5E-7212C79EFF11}" type="slidenum">
              <a:rPr lang="en-US"/>
              <a:pPr/>
              <a:t>7</a:t>
            </a:fld>
            <a:endParaRPr lang="en-US"/>
          </a:p>
        </p:txBody>
      </p:sp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0729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" y="1905000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0742" name="Picture 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19400"/>
            <a:ext cx="3317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140" y="1981200"/>
            <a:ext cx="4488098" cy="657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0746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174875"/>
            <a:ext cx="8905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0753" name="Line 81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0755" name="Picture 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546475"/>
            <a:ext cx="744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0777" name="Picture 10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024188"/>
            <a:ext cx="280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0786" name="Rectangle 1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94944" y="1460546"/>
            <a:ext cx="5513832" cy="8643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1080370" y="2513556"/>
            <a:ext cx="4398264" cy="71755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36576" y="2935224"/>
            <a:ext cx="1042416" cy="685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497214" y="1968674"/>
            <a:ext cx="1042416" cy="685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40" name="Group 103"/>
          <p:cNvGrpSpPr>
            <a:grpSpLocks/>
          </p:cNvGrpSpPr>
          <p:nvPr/>
        </p:nvGrpSpPr>
        <p:grpSpPr bwMode="auto">
          <a:xfrm>
            <a:off x="6181551" y="1003126"/>
            <a:ext cx="1085850" cy="357187"/>
            <a:chOff x="3886" y="633"/>
            <a:chExt cx="684" cy="225"/>
          </a:xfrm>
        </p:grpSpPr>
        <p:pic>
          <p:nvPicPr>
            <p:cNvPr id="41" name="Picture 7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748"/>
              <a:ext cx="40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0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633"/>
              <a:ext cx="68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4" name="Rectangle 43"/>
          <p:cNvSpPr/>
          <p:nvPr/>
        </p:nvSpPr>
        <p:spPr bwMode="auto">
          <a:xfrm>
            <a:off x="4443984" y="1968674"/>
            <a:ext cx="1627632" cy="6858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080760" y="1874520"/>
            <a:ext cx="1874520" cy="603504"/>
            <a:chOff x="6080760" y="1874520"/>
            <a:chExt cx="1874520" cy="60350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7123886" y="2148840"/>
              <a:ext cx="704088" cy="32918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7475930" y="1874520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6080760" y="1874520"/>
              <a:ext cx="1399032" cy="269875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8080" y="1892474"/>
              <a:ext cx="457200" cy="223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5400" y="1206500"/>
            <a:ext cx="2640143" cy="449289"/>
            <a:chOff x="1066800" y="1143000"/>
            <a:chExt cx="2640143" cy="449289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1143000"/>
              <a:ext cx="2640143" cy="235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8974" y="1415478"/>
              <a:ext cx="2427969" cy="1768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2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2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2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2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2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2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2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0769" grpId="0" animBg="1"/>
      <p:bldP spid="1820753" grpId="0" animBg="1"/>
      <p:bldP spid="14" grpId="0" animBg="1"/>
      <p:bldP spid="14" grpId="1" animBg="1"/>
      <p:bldP spid="45" grpId="0" animBg="1"/>
      <p:bldP spid="45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3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762000"/>
            <a:ext cx="37274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192" y="1143000"/>
            <a:ext cx="3639732" cy="584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768096"/>
            <a:ext cx="28654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2827" name="Group 107"/>
          <p:cNvGrpSpPr>
            <a:grpSpLocks/>
          </p:cNvGrpSpPr>
          <p:nvPr/>
        </p:nvGrpSpPr>
        <p:grpSpPr bwMode="auto">
          <a:xfrm>
            <a:off x="36513" y="376238"/>
            <a:ext cx="7583487" cy="233362"/>
            <a:chOff x="23" y="237"/>
            <a:chExt cx="4777" cy="147"/>
          </a:xfrm>
        </p:grpSpPr>
        <p:pic>
          <p:nvPicPr>
            <p:cNvPr id="1822828" name="Picture 10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37"/>
              <a:ext cx="355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2829" name="Picture 10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47"/>
              <a:ext cx="1140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22745" name="Line 25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2816" name="Picture 9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33088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820" name="Picture 10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984625"/>
            <a:ext cx="3898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821" name="Picture 10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648200"/>
            <a:ext cx="3067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1938" y="5953233"/>
            <a:ext cx="1664661" cy="306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" y="1905000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140" y="1981200"/>
            <a:ext cx="4488098" cy="657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50104" y="2190231"/>
            <a:ext cx="1009676" cy="1417265"/>
            <a:chOff x="341924" y="1993726"/>
            <a:chExt cx="1009676" cy="1417265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1993726"/>
              <a:ext cx="321924" cy="2192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924" y="2752507"/>
              <a:ext cx="1009676" cy="6584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71167" y="2393787"/>
              <a:ext cx="351191" cy="1606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BD58-E173-4A40-9CE3-33FE05E7262B}" type="slidenum">
              <a:rPr lang="en-US"/>
              <a:pPr/>
              <a:t>8</a:t>
            </a:fld>
            <a:endParaRPr lang="en-US"/>
          </a:p>
        </p:txBody>
      </p:sp>
      <p:sp>
        <p:nvSpPr>
          <p:cNvPr id="18227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274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19400"/>
            <a:ext cx="3317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4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174875"/>
            <a:ext cx="8905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4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546475"/>
            <a:ext cx="744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49" name="Line 29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2754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024188"/>
            <a:ext cx="280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822" name="Picture 10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5289550"/>
            <a:ext cx="16208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823" name="Picture 10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830888"/>
            <a:ext cx="169386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824" name="Picture 10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606925"/>
            <a:ext cx="24526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825" name="Picture 10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597400"/>
            <a:ext cx="21463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826" name="Picture 10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468938"/>
            <a:ext cx="28463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88" name="Line 68"/>
          <p:cNvSpPr>
            <a:spLocks noChangeShapeType="1"/>
          </p:cNvSpPr>
          <p:nvPr/>
        </p:nvSpPr>
        <p:spPr bwMode="auto">
          <a:xfrm flipV="1">
            <a:off x="2819400" y="4953000"/>
            <a:ext cx="438785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95" name="Line 75"/>
          <p:cNvSpPr>
            <a:spLocks noChangeShapeType="1"/>
          </p:cNvSpPr>
          <p:nvPr/>
        </p:nvSpPr>
        <p:spPr bwMode="auto">
          <a:xfrm>
            <a:off x="912813" y="4989513"/>
            <a:ext cx="1830387" cy="1030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96" name="Line 76"/>
          <p:cNvSpPr>
            <a:spLocks noChangeShapeType="1"/>
          </p:cNvSpPr>
          <p:nvPr/>
        </p:nvSpPr>
        <p:spPr bwMode="auto">
          <a:xfrm>
            <a:off x="3216275" y="5029200"/>
            <a:ext cx="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97" name="Line 77"/>
          <p:cNvSpPr>
            <a:spLocks noChangeShapeType="1"/>
          </p:cNvSpPr>
          <p:nvPr/>
        </p:nvSpPr>
        <p:spPr bwMode="auto">
          <a:xfrm>
            <a:off x="2393950" y="5072063"/>
            <a:ext cx="0" cy="2746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98" name="Line 78"/>
          <p:cNvSpPr>
            <a:spLocks noChangeShapeType="1"/>
          </p:cNvSpPr>
          <p:nvPr/>
        </p:nvSpPr>
        <p:spPr bwMode="auto">
          <a:xfrm flipV="1">
            <a:off x="1600200" y="4953000"/>
            <a:ext cx="3565525" cy="304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99" name="Line 79"/>
          <p:cNvSpPr>
            <a:spLocks noChangeShapeType="1"/>
          </p:cNvSpPr>
          <p:nvPr/>
        </p:nvSpPr>
        <p:spPr bwMode="auto">
          <a:xfrm flipV="1">
            <a:off x="2209800" y="4953000"/>
            <a:ext cx="3409950" cy="1143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00" name="Line 80"/>
          <p:cNvSpPr>
            <a:spLocks noChangeShapeType="1"/>
          </p:cNvSpPr>
          <p:nvPr/>
        </p:nvSpPr>
        <p:spPr bwMode="auto">
          <a:xfrm flipV="1">
            <a:off x="1295400" y="5257800"/>
            <a:ext cx="30480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01" name="Line 81"/>
          <p:cNvSpPr>
            <a:spLocks noChangeShapeType="1"/>
          </p:cNvSpPr>
          <p:nvPr/>
        </p:nvSpPr>
        <p:spPr bwMode="auto">
          <a:xfrm flipH="1">
            <a:off x="6178549" y="1479550"/>
            <a:ext cx="594360" cy="3382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04" name="Line 84"/>
          <p:cNvSpPr>
            <a:spLocks noChangeShapeType="1"/>
          </p:cNvSpPr>
          <p:nvPr/>
        </p:nvSpPr>
        <p:spPr bwMode="auto">
          <a:xfrm flipV="1">
            <a:off x="1905000" y="5181600"/>
            <a:ext cx="1965325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07" name="Rectangle 87"/>
          <p:cNvSpPr>
            <a:spLocks noChangeArrowheads="1"/>
          </p:cNvSpPr>
          <p:nvPr/>
        </p:nvSpPr>
        <p:spPr bwMode="auto">
          <a:xfrm>
            <a:off x="8839200" y="5943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10" name="Rectangle 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2813" name="Group 93"/>
          <p:cNvGrpSpPr>
            <a:grpSpLocks/>
          </p:cNvGrpSpPr>
          <p:nvPr/>
        </p:nvGrpSpPr>
        <p:grpSpPr bwMode="auto">
          <a:xfrm>
            <a:off x="4918075" y="6324600"/>
            <a:ext cx="3235325" cy="514350"/>
            <a:chOff x="422" y="3984"/>
            <a:chExt cx="2038" cy="324"/>
          </a:xfrm>
        </p:grpSpPr>
        <p:pic>
          <p:nvPicPr>
            <p:cNvPr id="1822814" name="Picture 9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2815" name="Picture 9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22787" name="Line 67"/>
          <p:cNvSpPr>
            <a:spLocks noChangeShapeType="1"/>
          </p:cNvSpPr>
          <p:nvPr/>
        </p:nvSpPr>
        <p:spPr bwMode="auto">
          <a:xfrm flipH="1">
            <a:off x="3429000" y="4343400"/>
            <a:ext cx="1828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2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2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2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82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82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82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82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82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82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182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2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2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2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2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8" grpId="0" animBg="1"/>
      <p:bldP spid="1822788" grpId="1" animBg="1"/>
      <p:bldP spid="1822795" grpId="0" animBg="1"/>
      <p:bldP spid="1822795" grpId="1" animBg="1"/>
      <p:bldP spid="1822796" grpId="0" animBg="1"/>
      <p:bldP spid="1822796" grpId="1" animBg="1"/>
      <p:bldP spid="1822797" grpId="0" animBg="1"/>
      <p:bldP spid="1822797" grpId="1" animBg="1"/>
      <p:bldP spid="1822798" grpId="0" animBg="1"/>
      <p:bldP spid="1822798" grpId="1" animBg="1"/>
      <p:bldP spid="1822799" grpId="0" animBg="1"/>
      <p:bldP spid="1822799" grpId="1" animBg="1"/>
      <p:bldP spid="1822800" grpId="0" animBg="1"/>
      <p:bldP spid="1822800" grpId="1" animBg="1"/>
      <p:bldP spid="1822801" grpId="0" animBg="1"/>
      <p:bldP spid="1822801" grpId="1" animBg="1"/>
      <p:bldP spid="1822804" grpId="0" animBg="1"/>
      <p:bldP spid="1822804" grpId="1" animBg="1"/>
      <p:bldP spid="1822807" grpId="0" animBg="1"/>
      <p:bldP spid="1822787" grpId="0" animBg="1"/>
      <p:bldP spid="182278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762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25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75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29352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265566" y="685801"/>
            <a:ext cx="1402231" cy="1008625"/>
            <a:chOff x="3265566" y="685801"/>
            <a:chExt cx="1402231" cy="1008625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5566" y="1066051"/>
              <a:ext cx="1402231" cy="6283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835222" y="765991"/>
              <a:ext cx="262918" cy="102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1953" y="1536192"/>
            <a:ext cx="1430847" cy="1603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917" y="1060704"/>
            <a:ext cx="2073291" cy="218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79273" y="1857112"/>
            <a:ext cx="948933" cy="1024731"/>
            <a:chOff x="3279273" y="1857112"/>
            <a:chExt cx="948933" cy="1024731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9273" y="2253602"/>
              <a:ext cx="948933" cy="6282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835222" y="1937302"/>
              <a:ext cx="262918" cy="102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95" y="2311216"/>
            <a:ext cx="2518176" cy="530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051132" y="2286000"/>
            <a:ext cx="673274" cy="312373"/>
            <a:chOff x="3264074" y="2286000"/>
            <a:chExt cx="673274" cy="312373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4074" y="2569464"/>
              <a:ext cx="190098" cy="289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 bwMode="auto">
            <a:xfrm>
              <a:off x="3937348" y="2286000"/>
              <a:ext cx="0" cy="1828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30E5146-BB16-4D7D-B274-05B9B08A87BF}" type="slidenum">
              <a:rPr lang="en-US"/>
              <a:pPr/>
              <a:t>9</a:t>
            </a:fld>
            <a:endParaRPr lang="en-US"/>
          </a:p>
        </p:txBody>
      </p:sp>
      <p:sp>
        <p:nvSpPr>
          <p:cNvPr id="1823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375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 bwMode="auto">
          <a:xfrm>
            <a:off x="34233" y="4800600"/>
            <a:ext cx="8651541" cy="1351750"/>
            <a:chOff x="100013" y="4800600"/>
            <a:chExt cx="8651541" cy="135175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822" y="5567362"/>
              <a:ext cx="3639732" cy="584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5189408"/>
              <a:ext cx="286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50" y="5186362"/>
              <a:ext cx="3727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8" name="Group 120"/>
            <p:cNvGrpSpPr>
              <a:grpSpLocks/>
            </p:cNvGrpSpPr>
            <p:nvPr/>
          </p:nvGrpSpPr>
          <p:grpSpPr bwMode="auto">
            <a:xfrm>
              <a:off x="100013" y="4800600"/>
              <a:ext cx="7583487" cy="233362"/>
              <a:chOff x="63" y="237"/>
              <a:chExt cx="4777" cy="147"/>
            </a:xfrm>
          </p:grpSpPr>
          <p:pic>
            <p:nvPicPr>
              <p:cNvPr id="39" name="Picture 11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" y="237"/>
                <a:ext cx="355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119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247"/>
                <a:ext cx="114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4" name="Straight Connector 3"/>
          <p:cNvCxnSpPr/>
          <p:nvPr/>
        </p:nvCxn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103"/>
          <p:cNvGrpSpPr>
            <a:grpSpLocks/>
          </p:cNvGrpSpPr>
          <p:nvPr/>
        </p:nvGrpSpPr>
        <p:grpSpPr bwMode="auto">
          <a:xfrm>
            <a:off x="6169025" y="5429250"/>
            <a:ext cx="1085850" cy="357187"/>
            <a:chOff x="3886" y="633"/>
            <a:chExt cx="684" cy="225"/>
          </a:xfrm>
        </p:grpSpPr>
        <p:pic>
          <p:nvPicPr>
            <p:cNvPr id="35" name="Picture 7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748"/>
              <a:ext cx="40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0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633"/>
              <a:ext cx="68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25400" y="5621311"/>
            <a:ext cx="2640143" cy="449289"/>
            <a:chOff x="1066800" y="1143000"/>
            <a:chExt cx="2640143" cy="449289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1143000"/>
              <a:ext cx="2640143" cy="235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8974" y="1415478"/>
              <a:ext cx="2427969" cy="1768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4" name="Group 43"/>
          <p:cNvGrpSpPr/>
          <p:nvPr/>
        </p:nvGrpSpPr>
        <p:grpSpPr bwMode="auto">
          <a:xfrm>
            <a:off x="3046559" y="3025164"/>
            <a:ext cx="2015609" cy="709962"/>
            <a:chOff x="3046559" y="3025164"/>
            <a:chExt cx="2015609" cy="709962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6559" y="3413504"/>
              <a:ext cx="2015609" cy="3216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835222" y="3105354"/>
              <a:ext cx="262918" cy="102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8" name="Group 47"/>
          <p:cNvGrpSpPr/>
          <p:nvPr/>
        </p:nvGrpSpPr>
        <p:grpSpPr bwMode="auto">
          <a:xfrm>
            <a:off x="2754613" y="3875890"/>
            <a:ext cx="2599499" cy="682461"/>
            <a:chOff x="2754613" y="3875890"/>
            <a:chExt cx="2599499" cy="682461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4613" y="4236808"/>
              <a:ext cx="2599499" cy="321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835222" y="3956080"/>
              <a:ext cx="262918" cy="102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23758" name="Rectangle 14"/>
          <p:cNvSpPr>
            <a:spLocks noChangeArrowheads="1"/>
          </p:cNvSpPr>
          <p:nvPr/>
        </p:nvSpPr>
        <p:spPr bwMode="auto">
          <a:xfrm>
            <a:off x="5471786" y="426186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3759" name="Group 15"/>
          <p:cNvGrpSpPr>
            <a:grpSpLocks/>
          </p:cNvGrpSpPr>
          <p:nvPr/>
        </p:nvGrpSpPr>
        <p:grpSpPr bwMode="auto">
          <a:xfrm>
            <a:off x="5803726" y="4102274"/>
            <a:ext cx="3235325" cy="514350"/>
            <a:chOff x="422" y="3984"/>
            <a:chExt cx="2038" cy="324"/>
          </a:xfrm>
        </p:grpSpPr>
        <p:pic>
          <p:nvPicPr>
            <p:cNvPr id="1823760" name="Picture 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761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Straight Arrow Connector 6"/>
          <p:cNvCxnSpPr/>
          <p:nvPr/>
        </p:nvCxnSpPr>
        <p:spPr bwMode="auto">
          <a:xfrm flipH="1">
            <a:off x="4054363" y="1671486"/>
            <a:ext cx="2432304" cy="187777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36&quot;/&gt;&lt;property id=&quot;20307&quot; value=&quot;661&quot;/&gt;&lt;/object&gt;&lt;object type=&quot;3&quot; unique_id=&quot;113161&quot;&gt;&lt;property id=&quot;20148&quot; value=&quot;5&quot;/&gt;&lt;property id=&quot;20300&quot; value=&quot;Slide 2&quot;/&gt;&lt;property id=&quot;20307&quot; value=&quot;719&quot;/&gt;&lt;/object&gt;&lt;object type=&quot;3&quot; unique_id=&quot;113493&quot;&gt;&lt;property id=&quot;20148&quot; value=&quot;5&quot;/&gt;&lt;property id=&quot;20300&quot; value=&quot;Slide 8&quot;/&gt;&lt;property id=&quot;20307&quot; value=&quot;731&quot;/&gt;&lt;/object&gt;&lt;object type=&quot;3&quot; unique_id=&quot;113669&quot;&gt;&lt;property id=&quot;20148&quot; value=&quot;5&quot;/&gt;&lt;property id=&quot;20300&quot; value=&quot;Slide 3&quot;/&gt;&lt;property id=&quot;20307&quot; value=&quot;732&quot;/&gt;&lt;/object&gt;&lt;object type=&quot;3&quot; unique_id=&quot;113703&quot;&gt;&lt;property id=&quot;20148&quot; value=&quot;5&quot;/&gt;&lt;property id=&quot;20300&quot; value=&quot;Slide 4&quot;/&gt;&lt;property id=&quot;20307&quot; value=&quot;733&quot;/&gt;&lt;/object&gt;&lt;object type=&quot;3&quot; unique_id=&quot;113776&quot;&gt;&lt;property id=&quot;20148&quot; value=&quot;5&quot;/&gt;&lt;property id=&quot;20300&quot; value=&quot;Slide 5&quot;/&gt;&lt;property id=&quot;20307&quot; value=&quot;735&quot;/&gt;&lt;/object&gt;&lt;object type=&quot;3&quot; unique_id=&quot;113946&quot;&gt;&lt;property id=&quot;20148&quot; value=&quot;5&quot;/&gt;&lt;property id=&quot;20300&quot; value=&quot;Slide 6&quot;/&gt;&lt;property id=&quot;20307&quot; value=&quot;736&quot;/&gt;&lt;/object&gt;&lt;object type=&quot;3&quot; unique_id=&quot;114031&quot;&gt;&lt;property id=&quot;20148&quot; value=&quot;5&quot;/&gt;&lt;property id=&quot;20300&quot; value=&quot;Slide 7&quot;/&gt;&lt;property id=&quot;20307&quot; value=&quot;737&quot;/&gt;&lt;/object&gt;&lt;object type=&quot;3&quot; unique_id=&quot;114130&quot;&gt;&lt;property id=&quot;20148&quot; value=&quot;5&quot;/&gt;&lt;property id=&quot;20300&quot; value=&quot;Slide 12&quot;/&gt;&lt;property id=&quot;20307&quot; value=&quot;738&quot;/&gt;&lt;/object&gt;&lt;object type=&quot;3&quot; unique_id=&quot;114349&quot;&gt;&lt;property id=&quot;20148&quot; value=&quot;5&quot;/&gt;&lt;property id=&quot;20300&quot; value=&quot;Slide 14&quot;/&gt;&lt;property id=&quot;20307&quot; value=&quot;740&quot;/&gt;&lt;/object&gt;&lt;object type=&quot;3&quot; unique_id=&quot;114419&quot;&gt;&lt;property id=&quot;20148&quot; value=&quot;5&quot;/&gt;&lt;property id=&quot;20300&quot; value=&quot;Slide 21&quot;/&gt;&lt;property id=&quot;20307&quot; value=&quot;742&quot;/&gt;&lt;/object&gt;&lt;object type=&quot;3&quot; unique_id=&quot;114496&quot;&gt;&lt;property id=&quot;20148&quot; value=&quot;5&quot;/&gt;&lt;property id=&quot;20300&quot; value=&quot;Slide 22&quot;/&gt;&lt;property id=&quot;20307&quot; value=&quot;744&quot;/&gt;&lt;/object&gt;&lt;object type=&quot;3&quot; unique_id=&quot;114497&quot;&gt;&lt;property id=&quot;20148&quot; value=&quot;5&quot;/&gt;&lt;property id=&quot;20300&quot; value=&quot;Slide 17&quot;/&gt;&lt;property id=&quot;20307&quot; value=&quot;743&quot;/&gt;&lt;/object&gt;&lt;object type=&quot;3&quot; unique_id=&quot;114876&quot;&gt;&lt;property id=&quot;20148&quot; value=&quot;5&quot;/&gt;&lt;property id=&quot;20300&quot; value=&quot;Slide 23&quot;/&gt;&lt;property id=&quot;20307&quot; value=&quot;756&quot;/&gt;&lt;/object&gt;&lt;object type=&quot;3&quot; unique_id=&quot;114877&quot;&gt;&lt;property id=&quot;20148&quot; value=&quot;5&quot;/&gt;&lt;property id=&quot;20300&quot; value=&quot;Slide 30&quot;/&gt;&lt;property id=&quot;20307&quot; value=&quot;757&quot;/&gt;&lt;/object&gt;&lt;object type=&quot;3&quot; unique_id=&quot;114878&quot;&gt;&lt;property id=&quot;20148&quot; value=&quot;5&quot;/&gt;&lt;property id=&quot;20300&quot; value=&quot;Slide 31&quot;/&gt;&lt;property id=&quot;20307&quot; value=&quot;758&quot;/&gt;&lt;/object&gt;&lt;object type=&quot;3&quot; unique_id=&quot;114879&quot;&gt;&lt;property id=&quot;20148&quot; value=&quot;5&quot;/&gt;&lt;property id=&quot;20300&quot; value=&quot;Slide 33&quot;/&gt;&lt;property id=&quot;20307&quot; value=&quot;759&quot;/&gt;&lt;/object&gt;&lt;object type=&quot;3&quot; unique_id=&quot;114880&quot;&gt;&lt;property id=&quot;20148&quot; value=&quot;5&quot;/&gt;&lt;property id=&quot;20300&quot; value=&quot;Slide 35&quot;/&gt;&lt;property id=&quot;20307&quot; value=&quot;760&quot;/&gt;&lt;/object&gt;&lt;object type=&quot;3&quot; unique_id=&quot;114881&quot;&gt;&lt;property id=&quot;20148&quot; value=&quot;5&quot;/&gt;&lt;property id=&quot;20300&quot; value=&quot;Slide 37&quot;/&gt;&lt;property id=&quot;20307&quot; value=&quot;745&quot;/&gt;&lt;/object&gt;&lt;object type=&quot;3&quot; unique_id=&quot;114882&quot;&gt;&lt;property id=&quot;20148&quot; value=&quot;5&quot;/&gt;&lt;property id=&quot;20300&quot; value=&quot;Slide 38&quot;/&gt;&lt;property id=&quot;20307&quot; value=&quot;746&quot;/&gt;&lt;/object&gt;&lt;object type=&quot;3&quot; unique_id=&quot;114883&quot;&gt;&lt;property id=&quot;20148&quot; value=&quot;5&quot;/&gt;&lt;property id=&quot;20300&quot; value=&quot;Slide 39&quot;/&gt;&lt;property id=&quot;20307&quot; value=&quot;747&quot;/&gt;&lt;/object&gt;&lt;object type=&quot;3&quot; unique_id=&quot;114884&quot;&gt;&lt;property id=&quot;20148&quot; value=&quot;5&quot;/&gt;&lt;property id=&quot;20300&quot; value=&quot;Slide 40&quot;/&gt;&lt;property id=&quot;20307&quot; value=&quot;748&quot;/&gt;&lt;/object&gt;&lt;object type=&quot;3&quot; unique_id=&quot;114885&quot;&gt;&lt;property id=&quot;20148&quot; value=&quot;5&quot;/&gt;&lt;property id=&quot;20300&quot; value=&quot;Slide 41&quot;/&gt;&lt;property id=&quot;20307&quot; value=&quot;749&quot;/&gt;&lt;/object&gt;&lt;object type=&quot;3&quot; unique_id=&quot;114886&quot;&gt;&lt;property id=&quot;20148&quot; value=&quot;5&quot;/&gt;&lt;property id=&quot;20300&quot; value=&quot;Slide 42&quot;/&gt;&lt;property id=&quot;20307&quot; value=&quot;750&quot;/&gt;&lt;/object&gt;&lt;object type=&quot;3&quot; unique_id=&quot;114887&quot;&gt;&lt;property id=&quot;20148&quot; value=&quot;5&quot;/&gt;&lt;property id=&quot;20300&quot; value=&quot;Slide 43&quot;/&gt;&lt;property id=&quot;20307&quot; value=&quot;751&quot;/&gt;&lt;/object&gt;&lt;object type=&quot;3&quot; unique_id=&quot;114888&quot;&gt;&lt;property id=&quot;20148&quot; value=&quot;5&quot;/&gt;&lt;property id=&quot;20300&quot; value=&quot;Slide 44&quot;/&gt;&lt;property id=&quot;20307&quot; value=&quot;752&quot;/&gt;&lt;/object&gt;&lt;object type=&quot;3&quot; unique_id=&quot;114889&quot;&gt;&lt;property id=&quot;20148&quot; value=&quot;5&quot;/&gt;&lt;property id=&quot;20300&quot; value=&quot;Slide 45&quot;/&gt;&lt;property id=&quot;20307&quot; value=&quot;753&quot;/&gt;&lt;/object&gt;&lt;object type=&quot;3&quot; unique_id=&quot;114890&quot;&gt;&lt;property id=&quot;20148&quot; value=&quot;5&quot;/&gt;&lt;property id=&quot;20300&quot; value=&quot;Slide 46&quot;/&gt;&lt;property id=&quot;20307&quot; value=&quot;754&quot;/&gt;&lt;/object&gt;&lt;object type=&quot;3&quot; unique_id=&quot;114891&quot;&gt;&lt;property id=&quot;20148&quot; value=&quot;5&quot;/&gt;&lt;property id=&quot;20300&quot; value=&quot;Slide 47&quot;/&gt;&lt;property id=&quot;20307&quot; value=&quot;755&quot;/&gt;&lt;/object&gt;&lt;object type=&quot;3&quot; unique_id=&quot;115036&quot;&gt;&lt;property id=&quot;20148&quot; value=&quot;5&quot;/&gt;&lt;property id=&quot;20300&quot; value=&quot;Slide 16&quot;/&gt;&lt;property id=&quot;20307&quot; value=&quot;761&quot;/&gt;&lt;/object&gt;&lt;object type=&quot;3&quot; unique_id=&quot;115148&quot;&gt;&lt;property id=&quot;20148&quot; value=&quot;5&quot;/&gt;&lt;property id=&quot;20300&quot; value=&quot;Slide 15&quot;/&gt;&lt;property id=&quot;20307&quot; value=&quot;762&quot;/&gt;&lt;/object&gt;&lt;object type=&quot;3&quot; unique_id=&quot;115567&quot;&gt;&lt;property id=&quot;20148&quot; value=&quot;5&quot;/&gt;&lt;property id=&quot;20300&quot; value=&quot;Slide 18&quot;/&gt;&lt;property id=&quot;20307&quot; value=&quot;763&quot;/&gt;&lt;/object&gt;&lt;object type=&quot;3&quot; unique_id=&quot;115568&quot;&gt;&lt;property id=&quot;20148&quot; value=&quot;5&quot;/&gt;&lt;property id=&quot;20300&quot; value=&quot;Slide 19&quot;/&gt;&lt;property id=&quot;20307&quot; value=&quot;764&quot;/&gt;&lt;/object&gt;&lt;object type=&quot;3&quot; unique_id=&quot;115689&quot;&gt;&lt;property id=&quot;20148&quot; value=&quot;5&quot;/&gt;&lt;property id=&quot;20300&quot; value=&quot;Slide 20&quot;/&gt;&lt;property id=&quot;20307&quot; value=&quot;765&quot;/&gt;&lt;/object&gt;&lt;object type=&quot;3&quot; unique_id=&quot;116100&quot;&gt;&lt;property id=&quot;20148&quot; value=&quot;5&quot;/&gt;&lt;property id=&quot;20300&quot; value=&quot;Slide 24&quot;/&gt;&lt;property id=&quot;20307&quot; value=&quot;767&quot;/&gt;&lt;/object&gt;&lt;object type=&quot;3&quot; unique_id=&quot;116274&quot;&gt;&lt;property id=&quot;20148&quot; value=&quot;5&quot;/&gt;&lt;property id=&quot;20300&quot; value=&quot;Slide 27&quot;/&gt;&lt;property id=&quot;20307&quot; value=&quot;769&quot;/&gt;&lt;/object&gt;&lt;object type=&quot;3&quot; unique_id=&quot;116275&quot;&gt;&lt;property id=&quot;20148&quot; value=&quot;5&quot;/&gt;&lt;property id=&quot;20300&quot; value=&quot;Slide 28&quot;/&gt;&lt;property id=&quot;20307&quot; value=&quot;768&quot;/&gt;&lt;/object&gt;&lt;object type=&quot;3&quot; unique_id=&quot;116364&quot;&gt;&lt;property id=&quot;20148&quot; value=&quot;5&quot;/&gt;&lt;property id=&quot;20300&quot; value=&quot;Slide 32&quot;/&gt;&lt;property id=&quot;20307&quot; value=&quot;770&quot;/&gt;&lt;/object&gt;&lt;object type=&quot;3&quot; unique_id=&quot;116365&quot;&gt;&lt;property id=&quot;20148&quot; value=&quot;5&quot;/&gt;&lt;property id=&quot;20300&quot; value=&quot;Slide 34&quot;/&gt;&lt;property id=&quot;20307&quot; value=&quot;771&quot;/&gt;&lt;/object&gt;&lt;object type=&quot;3&quot; unique_id=&quot;116826&quot;&gt;&lt;property id=&quot;20148&quot; value=&quot;5&quot;/&gt;&lt;property id=&quot;20300&quot; value=&quot;Slide 29&quot;/&gt;&lt;property id=&quot;20307&quot; value=&quot;772&quot;/&gt;&lt;/object&gt;&lt;object type=&quot;3&quot; unique_id=&quot;119204&quot;&gt;&lt;property id=&quot;20148&quot; value=&quot;5&quot;/&gt;&lt;property id=&quot;20300&quot; value=&quot;Slide 48&quot;/&gt;&lt;property id=&quot;20307&quot; value=&quot;773&quot;/&gt;&lt;/object&gt;&lt;object type=&quot;3&quot; unique_id=&quot;120431&quot;&gt;&lt;property id=&quot;20148&quot; value=&quot;5&quot;/&gt;&lt;property id=&quot;20300&quot; value=&quot;Slide 9&quot;/&gt;&lt;property id=&quot;20307&quot; value=&quot;774&quot;/&gt;&lt;/object&gt;&lt;object type=&quot;3&quot; unique_id=&quot;120432&quot;&gt;&lt;property id=&quot;20148&quot; value=&quot;5&quot;/&gt;&lt;property id=&quot;20300&quot; value=&quot;Slide 10&quot;/&gt;&lt;property id=&quot;20307&quot; value=&quot;775&quot;/&gt;&lt;/object&gt;&lt;object type=&quot;3&quot; unique_id=&quot;120433&quot;&gt;&lt;property id=&quot;20148&quot; value=&quot;5&quot;/&gt;&lt;property id=&quot;20300&quot; value=&quot;Slide 11&quot;/&gt;&lt;property id=&quot;20307&quot; value=&quot;776&quot;/&gt;&lt;/object&gt;&lt;object type=&quot;3&quot; unique_id=&quot;120482&quot;&gt;&lt;property id=&quot;20148&quot; value=&quot;5&quot;/&gt;&lt;property id=&quot;20300&quot; value=&quot;Slide 13&quot;/&gt;&lt;property id=&quot;20307&quot; value=&quot;777&quot;/&gt;&lt;/object&gt;&lt;object type=&quot;3&quot; unique_id=&quot;121155&quot;&gt;&lt;property id=&quot;20148&quot; value=&quot;5&quot;/&gt;&lt;property id=&quot;20300&quot; value=&quot;Slide 26&quot;/&gt;&lt;property id=&quot;20307&quot; value=&quot;778&quot;/&gt;&lt;/object&gt;&lt;object type=&quot;3&quot; unique_id=&quot;121940&quot;&gt;&lt;property id=&quot;20148&quot; value=&quot;5&quot;/&gt;&lt;property id=&quot;20300&quot; value=&quot;Slide 25&quot;/&gt;&lt;property id=&quot;20307&quot; value=&quot;779&quot;/&gt;&lt;/object&gt;&lt;object type=&quot;3&quot; unique_id=&quot;142209&quot;&gt;&lt;property id=&quot;20148&quot; value=&quot;5&quot;/&gt;&lt;property id=&quot;20300&quot; value=&quot;Slide 1&quot;/&gt;&lt;property id=&quot;20307&quot; value=&quot;78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F}({\color{blue}u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13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x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x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07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K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07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E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2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rue even when ${\color{blue}u}$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0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9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it DEPENDENT} variabl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1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impler to remember and recogniz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3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 follow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1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left[\sqrt{{\color{blue}u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34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u}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913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erivativ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585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F}({\color{blue}u})]=&#10;[{\color{red}F'}({\color{blue}u})]\left[{\color{blue}\frac{du}{dx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68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[{\color{red}F'}({\color{blue}u})]\left[{\color{blue}\frac{du}{dx}}\right]\,dx=&#10;({\color{red}F}({\color{blue}u})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3306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 impl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phantom{{\color{red}F'}({\color{blue}u})}]\left[{\color{blue}\frac{du}{dx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84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of $F(u)$ m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50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be an interva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5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18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2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blue}\frac{du}{dx}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111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}:=\frac{(\bullet)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81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:=1+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'}(\phantom{{\color{blue}u}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5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rue even when ${\color{blue}u}$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09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it DEPENDENT} variabl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1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left[\sqrt{{\color{blue}u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34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u}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91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int\,[x^4][\cos(x^5-6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669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[x^4][\cos(x^5-6)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207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du}=5x^4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00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[{\color{red}F'}({\color{blue}u})]\left[{\color{blue}\frac{du}{dx}}\right]\,dx=&#10;({\color{red}F}({\color{blue}u})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3306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F}({\color{blue}u})]=&#10;[{\color{red}F'}({\color{blue}u})]\left[{\color{blue}\frac{du}{dx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68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 impl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6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:=x^5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67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5}{\color{blue}du}=x^4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70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5}\int\,[\cos({\color{blue}u})]\,{\color{blue}d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796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5}\sin({\color{blue}u})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415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5}\sin(x^5-6)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740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${\color{red}F}$&#10;{\color[rgb]{0,.8,0}s.t.}~${\color{red}F'}=\sqrt{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56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2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blue}\frac{du}{dx}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111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culate}&#10;$\displaystyle{\int\tan x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995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: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23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\sin 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3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hskip.9in)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50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 OF $\displaystyle{\i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160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left[\ln(|\cos x|)\right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93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left[\ln(|{\color{blue}u}|)\right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6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of $F(u)$ m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50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be an interva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55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left[\sqrt{1+x^2}\,\right]\,[2x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18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frac{-\,{\color{blue}du}}{{\color{blue}u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62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frac{\sin x}{\cos 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45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:=1+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0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tan 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86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left[\ln(|\cos x|)\right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93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left[\ln(|\cos x|)\right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93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left[\ln(|\cos x|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87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14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1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frac{du}{dx}}=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05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of $F(u)$ m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50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be an interva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5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\left[\sqrt{{\color{blue}u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24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tan 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86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left[\ln(|\cos x|)\right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93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left[\ln(|\cos x|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87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_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29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31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83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3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blue}\frac{du}{dx}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1109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38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14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14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72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of $F(u)$ m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50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be an interva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55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tan 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86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left[\ln(|\cos x|)\right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93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is} has same deri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28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DEFINITE integration via substitu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2"/>
  <p:tag name="PICTUREFILESIZE" val="3404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${\color{red}F}$&#10;{\color[rgb]{0,.8,0}s.t.}~${\color{red}F'}=\sqrt{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56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FINITELY M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9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DEGREES OF FREEDOM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5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-\frac{\pi}{2}&lt;x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13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-\frac{3\pi}{2}&lt;x&lt;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956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\frac{\pi}{2}&lt;x&lt;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48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rre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6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left[\ln(-\cos x)\right]+C_{-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4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}(x):=\frac{x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545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left[\ln(\cos x)\right]+C_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86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left[\ln(-\cos x)\right]+C_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_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29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31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83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3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38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14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\bf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114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}:=\frac{(\bullet)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81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of $F(u)$ m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50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be an interva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55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9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DEFINITE integration via substitu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2"/>
  <p:tag name="PICTUREFILESIZE" val="3404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4^7\,{\color{red}\cos}({\color{blue}x^3})\,[{\color{blue}3x^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58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}({\color{blue}u})=\frac{{\color{blue}u}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449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4^7\,{\color{red}\cos}({\color{blue}x^3})\,[{\color{blue}3x^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58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[{\color{red}\cos}({\color{blue}x^3})]\,[{\color{blue}3x^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66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={\color{blue}x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0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'}={\color{red}\co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6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[{\color{blue}3x^2}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91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\,[{\color{red}\cos}({\color{blue}u})]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96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{\color{blue}u})+C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3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left[\sqrt{1+x^2}\,\right]\,[2x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18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{\color{blue}u}^{3/2}}{3/2}\right]=&#10;\left[\sqrt{{\color{blue}u}}\right]\left[{\color{blue}\frac{du}{dx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3512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{\color{red}\sin}({\color{blue}x^3})]_{x:\to4}^{x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02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sin}({\color{blue}x^3}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90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{\color{red}\sin}({\color{blue}7^3})]-&#10;[{\color{red}\sin}({\color{blue}4^3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8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ot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53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&#10;[{\color{red}\sin}({\color{blue}w})]_{{\color{blue}w}:\to{\color{blue}4^3}}&#10;^{{\color{blue}w}:\to{\color{blue}7^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37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{\color{blue}4^3}}^{{\color{blue}7^3}}\,&#10;{\color{red}\cos}(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76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u}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913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4^7\,{\color{red}\cos}({\color{blue}x^3})\,[{\color{blue}3x^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5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4^7\,{\color{red}\cos}({\color{blue}x^3})\,[{\color{blue}3x^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58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{\color{blue}4^3}}^{{\color{blue}7^3}}\,&#10;{\color{red}\cos}(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76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{\color{blue}4^3}}^{{\color{blue}7^3}}\,&#10;{\color{red}\cos}(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76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 is both independent and depend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95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3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0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4^7\,{\color{red}\cos}({\color{blue}x^3})\,[{\color{blue}3x^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58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s ${\color{red}f},{\color{blue}g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48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$a,b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7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{\color{red}f}({\color{blue}g}(x))\,[{\color{blue}g'}(x)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376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{\color{blue}g}(a)}^{{\color{blue}g}(b)}\,&#10;{\color{red}f}(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95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{\color{blue}4^3}}^{{\color{blue}7^3}}\,&#10;{\color{red}\cos}(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76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 is both independent and depend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95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7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56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4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82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7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68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4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4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 is independ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4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 b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5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 a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52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62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68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3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0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3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0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{\color{blue}g}(a)}^{{\color{blue}g}(b)}\,&#10;{\color{red}f}(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953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s ${\color{red}f},{\color{blue}g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48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$a,b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7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{\color{red}f}({\color{blue}g}(x))\,[{\color{blue}g'}(x)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376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 b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5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 a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52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9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62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 is being u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92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th as a dependent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8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s an independent var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13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3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0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68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${\color{red}F}(x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70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 b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5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{\color{blue}g}(a)}^{{\color{blue}g}(b)}\,&#10;{\color{red}f}(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953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7\,\sqrt{3x+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516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{\color{red}f}({\color{blue}g}(x))\,[{\color{blue}g'}(x)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376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s ${\color{red}f},{\color{blue}g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48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$a,b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'}(x)=\sqrt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80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0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7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0^7\,\sqrt{3x+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314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7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4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\int_2^{23}\,\sqrt{{\color{blue}w}}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576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\left[&#10;\frac{{\color{blue}w}^{3/2}}{3/2}&#10;\right]_{{\color{blue}w}:\to2}^{{\color{blue}w}:\to2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2582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0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 a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52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9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6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F}({\color{blue}u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13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 is now an independent var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05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7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\left[\frac{23^{3/2}}{3/2}-\frac{2^{3/2}}{3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500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dw}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45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0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3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6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{\color{red}F'}({\color{blue}u})\,{\color{blue}du}=&#10;({\color{red}F}({\color{blue}u}))+C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0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phantom{{\color{red}F'}({\color{blue}u})}]\left[{\color{blue}\frac{du}{dx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84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 ${\color{red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02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{\color{blue}u}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3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\left[\frac{23^{3/2}}{3/2}-\frac{2^{3/2}}{3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500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 is now an independent var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05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 b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5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{\color{blue}g}(a)}^{{\color{blue}g}(b)}\,&#10;{\color{red}f}(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953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7\,\sqrt{3x+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516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'}(\phantom{{\color{blue}u}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5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{\color{red}f}({\color{blue}g}(x))\,[{\color{blue}g'}(x)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376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nctions ${\color{red}f},{\color{blue}g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48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$a,b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7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0^7\,\sqrt{3x+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314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\int_2^{23}\,\sqrt{{\color{blue}w}}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576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\left[&#10;\frac{{\color{blue}w}^{3/2}}{3/2}&#10;\right]_{{\color{blue}w}:\to2}^{{\color{blue}w}:\to2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2582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0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 a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5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62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2^{23}\,\sqrt{{\color{blue}w}}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51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change to other independent variable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62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2^{23}\,\sqrt{t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253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394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2^{23}\,\sqrt{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34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68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95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egr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6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ymmetr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0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49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3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8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68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$[-a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88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12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NG SYM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7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2\int_0^a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7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hskip.9in)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50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67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1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936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 of 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35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83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{\color{blue}w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9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w}=-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19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-{\color{blue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371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9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:=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12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0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20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{\color{blue}u}^{3/2}}{3/2}\right]=&#10;\left[\sqrt{{\color{blue}u}}\right]\left[{\color{blue}\frac{du}{dx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3512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{\color{blue}w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9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,[-{\color{blue}dw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0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$[-a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88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6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12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2\int_0^a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71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67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u}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913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1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936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 of 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35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83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NG SYM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7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w}=-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19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x=-{\color{blue}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33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0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w}]_{x:\to-a}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13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4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left[\sqrt{1+x^2}\,\right]\,[2x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185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$ is now an independent variab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48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:=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12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0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20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:=1+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0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$[-a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88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6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12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2\int_0^a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71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67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:=1+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0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frac{du}{dx}}=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05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936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 of 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35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83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4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{\color{blue}w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9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,[-{\color{blue}dw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0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NG SYM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7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\left[\sqrt{{\color{blue}u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24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-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21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393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le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07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-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44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0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20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blue}\frac{du}{dx}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1109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NG SYM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7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$[-a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88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72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12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2\int_0^a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71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67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1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936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 of 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35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83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${\color{red}F}$&#10;{\color[rgb]{0,.8,0}s.t.}~${\color{red}F'}=\sqrt{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56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45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}:=\frac{(\bullet)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81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NG SYM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7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$[-a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88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6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12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2\int_0^a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71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67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1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936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du}:=\left[{\color{blue}\frac{du}{dx}}\right]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66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 of (b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59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-(f(x)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55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83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47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{\color{blue}w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9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,[-{\color{blue}dw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0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-{\color{blue}w})\,{\color{blue}d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44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impler to remember and recogniz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37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-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21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0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20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 follow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1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NG SYM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7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$[-a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88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6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124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2\int_0^a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71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67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936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 of (b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59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a}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83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-(f(x)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55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-(f(x)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55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55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INIT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83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frac{du}{dx}}=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05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a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74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NG SYM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7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$[-a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88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12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2\int_0^a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71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67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1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936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{-7}^7\,(3x^4+x^2-4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86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left[\frac{3\cdot7^5}{5}+\frac{7^3}{3}-4\cdot7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238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ven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94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F}({\color{blue}u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13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using symmet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52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left[\frac{3x^5}{5}+\frac{x^3}{3}-4x\right]_{x:\to0}^{x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7104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0^7\,(3x^4+x^2-4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26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phantom{{\color{red}F'}({\color{blue}u})}]\left[{\color{blue}\frac{du}{dx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84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NG SYM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7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$[-a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887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6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12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2\int_0^a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71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67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1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{-1}^1\,\frac{\tan x}{3+2x^4+5x^8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318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'}(\phantom{{\color{blue}u}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5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936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tan=\frac{\sin}{\cos}}$ is&#10;$\displaystyle{\frac{\hbox{odd}}{\hbox{even}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0493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 is od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0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dd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53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using symmet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52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ven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76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dd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58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73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hskip.9in)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50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\left[\sqrt{{\color{blue}u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2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{\color{blue}u}^{3/2}}{3/2}\right]=&#10;\left[\sqrt{{\color{blue}u}}\right]\left[{\color{blue}\frac{du}{dx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351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u}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913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${\color{red}F}$&#10;{\color[rgb]{0,.8,0}s.t.}~${\color{red}F'}=\sqrt{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56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:=1+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0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frac{du}{dx}}=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05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left[\sqrt{1+x^2}\,\right]\,[2x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18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}:=\frac{(\bullet)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8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\left[\sqrt{{\color{blue}u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24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7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du}:=\left[{\color{blue}\frac{du}{dx}}\right]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6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blue}\frac{du}{dx}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1109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x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07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impler to remember and recogniz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37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 follow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F}({\color{blue}u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13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phantom{{\color{red}F'}({\color{blue}u})}]\left[{\color{blue}\frac{du}{dx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84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F'}(\phantom{{\color{blue}u}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7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hskip.9in)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50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9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u}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913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:=1+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0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left[\sqrt{1+x^2}\,\right]\,[2x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18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\left[\sqrt{{\color{blue}u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24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660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19806</TotalTime>
  <Words>59</Words>
  <Application>Microsoft Office PowerPoint</Application>
  <PresentationFormat>On-screen Show (4:3)</PresentationFormat>
  <Paragraphs>57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2069</cp:revision>
  <dcterms:created xsi:type="dcterms:W3CDTF">2008-09-20T13:47:00Z</dcterms:created>
  <dcterms:modified xsi:type="dcterms:W3CDTF">2012-04-12T01:28:21Z</dcterms:modified>
</cp:coreProperties>
</file>