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4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5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6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7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8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9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10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11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12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13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notesSlides/notesSlide14.xml" ContentType="application/vnd.openxmlformats-officedocument.presentationml.notesSlide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notesSlides/notesSlide15.xml" ContentType="application/vnd.openxmlformats-officedocument.presentationml.notesSlide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16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notesSlides/notesSlide17.xml" ContentType="application/vnd.openxmlformats-officedocument.presentationml.notesSlide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notesSlides/notesSlide18.xml" ContentType="application/vnd.openxmlformats-officedocument.presentationml.notesSlide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notesSlides/notesSlide19.xml" ContentType="application/vnd.openxmlformats-officedocument.presentationml.notesSlide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notesSlides/notesSlide20.xml" ContentType="application/vnd.openxmlformats-officedocument.presentationml.notesSlide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notesSlides/notesSlide21.xml" ContentType="application/vnd.openxmlformats-officedocument.presentationml.notesSlide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notesSlides/notesSlide22.xml" ContentType="application/vnd.openxmlformats-officedocument.presentationml.notesSlide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notesSlides/notesSlide23.xml" ContentType="application/vnd.openxmlformats-officedocument.presentationml.notesSlide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notesSlides/notesSlide24.xml" ContentType="application/vnd.openxmlformats-officedocument.presentationml.notesSlide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notesSlides/notesSlide25.xml" ContentType="application/vnd.openxmlformats-officedocument.presentationml.notesSlide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notesSlides/notesSlide26.xml" ContentType="application/vnd.openxmlformats-officedocument.presentationml.notesSlide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notesSlides/notesSlide27.xml" ContentType="application/vnd.openxmlformats-officedocument.presentationml.notesSlide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notesSlides/notesSlide28.xml" ContentType="application/vnd.openxmlformats-officedocument.presentationml.notesSlide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5" r:id="rId2"/>
    <p:sldId id="276" r:id="rId3"/>
    <p:sldId id="277" r:id="rId4"/>
    <p:sldId id="278" r:id="rId5"/>
    <p:sldId id="430" r:id="rId6"/>
    <p:sldId id="432" r:id="rId7"/>
    <p:sldId id="433" r:id="rId8"/>
    <p:sldId id="434" r:id="rId9"/>
    <p:sldId id="435" r:id="rId10"/>
    <p:sldId id="436" r:id="rId11"/>
    <p:sldId id="437" r:id="rId12"/>
    <p:sldId id="438" r:id="rId13"/>
    <p:sldId id="439" r:id="rId14"/>
    <p:sldId id="415" r:id="rId15"/>
    <p:sldId id="361" r:id="rId16"/>
    <p:sldId id="416" r:id="rId17"/>
    <p:sldId id="380" r:id="rId18"/>
    <p:sldId id="407" r:id="rId19"/>
    <p:sldId id="410" r:id="rId20"/>
    <p:sldId id="409" r:id="rId21"/>
    <p:sldId id="417" r:id="rId22"/>
    <p:sldId id="418" r:id="rId23"/>
    <p:sldId id="419" r:id="rId24"/>
    <p:sldId id="421" r:id="rId25"/>
    <p:sldId id="422" r:id="rId26"/>
    <p:sldId id="424" r:id="rId27"/>
    <p:sldId id="425" r:id="rId28"/>
    <p:sldId id="428" r:id="rId29"/>
    <p:sldId id="429" r:id="rId30"/>
    <p:sldId id="313" r:id="rId31"/>
    <p:sldId id="314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0" autoAdjust="0"/>
    <p:restoredTop sz="94674" autoAdjust="0"/>
  </p:normalViewPr>
  <p:slideViewPr>
    <p:cSldViewPr>
      <p:cViewPr varScale="1">
        <p:scale>
          <a:sx n="68" d="100"/>
          <a:sy n="68" d="100"/>
        </p:scale>
        <p:origin x="-11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12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13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14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15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16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18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19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20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21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22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23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24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26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28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29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1CD94F-5EB7-4404-B571-CCC8160D78D5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6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7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9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11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tags" Target="../tags/tag12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19.xml"/><Relationship Id="rId21" Type="http://schemas.openxmlformats.org/officeDocument/2006/relationships/image" Target="../media/image64.emf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17" Type="http://schemas.openxmlformats.org/officeDocument/2006/relationships/tags" Target="../tags/tag133.xml"/><Relationship Id="rId25" Type="http://schemas.openxmlformats.org/officeDocument/2006/relationships/image" Target="../media/image20.png"/><Relationship Id="rId2" Type="http://schemas.openxmlformats.org/officeDocument/2006/relationships/tags" Target="../tags/tag118.xml"/><Relationship Id="rId16" Type="http://schemas.openxmlformats.org/officeDocument/2006/relationships/tags" Target="../tags/tag132.xml"/><Relationship Id="rId20" Type="http://schemas.openxmlformats.org/officeDocument/2006/relationships/oleObject" Target="../embeddings/oleObject6.bin"/><Relationship Id="rId29" Type="http://schemas.openxmlformats.org/officeDocument/2006/relationships/image" Target="../media/image66.png"/><Relationship Id="rId1" Type="http://schemas.openxmlformats.org/officeDocument/2006/relationships/vmlDrawing" Target="../drawings/vmlDrawing6.v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24" Type="http://schemas.openxmlformats.org/officeDocument/2006/relationships/image" Target="../media/image19.png"/><Relationship Id="rId32" Type="http://schemas.openxmlformats.org/officeDocument/2006/relationships/image" Target="../media/image62.png"/><Relationship Id="rId5" Type="http://schemas.openxmlformats.org/officeDocument/2006/relationships/tags" Target="../tags/tag121.xml"/><Relationship Id="rId15" Type="http://schemas.openxmlformats.org/officeDocument/2006/relationships/tags" Target="../tags/tag131.xml"/><Relationship Id="rId23" Type="http://schemas.openxmlformats.org/officeDocument/2006/relationships/image" Target="../media/image18.png"/><Relationship Id="rId28" Type="http://schemas.openxmlformats.org/officeDocument/2006/relationships/image" Target="../media/image65.png"/><Relationship Id="rId10" Type="http://schemas.openxmlformats.org/officeDocument/2006/relationships/tags" Target="../tags/tag126.xml"/><Relationship Id="rId19" Type="http://schemas.openxmlformats.org/officeDocument/2006/relationships/notesSlide" Target="../notesSlides/notesSlide8.xml"/><Relationship Id="rId31" Type="http://schemas.openxmlformats.org/officeDocument/2006/relationships/image" Target="../media/image68.png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tags" Target="../tags/tag130.xml"/><Relationship Id="rId22" Type="http://schemas.openxmlformats.org/officeDocument/2006/relationships/image" Target="../media/image17.png"/><Relationship Id="rId27" Type="http://schemas.openxmlformats.org/officeDocument/2006/relationships/image" Target="../media/image27.png"/><Relationship Id="rId30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tags" Target="../tags/tag14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35.xml"/><Relationship Id="rId21" Type="http://schemas.openxmlformats.org/officeDocument/2006/relationships/image" Target="../media/image69.emf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17" Type="http://schemas.openxmlformats.org/officeDocument/2006/relationships/tags" Target="../tags/tag149.xml"/><Relationship Id="rId25" Type="http://schemas.openxmlformats.org/officeDocument/2006/relationships/image" Target="../media/image20.png"/><Relationship Id="rId2" Type="http://schemas.openxmlformats.org/officeDocument/2006/relationships/tags" Target="../tags/tag134.xml"/><Relationship Id="rId16" Type="http://schemas.openxmlformats.org/officeDocument/2006/relationships/tags" Target="../tags/tag148.xml"/><Relationship Id="rId20" Type="http://schemas.openxmlformats.org/officeDocument/2006/relationships/oleObject" Target="../embeddings/oleObject7.bin"/><Relationship Id="rId29" Type="http://schemas.openxmlformats.org/officeDocument/2006/relationships/image" Target="../media/image62.png"/><Relationship Id="rId1" Type="http://schemas.openxmlformats.org/officeDocument/2006/relationships/vmlDrawing" Target="../drawings/vmlDrawing7.v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24" Type="http://schemas.openxmlformats.org/officeDocument/2006/relationships/image" Target="../media/image19.png"/><Relationship Id="rId32" Type="http://schemas.openxmlformats.org/officeDocument/2006/relationships/image" Target="../media/image73.png"/><Relationship Id="rId5" Type="http://schemas.openxmlformats.org/officeDocument/2006/relationships/tags" Target="../tags/tag137.xml"/><Relationship Id="rId15" Type="http://schemas.openxmlformats.org/officeDocument/2006/relationships/tags" Target="../tags/tag147.xml"/><Relationship Id="rId23" Type="http://schemas.openxmlformats.org/officeDocument/2006/relationships/image" Target="../media/image18.png"/><Relationship Id="rId28" Type="http://schemas.openxmlformats.org/officeDocument/2006/relationships/image" Target="../media/image71.png"/><Relationship Id="rId10" Type="http://schemas.openxmlformats.org/officeDocument/2006/relationships/tags" Target="../tags/tag142.xml"/><Relationship Id="rId19" Type="http://schemas.openxmlformats.org/officeDocument/2006/relationships/notesSlide" Target="../notesSlides/notesSlide9.xml"/><Relationship Id="rId31" Type="http://schemas.openxmlformats.org/officeDocument/2006/relationships/image" Target="../media/image72.png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tags" Target="../tags/tag146.xml"/><Relationship Id="rId22" Type="http://schemas.openxmlformats.org/officeDocument/2006/relationships/image" Target="../media/image17.png"/><Relationship Id="rId27" Type="http://schemas.openxmlformats.org/officeDocument/2006/relationships/image" Target="../media/image70.png"/><Relationship Id="rId30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151.xml"/><Relationship Id="rId21" Type="http://schemas.openxmlformats.org/officeDocument/2006/relationships/image" Target="../media/image74.emf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tags" Target="../tags/tag165.xml"/><Relationship Id="rId25" Type="http://schemas.openxmlformats.org/officeDocument/2006/relationships/image" Target="../media/image20.png"/><Relationship Id="rId2" Type="http://schemas.openxmlformats.org/officeDocument/2006/relationships/tags" Target="../tags/tag150.xml"/><Relationship Id="rId16" Type="http://schemas.openxmlformats.org/officeDocument/2006/relationships/tags" Target="../tags/tag164.xml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77.png"/><Relationship Id="rId1" Type="http://schemas.openxmlformats.org/officeDocument/2006/relationships/vmlDrawing" Target="../drawings/vmlDrawing8.v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24" Type="http://schemas.openxmlformats.org/officeDocument/2006/relationships/image" Target="../media/image19.png"/><Relationship Id="rId32" Type="http://schemas.openxmlformats.org/officeDocument/2006/relationships/image" Target="../media/image62.png"/><Relationship Id="rId5" Type="http://schemas.openxmlformats.org/officeDocument/2006/relationships/tags" Target="../tags/tag153.xml"/><Relationship Id="rId15" Type="http://schemas.openxmlformats.org/officeDocument/2006/relationships/tags" Target="../tags/tag163.xml"/><Relationship Id="rId23" Type="http://schemas.openxmlformats.org/officeDocument/2006/relationships/image" Target="../media/image18.png"/><Relationship Id="rId28" Type="http://schemas.openxmlformats.org/officeDocument/2006/relationships/image" Target="../media/image76.png"/><Relationship Id="rId10" Type="http://schemas.openxmlformats.org/officeDocument/2006/relationships/tags" Target="../tags/tag158.xml"/><Relationship Id="rId19" Type="http://schemas.openxmlformats.org/officeDocument/2006/relationships/notesSlide" Target="../notesSlides/notesSlide10.xml"/><Relationship Id="rId31" Type="http://schemas.openxmlformats.org/officeDocument/2006/relationships/image" Target="../media/image27.png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Relationship Id="rId22" Type="http://schemas.openxmlformats.org/officeDocument/2006/relationships/image" Target="../media/image17.png"/><Relationship Id="rId27" Type="http://schemas.openxmlformats.org/officeDocument/2006/relationships/image" Target="../media/image75.png"/><Relationship Id="rId30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13" Type="http://schemas.openxmlformats.org/officeDocument/2006/relationships/tags" Target="../tags/tag177.xml"/><Relationship Id="rId18" Type="http://schemas.openxmlformats.org/officeDocument/2006/relationships/tags" Target="../tags/tag182.xml"/><Relationship Id="rId26" Type="http://schemas.openxmlformats.org/officeDocument/2006/relationships/image" Target="../media/image19.png"/><Relationship Id="rId3" Type="http://schemas.openxmlformats.org/officeDocument/2006/relationships/tags" Target="../tags/tag167.xml"/><Relationship Id="rId21" Type="http://schemas.openxmlformats.org/officeDocument/2006/relationships/notesSlide" Target="../notesSlides/notesSlide11.xml"/><Relationship Id="rId34" Type="http://schemas.openxmlformats.org/officeDocument/2006/relationships/image" Target="../media/image83.png"/><Relationship Id="rId7" Type="http://schemas.openxmlformats.org/officeDocument/2006/relationships/tags" Target="../tags/tag171.xml"/><Relationship Id="rId12" Type="http://schemas.openxmlformats.org/officeDocument/2006/relationships/tags" Target="../tags/tag176.xml"/><Relationship Id="rId17" Type="http://schemas.openxmlformats.org/officeDocument/2006/relationships/tags" Target="../tags/tag181.xml"/><Relationship Id="rId25" Type="http://schemas.openxmlformats.org/officeDocument/2006/relationships/image" Target="../media/image18.png"/><Relationship Id="rId33" Type="http://schemas.openxmlformats.org/officeDocument/2006/relationships/image" Target="../media/image82.png"/><Relationship Id="rId2" Type="http://schemas.openxmlformats.org/officeDocument/2006/relationships/tags" Target="../tags/tag166.xml"/><Relationship Id="rId16" Type="http://schemas.openxmlformats.org/officeDocument/2006/relationships/tags" Target="../tags/tag18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80.png"/><Relationship Id="rId1" Type="http://schemas.openxmlformats.org/officeDocument/2006/relationships/vmlDrawing" Target="../drawings/vmlDrawing9.vml"/><Relationship Id="rId6" Type="http://schemas.openxmlformats.org/officeDocument/2006/relationships/tags" Target="../tags/tag170.xml"/><Relationship Id="rId11" Type="http://schemas.openxmlformats.org/officeDocument/2006/relationships/tags" Target="../tags/tag175.xml"/><Relationship Id="rId24" Type="http://schemas.openxmlformats.org/officeDocument/2006/relationships/image" Target="../media/image17.png"/><Relationship Id="rId32" Type="http://schemas.openxmlformats.org/officeDocument/2006/relationships/image" Target="../media/image31.png"/><Relationship Id="rId5" Type="http://schemas.openxmlformats.org/officeDocument/2006/relationships/tags" Target="../tags/tag169.xml"/><Relationship Id="rId15" Type="http://schemas.openxmlformats.org/officeDocument/2006/relationships/tags" Target="../tags/tag179.xml"/><Relationship Id="rId23" Type="http://schemas.openxmlformats.org/officeDocument/2006/relationships/image" Target="../media/image79.emf"/><Relationship Id="rId28" Type="http://schemas.openxmlformats.org/officeDocument/2006/relationships/image" Target="../media/image21.png"/><Relationship Id="rId36" Type="http://schemas.openxmlformats.org/officeDocument/2006/relationships/image" Target="../media/image85.png"/><Relationship Id="rId10" Type="http://schemas.openxmlformats.org/officeDocument/2006/relationships/tags" Target="../tags/tag174.xml"/><Relationship Id="rId19" Type="http://schemas.openxmlformats.org/officeDocument/2006/relationships/tags" Target="../tags/tag183.xml"/><Relationship Id="rId31" Type="http://schemas.openxmlformats.org/officeDocument/2006/relationships/image" Target="../media/image62.png"/><Relationship Id="rId4" Type="http://schemas.openxmlformats.org/officeDocument/2006/relationships/tags" Target="../tags/tag168.xml"/><Relationship Id="rId9" Type="http://schemas.openxmlformats.org/officeDocument/2006/relationships/tags" Target="../tags/tag173.xml"/><Relationship Id="rId14" Type="http://schemas.openxmlformats.org/officeDocument/2006/relationships/tags" Target="../tags/tag178.xml"/><Relationship Id="rId22" Type="http://schemas.openxmlformats.org/officeDocument/2006/relationships/oleObject" Target="../embeddings/oleObject9.bin"/><Relationship Id="rId27" Type="http://schemas.openxmlformats.org/officeDocument/2006/relationships/image" Target="../media/image20.png"/><Relationship Id="rId30" Type="http://schemas.openxmlformats.org/officeDocument/2006/relationships/image" Target="../media/image81.png"/><Relationship Id="rId35" Type="http://schemas.openxmlformats.org/officeDocument/2006/relationships/image" Target="../media/image8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13" Type="http://schemas.openxmlformats.org/officeDocument/2006/relationships/tags" Target="../tags/tag195.xml"/><Relationship Id="rId18" Type="http://schemas.openxmlformats.org/officeDocument/2006/relationships/tags" Target="../tags/tag200.xml"/><Relationship Id="rId26" Type="http://schemas.openxmlformats.org/officeDocument/2006/relationships/image" Target="../media/image17.png"/><Relationship Id="rId39" Type="http://schemas.openxmlformats.org/officeDocument/2006/relationships/image" Target="../media/image93.png"/><Relationship Id="rId3" Type="http://schemas.openxmlformats.org/officeDocument/2006/relationships/tags" Target="../tags/tag185.xml"/><Relationship Id="rId21" Type="http://schemas.openxmlformats.org/officeDocument/2006/relationships/tags" Target="../tags/tag203.xml"/><Relationship Id="rId34" Type="http://schemas.openxmlformats.org/officeDocument/2006/relationships/image" Target="../media/image89.png"/><Relationship Id="rId7" Type="http://schemas.openxmlformats.org/officeDocument/2006/relationships/tags" Target="../tags/tag189.xml"/><Relationship Id="rId12" Type="http://schemas.openxmlformats.org/officeDocument/2006/relationships/tags" Target="../tags/tag194.xml"/><Relationship Id="rId17" Type="http://schemas.openxmlformats.org/officeDocument/2006/relationships/tags" Target="../tags/tag199.xml"/><Relationship Id="rId25" Type="http://schemas.openxmlformats.org/officeDocument/2006/relationships/image" Target="../media/image86.emf"/><Relationship Id="rId33" Type="http://schemas.openxmlformats.org/officeDocument/2006/relationships/image" Target="../media/image88.png"/><Relationship Id="rId38" Type="http://schemas.openxmlformats.org/officeDocument/2006/relationships/image" Target="../media/image27.png"/><Relationship Id="rId2" Type="http://schemas.openxmlformats.org/officeDocument/2006/relationships/tags" Target="../tags/tag184.xml"/><Relationship Id="rId16" Type="http://schemas.openxmlformats.org/officeDocument/2006/relationships/tags" Target="../tags/tag198.xml"/><Relationship Id="rId20" Type="http://schemas.openxmlformats.org/officeDocument/2006/relationships/tags" Target="../tags/tag202.xml"/><Relationship Id="rId29" Type="http://schemas.openxmlformats.org/officeDocument/2006/relationships/image" Target="../media/image20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24" Type="http://schemas.openxmlformats.org/officeDocument/2006/relationships/oleObject" Target="../embeddings/oleObject10.bin"/><Relationship Id="rId32" Type="http://schemas.openxmlformats.org/officeDocument/2006/relationships/image" Target="../media/image87.png"/><Relationship Id="rId37" Type="http://schemas.openxmlformats.org/officeDocument/2006/relationships/image" Target="../media/image92.png"/><Relationship Id="rId40" Type="http://schemas.openxmlformats.org/officeDocument/2006/relationships/image" Target="../media/image94.png"/><Relationship Id="rId5" Type="http://schemas.openxmlformats.org/officeDocument/2006/relationships/tags" Target="../tags/tag187.xml"/><Relationship Id="rId15" Type="http://schemas.openxmlformats.org/officeDocument/2006/relationships/tags" Target="../tags/tag197.xml"/><Relationship Id="rId23" Type="http://schemas.openxmlformats.org/officeDocument/2006/relationships/notesSlide" Target="../notesSlides/notesSlide12.xml"/><Relationship Id="rId28" Type="http://schemas.openxmlformats.org/officeDocument/2006/relationships/image" Target="../media/image19.png"/><Relationship Id="rId36" Type="http://schemas.openxmlformats.org/officeDocument/2006/relationships/image" Target="../media/image91.png"/><Relationship Id="rId10" Type="http://schemas.openxmlformats.org/officeDocument/2006/relationships/tags" Target="../tags/tag192.xml"/><Relationship Id="rId19" Type="http://schemas.openxmlformats.org/officeDocument/2006/relationships/tags" Target="../tags/tag201.xml"/><Relationship Id="rId31" Type="http://schemas.openxmlformats.org/officeDocument/2006/relationships/image" Target="../media/image80.png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tags" Target="../tags/tag196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8.png"/><Relationship Id="rId30" Type="http://schemas.openxmlformats.org/officeDocument/2006/relationships/image" Target="../media/image21.png"/><Relationship Id="rId35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13" Type="http://schemas.openxmlformats.org/officeDocument/2006/relationships/tags" Target="../tags/tag21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05.xml"/><Relationship Id="rId21" Type="http://schemas.openxmlformats.org/officeDocument/2006/relationships/image" Target="../media/image95.emf"/><Relationship Id="rId7" Type="http://schemas.openxmlformats.org/officeDocument/2006/relationships/tags" Target="../tags/tag209.xml"/><Relationship Id="rId12" Type="http://schemas.openxmlformats.org/officeDocument/2006/relationships/tags" Target="../tags/tag214.xml"/><Relationship Id="rId17" Type="http://schemas.openxmlformats.org/officeDocument/2006/relationships/tags" Target="../tags/tag219.xml"/><Relationship Id="rId25" Type="http://schemas.openxmlformats.org/officeDocument/2006/relationships/image" Target="../media/image20.png"/><Relationship Id="rId2" Type="http://schemas.openxmlformats.org/officeDocument/2006/relationships/tags" Target="../tags/tag204.xml"/><Relationship Id="rId16" Type="http://schemas.openxmlformats.org/officeDocument/2006/relationships/tags" Target="../tags/tag218.xml"/><Relationship Id="rId20" Type="http://schemas.openxmlformats.org/officeDocument/2006/relationships/oleObject" Target="../embeddings/oleObject11.bin"/><Relationship Id="rId29" Type="http://schemas.openxmlformats.org/officeDocument/2006/relationships/image" Target="../media/image97.png"/><Relationship Id="rId1" Type="http://schemas.openxmlformats.org/officeDocument/2006/relationships/vmlDrawing" Target="../drawings/vmlDrawing11.v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24" Type="http://schemas.openxmlformats.org/officeDocument/2006/relationships/image" Target="../media/image19.png"/><Relationship Id="rId32" Type="http://schemas.openxmlformats.org/officeDocument/2006/relationships/image" Target="../media/image100.png"/><Relationship Id="rId5" Type="http://schemas.openxmlformats.org/officeDocument/2006/relationships/tags" Target="../tags/tag207.xml"/><Relationship Id="rId15" Type="http://schemas.openxmlformats.org/officeDocument/2006/relationships/tags" Target="../tags/tag217.xml"/><Relationship Id="rId23" Type="http://schemas.openxmlformats.org/officeDocument/2006/relationships/image" Target="../media/image18.png"/><Relationship Id="rId28" Type="http://schemas.openxmlformats.org/officeDocument/2006/relationships/image" Target="../media/image96.png"/><Relationship Id="rId10" Type="http://schemas.openxmlformats.org/officeDocument/2006/relationships/tags" Target="../tags/tag212.xml"/><Relationship Id="rId19" Type="http://schemas.openxmlformats.org/officeDocument/2006/relationships/notesSlide" Target="../notesSlides/notesSlide13.xml"/><Relationship Id="rId31" Type="http://schemas.openxmlformats.org/officeDocument/2006/relationships/image" Target="../media/image99.png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tags" Target="../tags/tag216.xml"/><Relationship Id="rId22" Type="http://schemas.openxmlformats.org/officeDocument/2006/relationships/image" Target="../media/image17.png"/><Relationship Id="rId27" Type="http://schemas.openxmlformats.org/officeDocument/2006/relationships/image" Target="../media/image31.png"/><Relationship Id="rId30" Type="http://schemas.openxmlformats.org/officeDocument/2006/relationships/image" Target="../media/image9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tags" Target="../tags/tag23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1.png"/><Relationship Id="rId3" Type="http://schemas.openxmlformats.org/officeDocument/2006/relationships/tags" Target="../tags/tag221.xml"/><Relationship Id="rId21" Type="http://schemas.openxmlformats.org/officeDocument/2006/relationships/image" Target="../media/image101.emf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17" Type="http://schemas.openxmlformats.org/officeDocument/2006/relationships/tags" Target="../tags/tag235.xml"/><Relationship Id="rId25" Type="http://schemas.openxmlformats.org/officeDocument/2006/relationships/image" Target="../media/image21.png"/><Relationship Id="rId2" Type="http://schemas.openxmlformats.org/officeDocument/2006/relationships/tags" Target="../tags/tag220.xml"/><Relationship Id="rId16" Type="http://schemas.openxmlformats.org/officeDocument/2006/relationships/tags" Target="../tags/tag234.xml"/><Relationship Id="rId20" Type="http://schemas.openxmlformats.org/officeDocument/2006/relationships/oleObject" Target="../embeddings/oleObject12.bin"/><Relationship Id="rId29" Type="http://schemas.openxmlformats.org/officeDocument/2006/relationships/image" Target="../media/image104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24" Type="http://schemas.openxmlformats.org/officeDocument/2006/relationships/image" Target="../media/image20.png"/><Relationship Id="rId32" Type="http://schemas.openxmlformats.org/officeDocument/2006/relationships/image" Target="../media/image96.png"/><Relationship Id="rId5" Type="http://schemas.openxmlformats.org/officeDocument/2006/relationships/tags" Target="../tags/tag223.xml"/><Relationship Id="rId15" Type="http://schemas.openxmlformats.org/officeDocument/2006/relationships/tags" Target="../tags/tag233.xml"/><Relationship Id="rId23" Type="http://schemas.openxmlformats.org/officeDocument/2006/relationships/image" Target="../media/image19.png"/><Relationship Id="rId28" Type="http://schemas.openxmlformats.org/officeDocument/2006/relationships/image" Target="../media/image103.png"/><Relationship Id="rId10" Type="http://schemas.openxmlformats.org/officeDocument/2006/relationships/tags" Target="../tags/tag228.xml"/><Relationship Id="rId19" Type="http://schemas.openxmlformats.org/officeDocument/2006/relationships/notesSlide" Target="../notesSlides/notesSlide14.xml"/><Relationship Id="rId31" Type="http://schemas.openxmlformats.org/officeDocument/2006/relationships/image" Target="../media/image17.png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Relationship Id="rId22" Type="http://schemas.openxmlformats.org/officeDocument/2006/relationships/image" Target="../media/image18.png"/><Relationship Id="rId27" Type="http://schemas.openxmlformats.org/officeDocument/2006/relationships/image" Target="../media/image102.png"/><Relationship Id="rId30" Type="http://schemas.openxmlformats.org/officeDocument/2006/relationships/image" Target="../media/image10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13" Type="http://schemas.openxmlformats.org/officeDocument/2006/relationships/tags" Target="../tags/tag24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37.xml"/><Relationship Id="rId21" Type="http://schemas.openxmlformats.org/officeDocument/2006/relationships/image" Target="../media/image106.emf"/><Relationship Id="rId7" Type="http://schemas.openxmlformats.org/officeDocument/2006/relationships/tags" Target="../tags/tag241.xml"/><Relationship Id="rId12" Type="http://schemas.openxmlformats.org/officeDocument/2006/relationships/tags" Target="../tags/tag246.xml"/><Relationship Id="rId17" Type="http://schemas.openxmlformats.org/officeDocument/2006/relationships/tags" Target="../tags/tag251.xml"/><Relationship Id="rId25" Type="http://schemas.openxmlformats.org/officeDocument/2006/relationships/image" Target="../media/image20.png"/><Relationship Id="rId2" Type="http://schemas.openxmlformats.org/officeDocument/2006/relationships/tags" Target="../tags/tag236.xml"/><Relationship Id="rId16" Type="http://schemas.openxmlformats.org/officeDocument/2006/relationships/tags" Target="../tags/tag250.xml"/><Relationship Id="rId20" Type="http://schemas.openxmlformats.org/officeDocument/2006/relationships/oleObject" Target="../embeddings/oleObject13.bin"/><Relationship Id="rId29" Type="http://schemas.openxmlformats.org/officeDocument/2006/relationships/image" Target="../media/image105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40.xml"/><Relationship Id="rId11" Type="http://schemas.openxmlformats.org/officeDocument/2006/relationships/tags" Target="../tags/tag245.xml"/><Relationship Id="rId24" Type="http://schemas.openxmlformats.org/officeDocument/2006/relationships/image" Target="../media/image19.png"/><Relationship Id="rId32" Type="http://schemas.openxmlformats.org/officeDocument/2006/relationships/image" Target="../media/image108.png"/><Relationship Id="rId5" Type="http://schemas.openxmlformats.org/officeDocument/2006/relationships/tags" Target="../tags/tag239.xml"/><Relationship Id="rId15" Type="http://schemas.openxmlformats.org/officeDocument/2006/relationships/tags" Target="../tags/tag249.xml"/><Relationship Id="rId23" Type="http://schemas.openxmlformats.org/officeDocument/2006/relationships/image" Target="../media/image18.png"/><Relationship Id="rId28" Type="http://schemas.openxmlformats.org/officeDocument/2006/relationships/image" Target="../media/image107.png"/><Relationship Id="rId10" Type="http://schemas.openxmlformats.org/officeDocument/2006/relationships/tags" Target="../tags/tag244.xml"/><Relationship Id="rId19" Type="http://schemas.openxmlformats.org/officeDocument/2006/relationships/notesSlide" Target="../notesSlides/notesSlide15.xml"/><Relationship Id="rId31" Type="http://schemas.openxmlformats.org/officeDocument/2006/relationships/image" Target="../media/image103.png"/><Relationship Id="rId4" Type="http://schemas.openxmlformats.org/officeDocument/2006/relationships/tags" Target="../tags/tag238.xml"/><Relationship Id="rId9" Type="http://schemas.openxmlformats.org/officeDocument/2006/relationships/tags" Target="../tags/tag243.xml"/><Relationship Id="rId14" Type="http://schemas.openxmlformats.org/officeDocument/2006/relationships/tags" Target="../tags/tag248.xml"/><Relationship Id="rId22" Type="http://schemas.openxmlformats.org/officeDocument/2006/relationships/image" Target="../media/image17.png"/><Relationship Id="rId27" Type="http://schemas.openxmlformats.org/officeDocument/2006/relationships/image" Target="../media/image31.png"/><Relationship Id="rId30" Type="http://schemas.openxmlformats.org/officeDocument/2006/relationships/image" Target="../media/image10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13" Type="http://schemas.openxmlformats.org/officeDocument/2006/relationships/tags" Target="../tags/tag26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1.png"/><Relationship Id="rId3" Type="http://schemas.openxmlformats.org/officeDocument/2006/relationships/tags" Target="../tags/tag253.xml"/><Relationship Id="rId21" Type="http://schemas.openxmlformats.org/officeDocument/2006/relationships/image" Target="../media/image109.emf"/><Relationship Id="rId7" Type="http://schemas.openxmlformats.org/officeDocument/2006/relationships/tags" Target="../tags/tag257.xml"/><Relationship Id="rId12" Type="http://schemas.openxmlformats.org/officeDocument/2006/relationships/tags" Target="../tags/tag262.xml"/><Relationship Id="rId17" Type="http://schemas.openxmlformats.org/officeDocument/2006/relationships/tags" Target="../tags/tag267.xml"/><Relationship Id="rId25" Type="http://schemas.openxmlformats.org/officeDocument/2006/relationships/image" Target="../media/image21.png"/><Relationship Id="rId2" Type="http://schemas.openxmlformats.org/officeDocument/2006/relationships/tags" Target="../tags/tag252.xml"/><Relationship Id="rId16" Type="http://schemas.openxmlformats.org/officeDocument/2006/relationships/tags" Target="../tags/tag266.xml"/><Relationship Id="rId20" Type="http://schemas.openxmlformats.org/officeDocument/2006/relationships/oleObject" Target="../embeddings/oleObject14.bin"/><Relationship Id="rId29" Type="http://schemas.openxmlformats.org/officeDocument/2006/relationships/image" Target="../media/image112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56.xml"/><Relationship Id="rId11" Type="http://schemas.openxmlformats.org/officeDocument/2006/relationships/tags" Target="../tags/tag261.xml"/><Relationship Id="rId24" Type="http://schemas.openxmlformats.org/officeDocument/2006/relationships/image" Target="../media/image20.png"/><Relationship Id="rId32" Type="http://schemas.openxmlformats.org/officeDocument/2006/relationships/image" Target="../media/image114.png"/><Relationship Id="rId5" Type="http://schemas.openxmlformats.org/officeDocument/2006/relationships/tags" Target="../tags/tag255.xml"/><Relationship Id="rId15" Type="http://schemas.openxmlformats.org/officeDocument/2006/relationships/tags" Target="../tags/tag265.xml"/><Relationship Id="rId23" Type="http://schemas.openxmlformats.org/officeDocument/2006/relationships/image" Target="../media/image19.png"/><Relationship Id="rId28" Type="http://schemas.openxmlformats.org/officeDocument/2006/relationships/image" Target="../media/image111.png"/><Relationship Id="rId10" Type="http://schemas.openxmlformats.org/officeDocument/2006/relationships/tags" Target="../tags/tag260.xml"/><Relationship Id="rId19" Type="http://schemas.openxmlformats.org/officeDocument/2006/relationships/notesSlide" Target="../notesSlides/notesSlide16.xml"/><Relationship Id="rId31" Type="http://schemas.openxmlformats.org/officeDocument/2006/relationships/image" Target="../media/image17.png"/><Relationship Id="rId4" Type="http://schemas.openxmlformats.org/officeDocument/2006/relationships/tags" Target="../tags/tag254.xml"/><Relationship Id="rId9" Type="http://schemas.openxmlformats.org/officeDocument/2006/relationships/tags" Target="../tags/tag259.xml"/><Relationship Id="rId14" Type="http://schemas.openxmlformats.org/officeDocument/2006/relationships/tags" Target="../tags/tag264.xml"/><Relationship Id="rId22" Type="http://schemas.openxmlformats.org/officeDocument/2006/relationships/image" Target="../media/image18.png"/><Relationship Id="rId27" Type="http://schemas.openxmlformats.org/officeDocument/2006/relationships/image" Target="../media/image110.png"/><Relationship Id="rId30" Type="http://schemas.openxmlformats.org/officeDocument/2006/relationships/image" Target="../media/image1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74.xml"/><Relationship Id="rId13" Type="http://schemas.openxmlformats.org/officeDocument/2006/relationships/tags" Target="../tags/tag279.xml"/><Relationship Id="rId18" Type="http://schemas.openxmlformats.org/officeDocument/2006/relationships/oleObject" Target="../embeddings/oleObject15.bin"/><Relationship Id="rId26" Type="http://schemas.openxmlformats.org/officeDocument/2006/relationships/image" Target="../media/image120.png"/><Relationship Id="rId3" Type="http://schemas.openxmlformats.org/officeDocument/2006/relationships/tags" Target="../tags/tag269.xml"/><Relationship Id="rId21" Type="http://schemas.openxmlformats.org/officeDocument/2006/relationships/image" Target="../media/image17.png"/><Relationship Id="rId7" Type="http://schemas.openxmlformats.org/officeDocument/2006/relationships/tags" Target="../tags/tag273.xml"/><Relationship Id="rId12" Type="http://schemas.openxmlformats.org/officeDocument/2006/relationships/tags" Target="../tags/tag278.xml"/><Relationship Id="rId17" Type="http://schemas.openxmlformats.org/officeDocument/2006/relationships/notesSlide" Target="../notesSlides/notesSlide17.xml"/><Relationship Id="rId25" Type="http://schemas.openxmlformats.org/officeDocument/2006/relationships/image" Target="../media/image119.png"/><Relationship Id="rId2" Type="http://schemas.openxmlformats.org/officeDocument/2006/relationships/tags" Target="../tags/tag268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16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72.xml"/><Relationship Id="rId11" Type="http://schemas.openxmlformats.org/officeDocument/2006/relationships/tags" Target="../tags/tag277.xml"/><Relationship Id="rId24" Type="http://schemas.openxmlformats.org/officeDocument/2006/relationships/image" Target="../media/image118.png"/><Relationship Id="rId5" Type="http://schemas.openxmlformats.org/officeDocument/2006/relationships/tags" Target="../tags/tag271.xml"/><Relationship Id="rId15" Type="http://schemas.openxmlformats.org/officeDocument/2006/relationships/tags" Target="../tags/tag281.xml"/><Relationship Id="rId23" Type="http://schemas.openxmlformats.org/officeDocument/2006/relationships/image" Target="../media/image117.png"/><Relationship Id="rId28" Type="http://schemas.openxmlformats.org/officeDocument/2006/relationships/image" Target="../media/image121.png"/><Relationship Id="rId10" Type="http://schemas.openxmlformats.org/officeDocument/2006/relationships/tags" Target="../tags/tag276.xml"/><Relationship Id="rId19" Type="http://schemas.openxmlformats.org/officeDocument/2006/relationships/image" Target="../media/image115.emf"/><Relationship Id="rId4" Type="http://schemas.openxmlformats.org/officeDocument/2006/relationships/tags" Target="../tags/tag270.xml"/><Relationship Id="rId9" Type="http://schemas.openxmlformats.org/officeDocument/2006/relationships/tags" Target="../tags/tag275.xml"/><Relationship Id="rId14" Type="http://schemas.openxmlformats.org/officeDocument/2006/relationships/tags" Target="../tags/tag280.xml"/><Relationship Id="rId22" Type="http://schemas.openxmlformats.org/officeDocument/2006/relationships/image" Target="../media/image18.png"/><Relationship Id="rId27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88.xml"/><Relationship Id="rId13" Type="http://schemas.openxmlformats.org/officeDocument/2006/relationships/tags" Target="../tags/tag293.xml"/><Relationship Id="rId18" Type="http://schemas.openxmlformats.org/officeDocument/2006/relationships/oleObject" Target="../embeddings/oleObject16.bin"/><Relationship Id="rId26" Type="http://schemas.openxmlformats.org/officeDocument/2006/relationships/image" Target="../media/image120.png"/><Relationship Id="rId3" Type="http://schemas.openxmlformats.org/officeDocument/2006/relationships/tags" Target="../tags/tag283.xml"/><Relationship Id="rId21" Type="http://schemas.openxmlformats.org/officeDocument/2006/relationships/image" Target="../media/image17.png"/><Relationship Id="rId7" Type="http://schemas.openxmlformats.org/officeDocument/2006/relationships/tags" Target="../tags/tag287.xml"/><Relationship Id="rId12" Type="http://schemas.openxmlformats.org/officeDocument/2006/relationships/tags" Target="../tags/tag292.xml"/><Relationship Id="rId17" Type="http://schemas.openxmlformats.org/officeDocument/2006/relationships/notesSlide" Target="../notesSlides/notesSlide18.xml"/><Relationship Id="rId25" Type="http://schemas.openxmlformats.org/officeDocument/2006/relationships/image" Target="../media/image123.png"/><Relationship Id="rId2" Type="http://schemas.openxmlformats.org/officeDocument/2006/relationships/tags" Target="../tags/tag28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16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86.xml"/><Relationship Id="rId11" Type="http://schemas.openxmlformats.org/officeDocument/2006/relationships/tags" Target="../tags/tag291.xml"/><Relationship Id="rId24" Type="http://schemas.openxmlformats.org/officeDocument/2006/relationships/image" Target="../media/image118.png"/><Relationship Id="rId5" Type="http://schemas.openxmlformats.org/officeDocument/2006/relationships/tags" Target="../tags/tag285.xml"/><Relationship Id="rId15" Type="http://schemas.openxmlformats.org/officeDocument/2006/relationships/tags" Target="../tags/tag295.xml"/><Relationship Id="rId23" Type="http://schemas.openxmlformats.org/officeDocument/2006/relationships/image" Target="../media/image117.png"/><Relationship Id="rId28" Type="http://schemas.openxmlformats.org/officeDocument/2006/relationships/image" Target="../media/image124.png"/><Relationship Id="rId10" Type="http://schemas.openxmlformats.org/officeDocument/2006/relationships/tags" Target="../tags/tag290.xml"/><Relationship Id="rId19" Type="http://schemas.openxmlformats.org/officeDocument/2006/relationships/image" Target="../media/image122.emf"/><Relationship Id="rId4" Type="http://schemas.openxmlformats.org/officeDocument/2006/relationships/tags" Target="../tags/tag284.xml"/><Relationship Id="rId9" Type="http://schemas.openxmlformats.org/officeDocument/2006/relationships/tags" Target="../tags/tag289.xml"/><Relationship Id="rId14" Type="http://schemas.openxmlformats.org/officeDocument/2006/relationships/tags" Target="../tags/tag294.xml"/><Relationship Id="rId22" Type="http://schemas.openxmlformats.org/officeDocument/2006/relationships/image" Target="../media/image18.png"/><Relationship Id="rId27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02.xml"/><Relationship Id="rId13" Type="http://schemas.openxmlformats.org/officeDocument/2006/relationships/tags" Target="../tags/tag30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26.png"/><Relationship Id="rId3" Type="http://schemas.openxmlformats.org/officeDocument/2006/relationships/tags" Target="../tags/tag297.xml"/><Relationship Id="rId21" Type="http://schemas.openxmlformats.org/officeDocument/2006/relationships/image" Target="../media/image125.emf"/><Relationship Id="rId7" Type="http://schemas.openxmlformats.org/officeDocument/2006/relationships/tags" Target="../tags/tag301.xml"/><Relationship Id="rId12" Type="http://schemas.openxmlformats.org/officeDocument/2006/relationships/tags" Target="../tags/tag306.xml"/><Relationship Id="rId17" Type="http://schemas.openxmlformats.org/officeDocument/2006/relationships/tags" Target="../tags/tag311.xml"/><Relationship Id="rId25" Type="http://schemas.openxmlformats.org/officeDocument/2006/relationships/image" Target="../media/image21.png"/><Relationship Id="rId2" Type="http://schemas.openxmlformats.org/officeDocument/2006/relationships/tags" Target="../tags/tag296.xml"/><Relationship Id="rId16" Type="http://schemas.openxmlformats.org/officeDocument/2006/relationships/tags" Target="../tags/tag310.xml"/><Relationship Id="rId20" Type="http://schemas.openxmlformats.org/officeDocument/2006/relationships/oleObject" Target="../embeddings/oleObject17.bin"/><Relationship Id="rId29" Type="http://schemas.openxmlformats.org/officeDocument/2006/relationships/image" Target="../media/image128.png"/><Relationship Id="rId1" Type="http://schemas.openxmlformats.org/officeDocument/2006/relationships/vmlDrawing" Target="../drawings/vmlDrawing17.vml"/><Relationship Id="rId6" Type="http://schemas.openxmlformats.org/officeDocument/2006/relationships/tags" Target="../tags/tag300.xml"/><Relationship Id="rId11" Type="http://schemas.openxmlformats.org/officeDocument/2006/relationships/tags" Target="../tags/tag305.xml"/><Relationship Id="rId24" Type="http://schemas.openxmlformats.org/officeDocument/2006/relationships/image" Target="../media/image20.png"/><Relationship Id="rId32" Type="http://schemas.openxmlformats.org/officeDocument/2006/relationships/image" Target="../media/image130.png"/><Relationship Id="rId5" Type="http://schemas.openxmlformats.org/officeDocument/2006/relationships/tags" Target="../tags/tag299.xml"/><Relationship Id="rId15" Type="http://schemas.openxmlformats.org/officeDocument/2006/relationships/tags" Target="../tags/tag309.xml"/><Relationship Id="rId23" Type="http://schemas.openxmlformats.org/officeDocument/2006/relationships/image" Target="../media/image18.png"/><Relationship Id="rId28" Type="http://schemas.openxmlformats.org/officeDocument/2006/relationships/image" Target="../media/image127.png"/><Relationship Id="rId10" Type="http://schemas.openxmlformats.org/officeDocument/2006/relationships/tags" Target="../tags/tag304.xml"/><Relationship Id="rId19" Type="http://schemas.openxmlformats.org/officeDocument/2006/relationships/notesSlide" Target="../notesSlides/notesSlide19.xml"/><Relationship Id="rId31" Type="http://schemas.openxmlformats.org/officeDocument/2006/relationships/image" Target="../media/image129.png"/><Relationship Id="rId4" Type="http://schemas.openxmlformats.org/officeDocument/2006/relationships/tags" Target="../tags/tag298.xml"/><Relationship Id="rId9" Type="http://schemas.openxmlformats.org/officeDocument/2006/relationships/tags" Target="../tags/tag303.xml"/><Relationship Id="rId14" Type="http://schemas.openxmlformats.org/officeDocument/2006/relationships/tags" Target="../tags/tag308.xml"/><Relationship Id="rId22" Type="http://schemas.openxmlformats.org/officeDocument/2006/relationships/image" Target="../media/image17.png"/><Relationship Id="rId27" Type="http://schemas.openxmlformats.org/officeDocument/2006/relationships/image" Target="../media/image31.png"/><Relationship Id="rId30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18.xml"/><Relationship Id="rId13" Type="http://schemas.openxmlformats.org/officeDocument/2006/relationships/tags" Target="../tags/tag32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26.png"/><Relationship Id="rId3" Type="http://schemas.openxmlformats.org/officeDocument/2006/relationships/tags" Target="../tags/tag313.xml"/><Relationship Id="rId21" Type="http://schemas.openxmlformats.org/officeDocument/2006/relationships/image" Target="../media/image131.emf"/><Relationship Id="rId7" Type="http://schemas.openxmlformats.org/officeDocument/2006/relationships/tags" Target="../tags/tag317.xml"/><Relationship Id="rId12" Type="http://schemas.openxmlformats.org/officeDocument/2006/relationships/tags" Target="../tags/tag322.xml"/><Relationship Id="rId17" Type="http://schemas.openxmlformats.org/officeDocument/2006/relationships/tags" Target="../tags/tag327.xml"/><Relationship Id="rId25" Type="http://schemas.openxmlformats.org/officeDocument/2006/relationships/image" Target="../media/image21.png"/><Relationship Id="rId2" Type="http://schemas.openxmlformats.org/officeDocument/2006/relationships/tags" Target="../tags/tag312.xml"/><Relationship Id="rId16" Type="http://schemas.openxmlformats.org/officeDocument/2006/relationships/tags" Target="../tags/tag326.xml"/><Relationship Id="rId20" Type="http://schemas.openxmlformats.org/officeDocument/2006/relationships/oleObject" Target="../embeddings/oleObject18.bin"/><Relationship Id="rId29" Type="http://schemas.openxmlformats.org/officeDocument/2006/relationships/image" Target="../media/image19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16.xml"/><Relationship Id="rId11" Type="http://schemas.openxmlformats.org/officeDocument/2006/relationships/tags" Target="../tags/tag321.xml"/><Relationship Id="rId24" Type="http://schemas.openxmlformats.org/officeDocument/2006/relationships/image" Target="../media/image20.png"/><Relationship Id="rId32" Type="http://schemas.openxmlformats.org/officeDocument/2006/relationships/image" Target="../media/image129.png"/><Relationship Id="rId5" Type="http://schemas.openxmlformats.org/officeDocument/2006/relationships/tags" Target="../tags/tag315.xml"/><Relationship Id="rId15" Type="http://schemas.openxmlformats.org/officeDocument/2006/relationships/tags" Target="../tags/tag325.xml"/><Relationship Id="rId23" Type="http://schemas.openxmlformats.org/officeDocument/2006/relationships/image" Target="../media/image18.png"/><Relationship Id="rId28" Type="http://schemas.openxmlformats.org/officeDocument/2006/relationships/image" Target="../media/image132.png"/><Relationship Id="rId10" Type="http://schemas.openxmlformats.org/officeDocument/2006/relationships/tags" Target="../tags/tag320.xml"/><Relationship Id="rId19" Type="http://schemas.openxmlformats.org/officeDocument/2006/relationships/notesSlide" Target="../notesSlides/notesSlide20.xml"/><Relationship Id="rId31" Type="http://schemas.openxmlformats.org/officeDocument/2006/relationships/image" Target="../media/image134.png"/><Relationship Id="rId4" Type="http://schemas.openxmlformats.org/officeDocument/2006/relationships/tags" Target="../tags/tag314.xml"/><Relationship Id="rId9" Type="http://schemas.openxmlformats.org/officeDocument/2006/relationships/tags" Target="../tags/tag319.xml"/><Relationship Id="rId14" Type="http://schemas.openxmlformats.org/officeDocument/2006/relationships/tags" Target="../tags/tag324.xml"/><Relationship Id="rId22" Type="http://schemas.openxmlformats.org/officeDocument/2006/relationships/image" Target="../media/image17.png"/><Relationship Id="rId27" Type="http://schemas.openxmlformats.org/officeDocument/2006/relationships/image" Target="../media/image31.png"/><Relationship Id="rId30" Type="http://schemas.openxmlformats.org/officeDocument/2006/relationships/image" Target="../media/image1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34.xml"/><Relationship Id="rId13" Type="http://schemas.openxmlformats.org/officeDocument/2006/relationships/tags" Target="../tags/tag33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26.png"/><Relationship Id="rId3" Type="http://schemas.openxmlformats.org/officeDocument/2006/relationships/tags" Target="../tags/tag329.xml"/><Relationship Id="rId21" Type="http://schemas.openxmlformats.org/officeDocument/2006/relationships/image" Target="../media/image135.emf"/><Relationship Id="rId7" Type="http://schemas.openxmlformats.org/officeDocument/2006/relationships/tags" Target="../tags/tag333.xml"/><Relationship Id="rId12" Type="http://schemas.openxmlformats.org/officeDocument/2006/relationships/tags" Target="../tags/tag338.xml"/><Relationship Id="rId17" Type="http://schemas.openxmlformats.org/officeDocument/2006/relationships/tags" Target="../tags/tag343.xml"/><Relationship Id="rId25" Type="http://schemas.openxmlformats.org/officeDocument/2006/relationships/image" Target="../media/image21.png"/><Relationship Id="rId2" Type="http://schemas.openxmlformats.org/officeDocument/2006/relationships/tags" Target="../tags/tag328.xml"/><Relationship Id="rId16" Type="http://schemas.openxmlformats.org/officeDocument/2006/relationships/tags" Target="../tags/tag342.xml"/><Relationship Id="rId20" Type="http://schemas.openxmlformats.org/officeDocument/2006/relationships/oleObject" Target="../embeddings/oleObject19.bin"/><Relationship Id="rId29" Type="http://schemas.openxmlformats.org/officeDocument/2006/relationships/image" Target="../media/image19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32.xml"/><Relationship Id="rId11" Type="http://schemas.openxmlformats.org/officeDocument/2006/relationships/tags" Target="../tags/tag337.xml"/><Relationship Id="rId24" Type="http://schemas.openxmlformats.org/officeDocument/2006/relationships/image" Target="../media/image20.png"/><Relationship Id="rId32" Type="http://schemas.openxmlformats.org/officeDocument/2006/relationships/image" Target="../media/image129.png"/><Relationship Id="rId5" Type="http://schemas.openxmlformats.org/officeDocument/2006/relationships/tags" Target="../tags/tag331.xml"/><Relationship Id="rId15" Type="http://schemas.openxmlformats.org/officeDocument/2006/relationships/tags" Target="../tags/tag341.xml"/><Relationship Id="rId23" Type="http://schemas.openxmlformats.org/officeDocument/2006/relationships/image" Target="../media/image18.png"/><Relationship Id="rId28" Type="http://schemas.openxmlformats.org/officeDocument/2006/relationships/image" Target="../media/image136.png"/><Relationship Id="rId10" Type="http://schemas.openxmlformats.org/officeDocument/2006/relationships/tags" Target="../tags/tag336.xml"/><Relationship Id="rId19" Type="http://schemas.openxmlformats.org/officeDocument/2006/relationships/notesSlide" Target="../notesSlides/notesSlide21.xml"/><Relationship Id="rId31" Type="http://schemas.openxmlformats.org/officeDocument/2006/relationships/image" Target="../media/image138.png"/><Relationship Id="rId4" Type="http://schemas.openxmlformats.org/officeDocument/2006/relationships/tags" Target="../tags/tag330.xml"/><Relationship Id="rId9" Type="http://schemas.openxmlformats.org/officeDocument/2006/relationships/tags" Target="../tags/tag335.xml"/><Relationship Id="rId14" Type="http://schemas.openxmlformats.org/officeDocument/2006/relationships/tags" Target="../tags/tag340.xml"/><Relationship Id="rId22" Type="http://schemas.openxmlformats.org/officeDocument/2006/relationships/image" Target="../media/image17.png"/><Relationship Id="rId27" Type="http://schemas.openxmlformats.org/officeDocument/2006/relationships/image" Target="../media/image27.png"/><Relationship Id="rId30" Type="http://schemas.openxmlformats.org/officeDocument/2006/relationships/image" Target="../media/image1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50.xml"/><Relationship Id="rId13" Type="http://schemas.openxmlformats.org/officeDocument/2006/relationships/tags" Target="../tags/tag355.xml"/><Relationship Id="rId18" Type="http://schemas.openxmlformats.org/officeDocument/2006/relationships/tags" Target="../tags/tag360.xml"/><Relationship Id="rId26" Type="http://schemas.openxmlformats.org/officeDocument/2006/relationships/image" Target="../media/image19.png"/><Relationship Id="rId3" Type="http://schemas.openxmlformats.org/officeDocument/2006/relationships/tags" Target="../tags/tag345.xml"/><Relationship Id="rId21" Type="http://schemas.openxmlformats.org/officeDocument/2006/relationships/notesSlide" Target="../notesSlides/notesSlide22.xml"/><Relationship Id="rId34" Type="http://schemas.openxmlformats.org/officeDocument/2006/relationships/image" Target="../media/image142.png"/><Relationship Id="rId7" Type="http://schemas.openxmlformats.org/officeDocument/2006/relationships/tags" Target="../tags/tag349.xml"/><Relationship Id="rId12" Type="http://schemas.openxmlformats.org/officeDocument/2006/relationships/tags" Target="../tags/tag354.xml"/><Relationship Id="rId17" Type="http://schemas.openxmlformats.org/officeDocument/2006/relationships/tags" Target="../tags/tag359.xml"/><Relationship Id="rId25" Type="http://schemas.openxmlformats.org/officeDocument/2006/relationships/image" Target="../media/image18.png"/><Relationship Id="rId33" Type="http://schemas.openxmlformats.org/officeDocument/2006/relationships/image" Target="../media/image141.png"/><Relationship Id="rId2" Type="http://schemas.openxmlformats.org/officeDocument/2006/relationships/tags" Target="../tags/tag344.xml"/><Relationship Id="rId16" Type="http://schemas.openxmlformats.org/officeDocument/2006/relationships/tags" Target="../tags/tag35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26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48.xml"/><Relationship Id="rId11" Type="http://schemas.openxmlformats.org/officeDocument/2006/relationships/tags" Target="../tags/tag353.xml"/><Relationship Id="rId24" Type="http://schemas.openxmlformats.org/officeDocument/2006/relationships/image" Target="../media/image17.png"/><Relationship Id="rId32" Type="http://schemas.openxmlformats.org/officeDocument/2006/relationships/image" Target="../media/image96.png"/><Relationship Id="rId5" Type="http://schemas.openxmlformats.org/officeDocument/2006/relationships/tags" Target="../tags/tag347.xml"/><Relationship Id="rId15" Type="http://schemas.openxmlformats.org/officeDocument/2006/relationships/tags" Target="../tags/tag357.xml"/><Relationship Id="rId23" Type="http://schemas.openxmlformats.org/officeDocument/2006/relationships/image" Target="../media/image139.emf"/><Relationship Id="rId28" Type="http://schemas.openxmlformats.org/officeDocument/2006/relationships/image" Target="../media/image21.png"/><Relationship Id="rId36" Type="http://schemas.openxmlformats.org/officeDocument/2006/relationships/image" Target="../media/image129.png"/><Relationship Id="rId10" Type="http://schemas.openxmlformats.org/officeDocument/2006/relationships/tags" Target="../tags/tag352.xml"/><Relationship Id="rId19" Type="http://schemas.openxmlformats.org/officeDocument/2006/relationships/tags" Target="../tags/tag361.xml"/><Relationship Id="rId31" Type="http://schemas.openxmlformats.org/officeDocument/2006/relationships/image" Target="../media/image140.png"/><Relationship Id="rId4" Type="http://schemas.openxmlformats.org/officeDocument/2006/relationships/tags" Target="../tags/tag346.xml"/><Relationship Id="rId9" Type="http://schemas.openxmlformats.org/officeDocument/2006/relationships/tags" Target="../tags/tag351.xml"/><Relationship Id="rId14" Type="http://schemas.openxmlformats.org/officeDocument/2006/relationships/tags" Target="../tags/tag356.xml"/><Relationship Id="rId22" Type="http://schemas.openxmlformats.org/officeDocument/2006/relationships/oleObject" Target="../embeddings/oleObject20.bin"/><Relationship Id="rId27" Type="http://schemas.openxmlformats.org/officeDocument/2006/relationships/image" Target="../media/image20.png"/><Relationship Id="rId30" Type="http://schemas.openxmlformats.org/officeDocument/2006/relationships/image" Target="../media/image31.png"/><Relationship Id="rId35" Type="http://schemas.openxmlformats.org/officeDocument/2006/relationships/image" Target="../media/image14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68.xml"/><Relationship Id="rId13" Type="http://schemas.openxmlformats.org/officeDocument/2006/relationships/tags" Target="../tags/tag373.xml"/><Relationship Id="rId18" Type="http://schemas.openxmlformats.org/officeDocument/2006/relationships/tags" Target="../tags/tag378.xml"/><Relationship Id="rId26" Type="http://schemas.openxmlformats.org/officeDocument/2006/relationships/image" Target="../media/image20.png"/><Relationship Id="rId3" Type="http://schemas.openxmlformats.org/officeDocument/2006/relationships/tags" Target="../tags/tag363.xml"/><Relationship Id="rId21" Type="http://schemas.openxmlformats.org/officeDocument/2006/relationships/oleObject" Target="../embeddings/oleObject21.bin"/><Relationship Id="rId7" Type="http://schemas.openxmlformats.org/officeDocument/2006/relationships/tags" Target="../tags/tag367.xml"/><Relationship Id="rId12" Type="http://schemas.openxmlformats.org/officeDocument/2006/relationships/tags" Target="../tags/tag372.xml"/><Relationship Id="rId17" Type="http://schemas.openxmlformats.org/officeDocument/2006/relationships/tags" Target="../tags/tag377.xml"/><Relationship Id="rId25" Type="http://schemas.openxmlformats.org/officeDocument/2006/relationships/image" Target="../media/image19.png"/><Relationship Id="rId33" Type="http://schemas.openxmlformats.org/officeDocument/2006/relationships/image" Target="../media/image147.png"/><Relationship Id="rId2" Type="http://schemas.openxmlformats.org/officeDocument/2006/relationships/tags" Target="../tags/tag362.xml"/><Relationship Id="rId16" Type="http://schemas.openxmlformats.org/officeDocument/2006/relationships/tags" Target="../tags/tag376.xml"/><Relationship Id="rId20" Type="http://schemas.openxmlformats.org/officeDocument/2006/relationships/notesSlide" Target="../notesSlides/notesSlide23.xml"/><Relationship Id="rId29" Type="http://schemas.openxmlformats.org/officeDocument/2006/relationships/image" Target="../media/image31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66.xml"/><Relationship Id="rId11" Type="http://schemas.openxmlformats.org/officeDocument/2006/relationships/tags" Target="../tags/tag371.xml"/><Relationship Id="rId24" Type="http://schemas.openxmlformats.org/officeDocument/2006/relationships/image" Target="../media/image18.png"/><Relationship Id="rId32" Type="http://schemas.openxmlformats.org/officeDocument/2006/relationships/image" Target="../media/image146.png"/><Relationship Id="rId5" Type="http://schemas.openxmlformats.org/officeDocument/2006/relationships/tags" Target="../tags/tag365.xml"/><Relationship Id="rId15" Type="http://schemas.openxmlformats.org/officeDocument/2006/relationships/tags" Target="../tags/tag375.xml"/><Relationship Id="rId23" Type="http://schemas.openxmlformats.org/officeDocument/2006/relationships/image" Target="../media/image17.png"/><Relationship Id="rId28" Type="http://schemas.openxmlformats.org/officeDocument/2006/relationships/image" Target="../media/image126.png"/><Relationship Id="rId10" Type="http://schemas.openxmlformats.org/officeDocument/2006/relationships/tags" Target="../tags/tag37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96.png"/><Relationship Id="rId4" Type="http://schemas.openxmlformats.org/officeDocument/2006/relationships/tags" Target="../tags/tag364.xml"/><Relationship Id="rId9" Type="http://schemas.openxmlformats.org/officeDocument/2006/relationships/tags" Target="../tags/tag369.xml"/><Relationship Id="rId14" Type="http://schemas.openxmlformats.org/officeDocument/2006/relationships/tags" Target="../tags/tag374.xml"/><Relationship Id="rId22" Type="http://schemas.openxmlformats.org/officeDocument/2006/relationships/image" Target="../media/image144.emf"/><Relationship Id="rId27" Type="http://schemas.openxmlformats.org/officeDocument/2006/relationships/image" Target="../media/image21.png"/><Relationship Id="rId30" Type="http://schemas.openxmlformats.org/officeDocument/2006/relationships/image" Target="../media/image14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85.xml"/><Relationship Id="rId13" Type="http://schemas.openxmlformats.org/officeDocument/2006/relationships/tags" Target="../tags/tag39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380.xml"/><Relationship Id="rId21" Type="http://schemas.openxmlformats.org/officeDocument/2006/relationships/image" Target="../media/image148.emf"/><Relationship Id="rId7" Type="http://schemas.openxmlformats.org/officeDocument/2006/relationships/tags" Target="../tags/tag384.xml"/><Relationship Id="rId12" Type="http://schemas.openxmlformats.org/officeDocument/2006/relationships/tags" Target="../tags/tag389.xml"/><Relationship Id="rId17" Type="http://schemas.openxmlformats.org/officeDocument/2006/relationships/tags" Target="../tags/tag394.xml"/><Relationship Id="rId25" Type="http://schemas.openxmlformats.org/officeDocument/2006/relationships/image" Target="../media/image20.png"/><Relationship Id="rId2" Type="http://schemas.openxmlformats.org/officeDocument/2006/relationships/tags" Target="../tags/tag379.xml"/><Relationship Id="rId16" Type="http://schemas.openxmlformats.org/officeDocument/2006/relationships/tags" Target="../tags/tag393.xml"/><Relationship Id="rId20" Type="http://schemas.openxmlformats.org/officeDocument/2006/relationships/oleObject" Target="../embeddings/oleObject22.bin"/><Relationship Id="rId29" Type="http://schemas.openxmlformats.org/officeDocument/2006/relationships/image" Target="../media/image149.png"/><Relationship Id="rId1" Type="http://schemas.openxmlformats.org/officeDocument/2006/relationships/vmlDrawing" Target="../drawings/vmlDrawing22.vml"/><Relationship Id="rId6" Type="http://schemas.openxmlformats.org/officeDocument/2006/relationships/tags" Target="../tags/tag383.xml"/><Relationship Id="rId11" Type="http://schemas.openxmlformats.org/officeDocument/2006/relationships/tags" Target="../tags/tag388.xml"/><Relationship Id="rId24" Type="http://schemas.openxmlformats.org/officeDocument/2006/relationships/image" Target="../media/image19.png"/><Relationship Id="rId32" Type="http://schemas.openxmlformats.org/officeDocument/2006/relationships/image" Target="../media/image129.png"/><Relationship Id="rId5" Type="http://schemas.openxmlformats.org/officeDocument/2006/relationships/tags" Target="../tags/tag382.xml"/><Relationship Id="rId15" Type="http://schemas.openxmlformats.org/officeDocument/2006/relationships/tags" Target="../tags/tag392.xml"/><Relationship Id="rId23" Type="http://schemas.openxmlformats.org/officeDocument/2006/relationships/image" Target="../media/image18.png"/><Relationship Id="rId28" Type="http://schemas.openxmlformats.org/officeDocument/2006/relationships/image" Target="../media/image31.png"/><Relationship Id="rId10" Type="http://schemas.openxmlformats.org/officeDocument/2006/relationships/tags" Target="../tags/tag387.xml"/><Relationship Id="rId19" Type="http://schemas.openxmlformats.org/officeDocument/2006/relationships/notesSlide" Target="../notesSlides/notesSlide24.xml"/><Relationship Id="rId31" Type="http://schemas.openxmlformats.org/officeDocument/2006/relationships/image" Target="../media/image150.png"/><Relationship Id="rId4" Type="http://schemas.openxmlformats.org/officeDocument/2006/relationships/tags" Target="../tags/tag381.xml"/><Relationship Id="rId9" Type="http://schemas.openxmlformats.org/officeDocument/2006/relationships/tags" Target="../tags/tag386.xml"/><Relationship Id="rId14" Type="http://schemas.openxmlformats.org/officeDocument/2006/relationships/tags" Target="../tags/tag391.xml"/><Relationship Id="rId22" Type="http://schemas.openxmlformats.org/officeDocument/2006/relationships/image" Target="../media/image17.png"/><Relationship Id="rId27" Type="http://schemas.openxmlformats.org/officeDocument/2006/relationships/image" Target="../media/image126.png"/><Relationship Id="rId30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01.xml"/><Relationship Id="rId13" Type="http://schemas.openxmlformats.org/officeDocument/2006/relationships/tags" Target="../tags/tag40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396.xml"/><Relationship Id="rId21" Type="http://schemas.openxmlformats.org/officeDocument/2006/relationships/image" Target="../media/image151.emf"/><Relationship Id="rId7" Type="http://schemas.openxmlformats.org/officeDocument/2006/relationships/tags" Target="../tags/tag400.xml"/><Relationship Id="rId12" Type="http://schemas.openxmlformats.org/officeDocument/2006/relationships/tags" Target="../tags/tag405.xml"/><Relationship Id="rId17" Type="http://schemas.openxmlformats.org/officeDocument/2006/relationships/tags" Target="../tags/tag410.xml"/><Relationship Id="rId25" Type="http://schemas.openxmlformats.org/officeDocument/2006/relationships/image" Target="../media/image20.png"/><Relationship Id="rId2" Type="http://schemas.openxmlformats.org/officeDocument/2006/relationships/tags" Target="../tags/tag395.xml"/><Relationship Id="rId16" Type="http://schemas.openxmlformats.org/officeDocument/2006/relationships/tags" Target="../tags/tag409.xml"/><Relationship Id="rId20" Type="http://schemas.openxmlformats.org/officeDocument/2006/relationships/oleObject" Target="../embeddings/oleObject23.bin"/><Relationship Id="rId29" Type="http://schemas.openxmlformats.org/officeDocument/2006/relationships/image" Target="../media/image153.png"/><Relationship Id="rId1" Type="http://schemas.openxmlformats.org/officeDocument/2006/relationships/vmlDrawing" Target="../drawings/vmlDrawing23.vml"/><Relationship Id="rId6" Type="http://schemas.openxmlformats.org/officeDocument/2006/relationships/tags" Target="../tags/tag399.xml"/><Relationship Id="rId11" Type="http://schemas.openxmlformats.org/officeDocument/2006/relationships/tags" Target="../tags/tag404.xml"/><Relationship Id="rId24" Type="http://schemas.openxmlformats.org/officeDocument/2006/relationships/image" Target="../media/image19.png"/><Relationship Id="rId32" Type="http://schemas.openxmlformats.org/officeDocument/2006/relationships/image" Target="../media/image126.png"/><Relationship Id="rId5" Type="http://schemas.openxmlformats.org/officeDocument/2006/relationships/tags" Target="../tags/tag398.xml"/><Relationship Id="rId15" Type="http://schemas.openxmlformats.org/officeDocument/2006/relationships/tags" Target="../tags/tag408.xml"/><Relationship Id="rId23" Type="http://schemas.openxmlformats.org/officeDocument/2006/relationships/image" Target="../media/image18.png"/><Relationship Id="rId28" Type="http://schemas.openxmlformats.org/officeDocument/2006/relationships/image" Target="../media/image129.png"/><Relationship Id="rId10" Type="http://schemas.openxmlformats.org/officeDocument/2006/relationships/tags" Target="../tags/tag403.xml"/><Relationship Id="rId19" Type="http://schemas.openxmlformats.org/officeDocument/2006/relationships/notesSlide" Target="../notesSlides/notesSlide25.xml"/><Relationship Id="rId31" Type="http://schemas.openxmlformats.org/officeDocument/2006/relationships/image" Target="../media/image154.png"/><Relationship Id="rId4" Type="http://schemas.openxmlformats.org/officeDocument/2006/relationships/tags" Target="../tags/tag397.xml"/><Relationship Id="rId9" Type="http://schemas.openxmlformats.org/officeDocument/2006/relationships/tags" Target="../tags/tag402.xml"/><Relationship Id="rId14" Type="http://schemas.openxmlformats.org/officeDocument/2006/relationships/tags" Target="../tags/tag407.xml"/><Relationship Id="rId22" Type="http://schemas.openxmlformats.org/officeDocument/2006/relationships/image" Target="../media/image17.png"/><Relationship Id="rId27" Type="http://schemas.openxmlformats.org/officeDocument/2006/relationships/image" Target="../media/image152.png"/><Relationship Id="rId30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17.xml"/><Relationship Id="rId13" Type="http://schemas.openxmlformats.org/officeDocument/2006/relationships/tags" Target="../tags/tag42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26.png"/><Relationship Id="rId3" Type="http://schemas.openxmlformats.org/officeDocument/2006/relationships/tags" Target="../tags/tag412.xml"/><Relationship Id="rId21" Type="http://schemas.openxmlformats.org/officeDocument/2006/relationships/image" Target="../media/image155.emf"/><Relationship Id="rId7" Type="http://schemas.openxmlformats.org/officeDocument/2006/relationships/tags" Target="../tags/tag416.xml"/><Relationship Id="rId12" Type="http://schemas.openxmlformats.org/officeDocument/2006/relationships/tags" Target="../tags/tag421.xml"/><Relationship Id="rId17" Type="http://schemas.openxmlformats.org/officeDocument/2006/relationships/tags" Target="../tags/tag426.xml"/><Relationship Id="rId25" Type="http://schemas.openxmlformats.org/officeDocument/2006/relationships/image" Target="../media/image21.png"/><Relationship Id="rId2" Type="http://schemas.openxmlformats.org/officeDocument/2006/relationships/tags" Target="../tags/tag411.xml"/><Relationship Id="rId16" Type="http://schemas.openxmlformats.org/officeDocument/2006/relationships/tags" Target="../tags/tag425.xml"/><Relationship Id="rId20" Type="http://schemas.openxmlformats.org/officeDocument/2006/relationships/oleObject" Target="../embeddings/oleObject24.bin"/><Relationship Id="rId29" Type="http://schemas.openxmlformats.org/officeDocument/2006/relationships/image" Target="../media/image157.png"/><Relationship Id="rId1" Type="http://schemas.openxmlformats.org/officeDocument/2006/relationships/vmlDrawing" Target="../drawings/vmlDrawing24.vml"/><Relationship Id="rId6" Type="http://schemas.openxmlformats.org/officeDocument/2006/relationships/tags" Target="../tags/tag415.xml"/><Relationship Id="rId11" Type="http://schemas.openxmlformats.org/officeDocument/2006/relationships/tags" Target="../tags/tag420.xml"/><Relationship Id="rId24" Type="http://schemas.openxmlformats.org/officeDocument/2006/relationships/image" Target="../media/image20.png"/><Relationship Id="rId32" Type="http://schemas.openxmlformats.org/officeDocument/2006/relationships/image" Target="../media/image129.png"/><Relationship Id="rId5" Type="http://schemas.openxmlformats.org/officeDocument/2006/relationships/tags" Target="../tags/tag414.xml"/><Relationship Id="rId15" Type="http://schemas.openxmlformats.org/officeDocument/2006/relationships/tags" Target="../tags/tag424.xml"/><Relationship Id="rId23" Type="http://schemas.openxmlformats.org/officeDocument/2006/relationships/image" Target="../media/image18.png"/><Relationship Id="rId28" Type="http://schemas.openxmlformats.org/officeDocument/2006/relationships/image" Target="../media/image156.png"/><Relationship Id="rId10" Type="http://schemas.openxmlformats.org/officeDocument/2006/relationships/tags" Target="../tags/tag419.xml"/><Relationship Id="rId19" Type="http://schemas.openxmlformats.org/officeDocument/2006/relationships/notesSlide" Target="../notesSlides/notesSlide26.xml"/><Relationship Id="rId31" Type="http://schemas.openxmlformats.org/officeDocument/2006/relationships/image" Target="../media/image19.png"/><Relationship Id="rId4" Type="http://schemas.openxmlformats.org/officeDocument/2006/relationships/tags" Target="../tags/tag413.xml"/><Relationship Id="rId9" Type="http://schemas.openxmlformats.org/officeDocument/2006/relationships/tags" Target="../tags/tag418.xml"/><Relationship Id="rId14" Type="http://schemas.openxmlformats.org/officeDocument/2006/relationships/tags" Target="../tags/tag423.xml"/><Relationship Id="rId22" Type="http://schemas.openxmlformats.org/officeDocument/2006/relationships/image" Target="../media/image17.png"/><Relationship Id="rId27" Type="http://schemas.openxmlformats.org/officeDocument/2006/relationships/image" Target="../media/image31.png"/><Relationship Id="rId30" Type="http://schemas.openxmlformats.org/officeDocument/2006/relationships/image" Target="../media/image15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33.xml"/><Relationship Id="rId13" Type="http://schemas.openxmlformats.org/officeDocument/2006/relationships/tags" Target="../tags/tag43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428.xml"/><Relationship Id="rId21" Type="http://schemas.openxmlformats.org/officeDocument/2006/relationships/image" Target="../media/image159.emf"/><Relationship Id="rId7" Type="http://schemas.openxmlformats.org/officeDocument/2006/relationships/tags" Target="../tags/tag432.xml"/><Relationship Id="rId12" Type="http://schemas.openxmlformats.org/officeDocument/2006/relationships/tags" Target="../tags/tag437.xml"/><Relationship Id="rId17" Type="http://schemas.openxmlformats.org/officeDocument/2006/relationships/tags" Target="../tags/tag442.xml"/><Relationship Id="rId25" Type="http://schemas.openxmlformats.org/officeDocument/2006/relationships/image" Target="../media/image20.png"/><Relationship Id="rId2" Type="http://schemas.openxmlformats.org/officeDocument/2006/relationships/tags" Target="../tags/tag427.xml"/><Relationship Id="rId16" Type="http://schemas.openxmlformats.org/officeDocument/2006/relationships/tags" Target="../tags/tag441.xml"/><Relationship Id="rId20" Type="http://schemas.openxmlformats.org/officeDocument/2006/relationships/oleObject" Target="../embeddings/oleObject25.bin"/><Relationship Id="rId29" Type="http://schemas.openxmlformats.org/officeDocument/2006/relationships/image" Target="../media/image27.png"/><Relationship Id="rId1" Type="http://schemas.openxmlformats.org/officeDocument/2006/relationships/vmlDrawing" Target="../drawings/vmlDrawing25.vml"/><Relationship Id="rId6" Type="http://schemas.openxmlformats.org/officeDocument/2006/relationships/tags" Target="../tags/tag431.xml"/><Relationship Id="rId11" Type="http://schemas.openxmlformats.org/officeDocument/2006/relationships/tags" Target="../tags/tag436.xml"/><Relationship Id="rId24" Type="http://schemas.openxmlformats.org/officeDocument/2006/relationships/image" Target="../media/image19.png"/><Relationship Id="rId32" Type="http://schemas.openxmlformats.org/officeDocument/2006/relationships/image" Target="../media/image162.png"/><Relationship Id="rId5" Type="http://schemas.openxmlformats.org/officeDocument/2006/relationships/tags" Target="../tags/tag430.xml"/><Relationship Id="rId15" Type="http://schemas.openxmlformats.org/officeDocument/2006/relationships/tags" Target="../tags/tag440.xml"/><Relationship Id="rId23" Type="http://schemas.openxmlformats.org/officeDocument/2006/relationships/image" Target="../media/image18.png"/><Relationship Id="rId28" Type="http://schemas.openxmlformats.org/officeDocument/2006/relationships/image" Target="../media/image160.png"/><Relationship Id="rId10" Type="http://schemas.openxmlformats.org/officeDocument/2006/relationships/tags" Target="../tags/tag435.xml"/><Relationship Id="rId19" Type="http://schemas.openxmlformats.org/officeDocument/2006/relationships/notesSlide" Target="../notesSlides/notesSlide27.xml"/><Relationship Id="rId31" Type="http://schemas.openxmlformats.org/officeDocument/2006/relationships/image" Target="../media/image161.png"/><Relationship Id="rId4" Type="http://schemas.openxmlformats.org/officeDocument/2006/relationships/tags" Target="../tags/tag429.xml"/><Relationship Id="rId9" Type="http://schemas.openxmlformats.org/officeDocument/2006/relationships/tags" Target="../tags/tag434.xml"/><Relationship Id="rId14" Type="http://schemas.openxmlformats.org/officeDocument/2006/relationships/tags" Target="../tags/tag439.xml"/><Relationship Id="rId22" Type="http://schemas.openxmlformats.org/officeDocument/2006/relationships/image" Target="../media/image17.png"/><Relationship Id="rId27" Type="http://schemas.openxmlformats.org/officeDocument/2006/relationships/image" Target="../media/image129.png"/><Relationship Id="rId30" Type="http://schemas.openxmlformats.org/officeDocument/2006/relationships/image" Target="../media/image1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8.xml"/><Relationship Id="rId13" Type="http://schemas.openxmlformats.org/officeDocument/2006/relationships/image" Target="../media/image166.png"/><Relationship Id="rId3" Type="http://schemas.openxmlformats.org/officeDocument/2006/relationships/tags" Target="../tags/tag44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65.png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11" Type="http://schemas.openxmlformats.org/officeDocument/2006/relationships/image" Target="../media/image164.png"/><Relationship Id="rId5" Type="http://schemas.openxmlformats.org/officeDocument/2006/relationships/tags" Target="../tags/tag447.xml"/><Relationship Id="rId10" Type="http://schemas.openxmlformats.org/officeDocument/2006/relationships/image" Target="../media/image5.png"/><Relationship Id="rId4" Type="http://schemas.openxmlformats.org/officeDocument/2006/relationships/tags" Target="../tags/tag446.xml"/><Relationship Id="rId9" Type="http://schemas.openxmlformats.org/officeDocument/2006/relationships/image" Target="../media/image1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56.xml"/><Relationship Id="rId13" Type="http://schemas.openxmlformats.org/officeDocument/2006/relationships/image" Target="../media/image168.png"/><Relationship Id="rId18" Type="http://schemas.openxmlformats.org/officeDocument/2006/relationships/image" Target="../media/image173.png"/><Relationship Id="rId3" Type="http://schemas.openxmlformats.org/officeDocument/2006/relationships/tags" Target="../tags/tag451.xml"/><Relationship Id="rId7" Type="http://schemas.openxmlformats.org/officeDocument/2006/relationships/tags" Target="../tags/tag455.xml"/><Relationship Id="rId12" Type="http://schemas.openxmlformats.org/officeDocument/2006/relationships/image" Target="../media/image167.png"/><Relationship Id="rId17" Type="http://schemas.openxmlformats.org/officeDocument/2006/relationships/image" Target="../media/image172.png"/><Relationship Id="rId2" Type="http://schemas.openxmlformats.org/officeDocument/2006/relationships/tags" Target="../tags/tag450.xml"/><Relationship Id="rId16" Type="http://schemas.openxmlformats.org/officeDocument/2006/relationships/image" Target="../media/image171.png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11" Type="http://schemas.openxmlformats.org/officeDocument/2006/relationships/notesSlide" Target="../notesSlides/notesSlide29.xml"/><Relationship Id="rId5" Type="http://schemas.openxmlformats.org/officeDocument/2006/relationships/tags" Target="../tags/tag453.xml"/><Relationship Id="rId15" Type="http://schemas.openxmlformats.org/officeDocument/2006/relationships/image" Target="../media/image170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74.png"/><Relationship Id="rId4" Type="http://schemas.openxmlformats.org/officeDocument/2006/relationships/tags" Target="../tags/tag452.xml"/><Relationship Id="rId9" Type="http://schemas.openxmlformats.org/officeDocument/2006/relationships/tags" Target="../tags/tag457.xml"/><Relationship Id="rId14" Type="http://schemas.openxmlformats.org/officeDocument/2006/relationships/image" Target="../media/image1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image" Target="../media/image19.png"/><Relationship Id="rId3" Type="http://schemas.openxmlformats.org/officeDocument/2006/relationships/tags" Target="../tags/tag22.xml"/><Relationship Id="rId21" Type="http://schemas.openxmlformats.org/officeDocument/2006/relationships/notesSlide" Target="../notesSlides/notesSlide3.xml"/><Relationship Id="rId34" Type="http://schemas.openxmlformats.org/officeDocument/2006/relationships/image" Target="../media/image27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16.emf"/><Relationship Id="rId28" Type="http://schemas.openxmlformats.org/officeDocument/2006/relationships/image" Target="../media/image21.png"/><Relationship Id="rId36" Type="http://schemas.openxmlformats.org/officeDocument/2006/relationships/image" Target="../media/image29.png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31" Type="http://schemas.openxmlformats.org/officeDocument/2006/relationships/image" Target="../media/image24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oleObject" Target="../embeddings/oleObject1.bin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26" Type="http://schemas.openxmlformats.org/officeDocument/2006/relationships/notesSlide" Target="../notesSlides/notesSlide4.xml"/><Relationship Id="rId39" Type="http://schemas.openxmlformats.org/officeDocument/2006/relationships/image" Target="../media/image36.png"/><Relationship Id="rId3" Type="http://schemas.openxmlformats.org/officeDocument/2006/relationships/tags" Target="../tags/tag40.xml"/><Relationship Id="rId21" Type="http://schemas.openxmlformats.org/officeDocument/2006/relationships/tags" Target="../tags/tag58.xml"/><Relationship Id="rId34" Type="http://schemas.openxmlformats.org/officeDocument/2006/relationships/image" Target="../media/image31.png"/><Relationship Id="rId42" Type="http://schemas.openxmlformats.org/officeDocument/2006/relationships/image" Target="../media/image39.png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1.png"/><Relationship Id="rId38" Type="http://schemas.openxmlformats.org/officeDocument/2006/relationships/image" Target="../media/image35.png"/><Relationship Id="rId46" Type="http://schemas.openxmlformats.org/officeDocument/2006/relationships/image" Target="../media/image43.png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tags" Target="../tags/tag57.xml"/><Relationship Id="rId29" Type="http://schemas.openxmlformats.org/officeDocument/2006/relationships/image" Target="../media/image17.png"/><Relationship Id="rId41" Type="http://schemas.openxmlformats.org/officeDocument/2006/relationships/image" Target="../media/image38.png"/><Relationship Id="rId1" Type="http://schemas.openxmlformats.org/officeDocument/2006/relationships/vmlDrawing" Target="../drawings/vmlDrawing2.v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tags" Target="../tags/tag61.xml"/><Relationship Id="rId32" Type="http://schemas.openxmlformats.org/officeDocument/2006/relationships/image" Target="../media/image20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45" Type="http://schemas.openxmlformats.org/officeDocument/2006/relationships/image" Target="../media/image42.png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tags" Target="../tags/tag60.xml"/><Relationship Id="rId28" Type="http://schemas.openxmlformats.org/officeDocument/2006/relationships/image" Target="../media/image30.emf"/><Relationship Id="rId36" Type="http://schemas.openxmlformats.org/officeDocument/2006/relationships/image" Target="../media/image33.png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31" Type="http://schemas.openxmlformats.org/officeDocument/2006/relationships/image" Target="../media/image19.png"/><Relationship Id="rId44" Type="http://schemas.openxmlformats.org/officeDocument/2006/relationships/image" Target="../media/image41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tags" Target="../tags/tag59.xml"/><Relationship Id="rId27" Type="http://schemas.openxmlformats.org/officeDocument/2006/relationships/oleObject" Target="../embeddings/oleObject2.bin"/><Relationship Id="rId30" Type="http://schemas.openxmlformats.org/officeDocument/2006/relationships/image" Target="../media/image18.png"/><Relationship Id="rId35" Type="http://schemas.openxmlformats.org/officeDocument/2006/relationships/image" Target="../media/image32.png"/><Relationship Id="rId43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63.xml"/><Relationship Id="rId21" Type="http://schemas.openxmlformats.org/officeDocument/2006/relationships/image" Target="../media/image44.emf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tags" Target="../tags/tag77.xml"/><Relationship Id="rId25" Type="http://schemas.openxmlformats.org/officeDocument/2006/relationships/image" Target="../media/image20.png"/><Relationship Id="rId2" Type="http://schemas.openxmlformats.org/officeDocument/2006/relationships/tags" Target="../tags/tag62.xml"/><Relationship Id="rId16" Type="http://schemas.openxmlformats.org/officeDocument/2006/relationships/tags" Target="../tags/tag76.xml"/><Relationship Id="rId20" Type="http://schemas.openxmlformats.org/officeDocument/2006/relationships/oleObject" Target="../embeddings/oleObject3.bin"/><Relationship Id="rId29" Type="http://schemas.openxmlformats.org/officeDocument/2006/relationships/image" Target="../media/image31.png"/><Relationship Id="rId1" Type="http://schemas.openxmlformats.org/officeDocument/2006/relationships/vmlDrawing" Target="../drawings/vmlDrawing3.v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24" Type="http://schemas.openxmlformats.org/officeDocument/2006/relationships/image" Target="../media/image19.png"/><Relationship Id="rId32" Type="http://schemas.openxmlformats.org/officeDocument/2006/relationships/image" Target="../media/image49.png"/><Relationship Id="rId5" Type="http://schemas.openxmlformats.org/officeDocument/2006/relationships/tags" Target="../tags/tag65.xml"/><Relationship Id="rId15" Type="http://schemas.openxmlformats.org/officeDocument/2006/relationships/tags" Target="../tags/tag75.xml"/><Relationship Id="rId23" Type="http://schemas.openxmlformats.org/officeDocument/2006/relationships/image" Target="../media/image18.png"/><Relationship Id="rId28" Type="http://schemas.openxmlformats.org/officeDocument/2006/relationships/image" Target="../media/image46.png"/><Relationship Id="rId10" Type="http://schemas.openxmlformats.org/officeDocument/2006/relationships/tags" Target="../tags/tag70.xml"/><Relationship Id="rId19" Type="http://schemas.openxmlformats.org/officeDocument/2006/relationships/notesSlide" Target="../notesSlides/notesSlide5.xml"/><Relationship Id="rId31" Type="http://schemas.openxmlformats.org/officeDocument/2006/relationships/image" Target="../media/image48.png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Relationship Id="rId22" Type="http://schemas.openxmlformats.org/officeDocument/2006/relationships/image" Target="../media/image17.png"/><Relationship Id="rId27" Type="http://schemas.openxmlformats.org/officeDocument/2006/relationships/image" Target="../media/image45.png"/><Relationship Id="rId30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18" Type="http://schemas.openxmlformats.org/officeDocument/2006/relationships/tags" Target="../tags/tag94.xml"/><Relationship Id="rId26" Type="http://schemas.openxmlformats.org/officeDocument/2006/relationships/notesSlide" Target="../notesSlides/notesSlide6.xml"/><Relationship Id="rId39" Type="http://schemas.openxmlformats.org/officeDocument/2006/relationships/image" Target="../media/image36.png"/><Relationship Id="rId3" Type="http://schemas.openxmlformats.org/officeDocument/2006/relationships/tags" Target="../tags/tag79.xml"/><Relationship Id="rId21" Type="http://schemas.openxmlformats.org/officeDocument/2006/relationships/tags" Target="../tags/tag97.xml"/><Relationship Id="rId34" Type="http://schemas.openxmlformats.org/officeDocument/2006/relationships/image" Target="../media/image31.png"/><Relationship Id="rId42" Type="http://schemas.openxmlformats.org/officeDocument/2006/relationships/image" Target="../media/image42.png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tags" Target="../tags/tag93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1.png"/><Relationship Id="rId38" Type="http://schemas.openxmlformats.org/officeDocument/2006/relationships/image" Target="../media/image51.png"/><Relationship Id="rId46" Type="http://schemas.openxmlformats.org/officeDocument/2006/relationships/image" Target="../media/image56.png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20" Type="http://schemas.openxmlformats.org/officeDocument/2006/relationships/tags" Target="../tags/tag96.xml"/><Relationship Id="rId29" Type="http://schemas.openxmlformats.org/officeDocument/2006/relationships/image" Target="../media/image17.png"/><Relationship Id="rId41" Type="http://schemas.openxmlformats.org/officeDocument/2006/relationships/image" Target="../media/image52.png"/><Relationship Id="rId1" Type="http://schemas.openxmlformats.org/officeDocument/2006/relationships/vmlDrawing" Target="../drawings/vmlDrawing4.v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24" Type="http://schemas.openxmlformats.org/officeDocument/2006/relationships/tags" Target="../tags/tag100.xml"/><Relationship Id="rId32" Type="http://schemas.openxmlformats.org/officeDocument/2006/relationships/image" Target="../media/image20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45" Type="http://schemas.openxmlformats.org/officeDocument/2006/relationships/image" Target="../media/image55.png"/><Relationship Id="rId5" Type="http://schemas.openxmlformats.org/officeDocument/2006/relationships/tags" Target="../tags/tag81.xml"/><Relationship Id="rId15" Type="http://schemas.openxmlformats.org/officeDocument/2006/relationships/tags" Target="../tags/tag91.xml"/><Relationship Id="rId23" Type="http://schemas.openxmlformats.org/officeDocument/2006/relationships/tags" Target="../tags/tag99.xml"/><Relationship Id="rId28" Type="http://schemas.openxmlformats.org/officeDocument/2006/relationships/image" Target="../media/image50.emf"/><Relationship Id="rId36" Type="http://schemas.openxmlformats.org/officeDocument/2006/relationships/image" Target="../media/image33.png"/><Relationship Id="rId10" Type="http://schemas.openxmlformats.org/officeDocument/2006/relationships/tags" Target="../tags/tag86.xml"/><Relationship Id="rId19" Type="http://schemas.openxmlformats.org/officeDocument/2006/relationships/tags" Target="../tags/tag95.xml"/><Relationship Id="rId31" Type="http://schemas.openxmlformats.org/officeDocument/2006/relationships/image" Target="../media/image19.png"/><Relationship Id="rId44" Type="http://schemas.openxmlformats.org/officeDocument/2006/relationships/image" Target="../media/image54.png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Relationship Id="rId22" Type="http://schemas.openxmlformats.org/officeDocument/2006/relationships/tags" Target="../tags/tag98.xml"/><Relationship Id="rId27" Type="http://schemas.openxmlformats.org/officeDocument/2006/relationships/oleObject" Target="../embeddings/oleObject4.bin"/><Relationship Id="rId30" Type="http://schemas.openxmlformats.org/officeDocument/2006/relationships/image" Target="../media/image18.png"/><Relationship Id="rId35" Type="http://schemas.openxmlformats.org/officeDocument/2006/relationships/image" Target="../media/image49.png"/><Relationship Id="rId43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image" Target="../media/image20.png"/><Relationship Id="rId3" Type="http://schemas.openxmlformats.org/officeDocument/2006/relationships/tags" Target="../tags/tag102.xml"/><Relationship Id="rId21" Type="http://schemas.openxmlformats.org/officeDocument/2006/relationships/oleObject" Target="../embeddings/oleObject5.bin"/><Relationship Id="rId34" Type="http://schemas.openxmlformats.org/officeDocument/2006/relationships/image" Target="../media/image63.png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image" Target="../media/image19.png"/><Relationship Id="rId33" Type="http://schemas.openxmlformats.org/officeDocument/2006/relationships/image" Target="../media/image62.png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notesSlide" Target="../notesSlides/notesSlide7.xml"/><Relationship Id="rId29" Type="http://schemas.openxmlformats.org/officeDocument/2006/relationships/image" Target="../media/image59.png"/><Relationship Id="rId1" Type="http://schemas.openxmlformats.org/officeDocument/2006/relationships/vmlDrawing" Target="../drawings/vmlDrawing5.v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image" Target="../media/image18.png"/><Relationship Id="rId32" Type="http://schemas.openxmlformats.org/officeDocument/2006/relationships/image" Target="../media/image61.png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image" Target="../media/image17.png"/><Relationship Id="rId28" Type="http://schemas.openxmlformats.org/officeDocument/2006/relationships/image" Target="../media/image58.png"/><Relationship Id="rId10" Type="http://schemas.openxmlformats.org/officeDocument/2006/relationships/tags" Target="../tags/tag10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7.png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image" Target="../media/image57.emf"/><Relationship Id="rId27" Type="http://schemas.openxmlformats.org/officeDocument/2006/relationships/image" Target="../media/image21.png"/><Relationship Id="rId30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/>
              <a:t>Calculus</a:t>
            </a:r>
          </a:p>
          <a:p>
            <a:pPr algn="ctr" eaLnBrk="1" hangingPunct="1"/>
            <a:r>
              <a:rPr lang="en-US" sz="3200" dirty="0" smtClean="0"/>
              <a:t>F 5 October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10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0999" y="3555304"/>
            <a:ext cx="5375606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0084723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3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1210" y="6468393"/>
            <a:ext cx="973660" cy="2667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28667"/>
            <a:ext cx="4553525" cy="434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381000"/>
            <a:ext cx="3817832" cy="813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16274"/>
            <a:ext cx="2040725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10149"/>
            <a:ext cx="4553525" cy="434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7284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11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524000"/>
            <a:ext cx="45720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6948101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" name="Picture 2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984" y="1600200"/>
            <a:ext cx="3611724" cy="716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4900" y="381000"/>
            <a:ext cx="2740246" cy="850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2315" y="6477000"/>
            <a:ext cx="1005612" cy="2754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984" y="3441526"/>
            <a:ext cx="3611731" cy="7164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67000"/>
            <a:ext cx="745476" cy="596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4901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12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2637383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4856975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8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381000"/>
            <a:ext cx="4667591" cy="8128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4497531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04183"/>
            <a:ext cx="283434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5541"/>
            <a:ext cx="2796927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4134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13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7362159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0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26" y="5170990"/>
            <a:ext cx="1474719" cy="3028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4963" y="5181600"/>
            <a:ext cx="4122437" cy="3211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6644" y="381000"/>
            <a:ext cx="4648703" cy="8129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451" y="1828800"/>
            <a:ext cx="4498305" cy="3776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195" y="2819400"/>
            <a:ext cx="2853626" cy="3208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6" y="3683358"/>
            <a:ext cx="2797311" cy="283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0932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14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3036044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11" name="Chart" r:id="rId24" imgW="4572000" imgH="5143500" progId="MSGraph.Chart.8">
                  <p:embed followColorScheme="full"/>
                </p:oleObj>
              </mc:Choice>
              <mc:Fallback>
                <p:oleObj name="Chart" r:id="rId24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0370" y="5181600"/>
            <a:ext cx="1474719" cy="3028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1298" y="355948"/>
            <a:ext cx="4571835" cy="4341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3457902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4365" y="1066800"/>
            <a:ext cx="3590500" cy="340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5961" y="1445503"/>
            <a:ext cx="1209439" cy="377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93096"/>
            <a:ext cx="3457909" cy="434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589" y="6468393"/>
            <a:ext cx="816676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5020" y="5158967"/>
            <a:ext cx="3268580" cy="3775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1850"/>
            <a:ext cx="3457916" cy="4342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9319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15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2623889"/>
            <a:ext cx="18669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2243901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6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036" y="6468393"/>
            <a:ext cx="671783" cy="2236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7600"/>
            <a:ext cx="623811" cy="3969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9859"/>
            <a:ext cx="944960" cy="3970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7839" y="457200"/>
            <a:ext cx="4195609" cy="1380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1350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16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3666825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7295" y="427546"/>
            <a:ext cx="3647598" cy="1020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208" y="6451600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6936"/>
            <a:ext cx="888485" cy="2643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3119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5550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3505200"/>
            <a:ext cx="1219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3643679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28597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609600"/>
            <a:ext cx="5461206" cy="1020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51688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81532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70506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2015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18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9082150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2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7337" y="6400800"/>
            <a:ext cx="863326" cy="2874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861178"/>
            <a:ext cx="3135665" cy="377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9041"/>
            <a:ext cx="490652" cy="2832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4966"/>
            <a:ext cx="169549" cy="2633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1676400"/>
            <a:ext cx="1447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487861" cy="2816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9537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5550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19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4057687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42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572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7668" y="877302"/>
            <a:ext cx="2853252" cy="3967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5900" y="6477000"/>
            <a:ext cx="1055100" cy="2890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3937" y="1355792"/>
            <a:ext cx="3835383" cy="3775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2859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755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20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0053581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0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572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2603326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371650"/>
            <a:ext cx="3703952" cy="396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1350" y="6468393"/>
            <a:ext cx="676752" cy="2253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8296" y="888304"/>
            <a:ext cx="2966665" cy="3774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0294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21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3332374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5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5" y="6468393"/>
            <a:ext cx="672009" cy="2237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7505" y="685800"/>
            <a:ext cx="2719491" cy="8124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81000" y="1663874"/>
            <a:ext cx="117527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4530"/>
            <a:ext cx="1151049" cy="2829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1854896"/>
            <a:ext cx="207154" cy="2829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1264"/>
            <a:ext cx="792527" cy="2830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8870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22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8780471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2320" y="6413501"/>
            <a:ext cx="836349" cy="278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381000"/>
            <a:ext cx="3775667" cy="8122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81000" y="3492674"/>
            <a:ext cx="106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1977388" cy="4327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15495"/>
            <a:ext cx="4452208" cy="4335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6691"/>
            <a:ext cx="207158" cy="2830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7969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23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6967622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2288" y="6413501"/>
            <a:ext cx="1016415" cy="278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381000"/>
            <a:ext cx="3983714" cy="8121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76200" y="3505200"/>
            <a:ext cx="106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828800"/>
            <a:ext cx="2240668" cy="4146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749060"/>
            <a:ext cx="4980446" cy="4154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3699217"/>
            <a:ext cx="207158" cy="2830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7214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24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1763378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2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036" y="6468393"/>
            <a:ext cx="671784" cy="2236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5487" y="685800"/>
            <a:ext cx="2643527" cy="812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81174"/>
            <a:ext cx="886869" cy="263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025" y="2657788"/>
            <a:ext cx="2244731" cy="603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3599032"/>
            <a:ext cx="1754583" cy="472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5181600"/>
            <a:ext cx="2930159" cy="3028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7077" y="5182098"/>
            <a:ext cx="207679" cy="2837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1175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225200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8" y="6468393"/>
            <a:ext cx="671998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5487" y="685800"/>
            <a:ext cx="2643527" cy="812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81174"/>
            <a:ext cx="886869" cy="263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081" y="2657788"/>
            <a:ext cx="2226619" cy="603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3599032"/>
            <a:ext cx="1754583" cy="472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81000" y="2501124"/>
            <a:ext cx="4267200" cy="94780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2981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0926" grpId="0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26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866943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7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033" y="6468393"/>
            <a:ext cx="671789" cy="2236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9708" y="685800"/>
            <a:ext cx="2455086" cy="8123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81174"/>
            <a:ext cx="886869" cy="263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2779217"/>
            <a:ext cx="622490" cy="3961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3699240"/>
            <a:ext cx="207154" cy="2829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81000" y="3505200"/>
            <a:ext cx="117527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8573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3491132"/>
            <a:ext cx="1676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9029073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69628"/>
            <a:ext cx="586142" cy="302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7059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6237" y="685800"/>
            <a:ext cx="3022028" cy="8124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6049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28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8728494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4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5" y="6468393"/>
            <a:ext cx="672009" cy="2237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0820" y="685800"/>
            <a:ext cx="2492861" cy="8124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197" y="2705622"/>
            <a:ext cx="1131803" cy="3768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81000" y="1663874"/>
            <a:ext cx="117527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197" y="3600122"/>
            <a:ext cx="905444" cy="3768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1854896"/>
            <a:ext cx="207154" cy="2829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5710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29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58647"/>
            <a:ext cx="1676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6164155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4827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929" y="2704578"/>
            <a:ext cx="1380573" cy="3777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6106" y="6413501"/>
            <a:ext cx="1017308" cy="278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7335" y="685800"/>
            <a:ext cx="2719831" cy="8125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929" y="1761987"/>
            <a:ext cx="623959" cy="3596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9463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6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20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199" y="2805126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3810000"/>
            <a:ext cx="2604587" cy="2831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381000"/>
            <a:ext cx="3321055" cy="3396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3352800"/>
            <a:ext cx="2528708" cy="396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838200"/>
            <a:ext cx="6340262" cy="3396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1281332"/>
            <a:ext cx="6623336" cy="3589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212693"/>
            <a:ext cx="7153570" cy="3589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631598"/>
            <a:ext cx="1339740" cy="3590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41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886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2199333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2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3444" y="1384387"/>
            <a:ext cx="2595756" cy="3682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92626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1264"/>
            <a:ext cx="92626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7466"/>
            <a:ext cx="1567957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274" y="381000"/>
            <a:ext cx="2307344" cy="3682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0" y="914400"/>
            <a:ext cx="5575759" cy="3201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367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6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780772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6097800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0" name="Chart" r:id="rId27" imgW="4572000" imgH="5143500" progId="MSGraph.Chart.8">
                  <p:embed followColorScheme="full"/>
                </p:oleObj>
              </mc:Choice>
              <mc:Fallback>
                <p:oleObj name="Chart" r:id="rId2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3280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1632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933172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78494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80240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1118" y="355948"/>
            <a:ext cx="3178520" cy="345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721998"/>
            <a:ext cx="3161723" cy="345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3263" y="1122066"/>
            <a:ext cx="3045198" cy="328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1397" y="1515592"/>
            <a:ext cx="3539075" cy="3457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10" y="916409"/>
            <a:ext cx="1052848" cy="302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959268"/>
            <a:ext cx="1206438" cy="3199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157602"/>
            <a:ext cx="1187450" cy="3200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267210"/>
            <a:ext cx="961271" cy="3200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016" y="1235823"/>
            <a:ext cx="3791811" cy="302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10" y="66979"/>
            <a:ext cx="1038428" cy="3028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016" y="396601"/>
            <a:ext cx="3762984" cy="302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9234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7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376410"/>
            <a:ext cx="44958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3225785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774199"/>
            <a:ext cx="2209800" cy="6857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664595"/>
            <a:ext cx="3352950" cy="685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90800"/>
            <a:ext cx="3352638" cy="685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92321"/>
            <a:ext cx="3352950" cy="685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342" y="6464300"/>
            <a:ext cx="1502484" cy="223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4464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968662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4116015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88" name="Chart" r:id="rId27" imgW="4572000" imgH="5143500" progId="MSGraph.Chart.8">
                  <p:embed followColorScheme="full"/>
                </p:oleObj>
              </mc:Choice>
              <mc:Fallback>
                <p:oleObj name="Chart" r:id="rId2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0900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9210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121062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78494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80240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1118" y="355948"/>
            <a:ext cx="3178520" cy="345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721998"/>
            <a:ext cx="3161723" cy="345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0957" y="1122066"/>
            <a:ext cx="3209810" cy="3624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1397" y="1515592"/>
            <a:ext cx="3539075" cy="3457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32" y="1891789"/>
            <a:ext cx="1052848" cy="302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198"/>
            <a:ext cx="3109456" cy="471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10" y="66979"/>
            <a:ext cx="1038428" cy="3028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538" y="396601"/>
            <a:ext cx="3806252" cy="7352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3723" y="1676400"/>
            <a:ext cx="3834807" cy="7353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26175"/>
            <a:ext cx="3109462" cy="4715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4050389"/>
            <a:ext cx="3109462" cy="4715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5871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9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3499882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712182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198" y="609600"/>
            <a:ext cx="1530547" cy="8128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37460"/>
            <a:ext cx="3174461" cy="6042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300" y="6393237"/>
            <a:ext cx="1001116" cy="274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7604"/>
            <a:ext cx="2627601" cy="3776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13978"/>
            <a:ext cx="2230063" cy="6042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1614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  <p:tag name="TPSTANDARDS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/6$, $(6-21)/6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07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5"/>
  <p:tag name="SLIDEGUID" val="1C017439A8DF431885D1F2C48A4B9689"/>
  <p:tag name="VALUES" val="Incorrect|smicln|Incorrect|smicln|Correct|smicln|Incorrect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t}\left[\csc\theta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1102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[\csc\theta\right]\left[\cot\theta\right]\left[\dot\theta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723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[\csc\theta\right]\left[\cot\theta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7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[\csc^2\theta\right]\left[\dot\theta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265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7"/>
  <p:tag name="SLIDEGUID" val="21F5FA641C164E63A6E7DB881251A97B"/>
  <p:tag name="VALUES" val="Incorrect|smicln|Incorrect|smicln|Correct|smicln|Incorrect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x)(\cos x)+(x^2)(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2136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x^2)(\sin x)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2186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x)(\cos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076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x)(\sin x)+(x^2)(\cos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2129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6"/>
  <p:tag name="SLIDEGUID" val="66E7B2FB8D4C480CAD189A24085907DA"/>
  <p:tag name="VALUES" val="Correct|smicln|Incorrect|smicln|Incorrect|smicln|Incorrect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x^2)(\cos x)-(\sin x)(2x)}{x^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2570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frac{\sin x}{x^2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796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\sin x)(2x)-(x^2)(\cos x)}{x^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2524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cos x}{2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783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7"/>
  <p:tag name="SLIDEGUID" val="7B4118ADB9C14BFEB2600A497556EC73"/>
  <p:tag name="VALUES" val="Incorrect|smicln|Correct|smicln|Incorrect|smicln|Incorrect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3\sin x+4\cos x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244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0)(\cos x)+(0)(-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944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\cos x+4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79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3\cos x-4\sin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3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3618F4E2743A47D195DEA7BDC4D0EF8B"/>
  <p:tag name="CORRECTPOINTVALUE" val="0"/>
  <p:tag name="INCORRECTPOINTVALUE" val="0"/>
  <p:tag name="VALUES" val="Incorrect|smicln|Incorrect|smicln|Incorrect|smicln|Correct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53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n x+x\cos x-4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471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x\sin x+4\cos x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2220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)(\cos x)+(0)(-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906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cos x+4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51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\cos x-4\sin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51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09F0B274A8194613B5B0794C9C528EA6"/>
  <p:tag name="CORRECTPOINTVALUE" val="10"/>
  <p:tag name="INCORRECTPOINTVALUE" val="5"/>
  <p:tag name="VALUES" val="Incorrect|smicln|Incorrect|smicln|Incorrect|smicln|Correct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537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3$,\quad$f'(x)=3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609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2=3x^2(x-8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243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'n of tan.~line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392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\,\,,\,\,8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9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8=3x^2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239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8=12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116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-8=3x^2(y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282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F5677CC60BD3474BB0DC5D438F4D0A12"/>
  <p:tag name="CORRECTPOINTVALUE" val="0"/>
  <p:tag name="INCORRECTPOINTVALUE" val="0"/>
  <p:tag name="VALUES" val="Incorrect|smicln|Correct|smicln|Incorrect|smicln|Incorrect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6"/>
  <p:tag name="SLIDEGUID" val="61655DFE3DC24EC39B8860EE04B1CADC"/>
  <p:tag name="VALUES" val="Incorrect|smicln|Correct|smicln|Incorrect|smicln|In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4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30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\sqrt{x^2+1}}{3x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2949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B2B58153B64D469F9B92A572F73C8DBE"/>
  <p:tag name="VALUES" val="Correct|smicln|Incorrect|smicln|Incorrect|smicln|Incorrect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}\left(\frac{3x^3-2x+8}{x-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2462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89D42F3354F8483D9B3C80246CA3198B"/>
  <p:tag name="CORRECTPOINTVALUE" val="0"/>
  <p:tag name="INCORRECTPOINTVALUE" val="0"/>
  <p:tag name="VALUES" val="Incorrect|smicln|Incorrect|smicln|Correct|smicln|Incorrect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100x^3+2x-1}{x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9829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F989A56B764546ADAC0FF83A07DDA811"/>
  <p:tag name="CORRECTPOINTVALUE" val="0"/>
  <p:tag name="INCORRECTPOINTVALUE" val="0"/>
  <p:tag name="VALUES" val="Correct|smicln|Incorrect|smicln|Incorrect|smicln|Incorrect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og_{10}(0.01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259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10"/>
  <p:tag name="INCORRECTPOINTVALUE" val="5"/>
  <p:tag name="SLIDEORDER" val="5"/>
  <p:tag name="SLIDEGUID" val="1725C385A0AE4B6AAFD1B96F9ABABBBE"/>
  <p:tag name="VALUES" val="Correct|smicln|Incorrect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&gt;0$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2039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&#10;$f$ incr.~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319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5"/>
  <p:tag name="SLIDEGUID" val="01CF99D5BC05419D9FDD8E1F412E175F"/>
  <p:tag name="CORRECTPOINTVALUE" val="0"/>
  <p:tag name="INCORRECTPOINTVALUE" val="0"/>
  <p:tag name="VALUES" val="Incorrect|smicln|Correct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$f'&gt;0$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377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ncr.~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43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9"/>
  <p:tag name="SLIDEGUID" val="95987B97082649FBB75F5580C8D65090"/>
  <p:tag name="VALUES" val="Correct|smicln|Incorrect|smicln|Incorrect|smicln|Incorrect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cos 7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416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\sin 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65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e^x+5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473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n 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3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10"/>
  <p:tag name="SLIDEGUID" val="1B7416FD2D78479BB6BBAD5917C30396"/>
  <p:tag name="CORRECTPOINTVALUE" val="0"/>
  <p:tag name="INCORRECTPOINTVALUE" val="0"/>
  <p:tag name="VALUES" val="Incorrect|smicln|Incorrect|smicln|Correct|smicln|Incorrect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435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e^8)(\sin 3)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2210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e^8)(\cos 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1084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e^8)(\sin 3)+(e^8)(\cos 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2108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9"/>
  <p:tag name="SLIDEGUID" val="7AC7A56A8288493EB5BB083F15C3B372"/>
  <p:tag name="CORRECTPOINTVALUE" val="10"/>
  <p:tag name="INCORRECTPOINTVALUE" val="5"/>
  <p:tag name="VALUES" val="Incorrect|smicln|Incorrect|smicln|Correct|smicln|Incorrect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+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10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\ln8)(\sin3)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2160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x+5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166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1/8)(\cos 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173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1/8)(\sin3)+(\ln8)(\cos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325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DEDC80B0618549C294EEBAFBFA16B3E1"/>
  <p:tag name="CORRECTPOINTVALUE" val="0"/>
  <p:tag name="INCORRECTPOINTVALUE" val="0"/>
  <p:tag name="VALUES" val="Incorrect|smicln|Incorrect|smicln|Incorrect|smicln|Correct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7^{1/2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4946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1/2\right]\left[7^{-1/2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1872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^{1/2}(\ln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946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D0DD8064E1E54DF5849EDEE31ECB8DE1"/>
  <p:tag name="CORRECTPOINTVALUE" val="0"/>
  <p:tag name="INCORRECTPOINTVALUE" val="0"/>
  <p:tag name="VALUES" val="Incorrect|smicln|Correct|smicln|Incorrect|smicln|Incorrect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e^x+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072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x^{1/2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5175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1/2\right]\left[x^{-1/2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1869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{1/2}(\l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9734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DEDC80B0618549C294EEBAFBFA16B3E1"/>
  <p:tag name="CORRECTPOINTVALUE" val="0"/>
  <p:tag name="INCORRECTPOINTVALUE" val="0"/>
  <p:tag name="VALUES" val="Incorrect|smicln|Incorrect|smicln|Correct|smicln|Incorrect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of tangent line at $(1,e+1)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5972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DF8AC41A83C34BA19D8CAF4A2D091EA7"/>
  <p:tag name="CORRECTPOINTVALUE" val="0"/>
  <p:tag name="INCORRECTPOINTVALUE" val="0"/>
  <p:tag name="VALUES" val="Incorrect|smicln|Incorrect|smicln|Correct|smicln|Incorrect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ln5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3212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/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5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C3F02E63EE65482AA789399E6E1FE70E"/>
  <p:tag name="CORRECTPOINTVALUE" val="10"/>
  <p:tag name="INCORRECTPOINTVALUE" val="5"/>
  <p:tag name="VALUES" val="Incorrect|smicln|Incorrect|smicln|Correct|smicln|Incorrect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 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08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/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188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\ln5)x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653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DEDC80B0618549C294EEBAFBFA16B3E1"/>
  <p:tag name="CORRECTPOINTVALUE" val="0"/>
  <p:tag name="INCORRECTPOINTVALUE" val="0"/>
  <p:tag name="VALUES" val="Correct|smicln|Incorrect|smicln|Incorrect|smicln|Incorrect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e^{-2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3040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2e^{-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340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e^{-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3477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7"/>
  <p:tag name="SLIDEGUID" val="7DB07CC05D764E2E8D298147C6E3961D"/>
  <p:tag name="VALUES" val="Correct|smicln|Incorrect|smicln|Incorrect|smicln|Incorrect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e^{-3}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51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e^{-2}x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4083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-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142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382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dditivity of err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507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/dt$ and $d/d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2493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omogeneous vs.~inhomogene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340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omog.~linear polynomial in $x$, $y$, $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4775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ion w.r.t.~$x$ of expr.~with 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8365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og dif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58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5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4)=7$, $f'(4)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331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4)=6$, $g'(4)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447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x)=[f(x)][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686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4)={\color{blue}??}$, $h'(4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399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'(4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73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2$, $2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35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3$, $2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89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2$, 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44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'(4)][g(4)]+[f(4)][g'(4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250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'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60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'(x)][g(x)]+[f(x)][g'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498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C80FDF6F8B9C4F61919B90F84C72EF95"/>
  <p:tag name="CORRECTPOINTVALUE" val="0"/>
  <p:tag name="INCORRECTPOINTVALUE" val="0"/>
  <p:tag name="VALUES" val="Incorrect|smicln|Incorrect|smicln|Correct|smicln|Incorrect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frac{\sin x}{x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716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\sin x)(1)-(x)(\cos x)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255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\sin x)(1)-(x)(\cos x)}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334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x)(\cos x)-(\sin x)(1)}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324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2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AE93E01B0CE34EA8A204BC17623A0229"/>
  <p:tag name="CORRECTPOINTVALUE" val="0"/>
  <p:tag name="INCORRECTPOINTVALUE" val="0"/>
  <p:tag name="VALUES" val="Incorrect|smicln|Incorrect|smicln|Correct|smicln|Incorrect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2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4)=7$, $f'(4)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331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4)=6$, $g'(4)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447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x)=[f(x)]/[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840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4)={\color{blue}??}$, $h'(4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399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'(4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73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/6$, $(6-21)/3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11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'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60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g(x)][f'(x)]-[f(x)][g'(x)]}{[g(x)]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3592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g(4)][f'(4)]-[f(4)][g'(4)]}{[g(4)]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3593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/6$, $(21-6)/3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56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1280</Words>
  <Application>Microsoft Office PowerPoint</Application>
  <PresentationFormat>On-screen Show (4:3)</PresentationFormat>
  <Paragraphs>1202</Paragraphs>
  <Slides>31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209</cp:revision>
  <dcterms:created xsi:type="dcterms:W3CDTF">2009-01-22T21:52:53Z</dcterms:created>
  <dcterms:modified xsi:type="dcterms:W3CDTF">2012-10-05T12:33:56Z</dcterms:modified>
</cp:coreProperties>
</file>