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4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5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6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7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8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9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10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11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12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13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14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15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16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notesSlides/notesSlide17.xml" ContentType="application/vnd.openxmlformats-officedocument.presentationml.notesSlide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notesSlides/notesSlide18.xml" ContentType="application/vnd.openxmlformats-officedocument.presentationml.notesSlide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notesSlides/notesSlide19.xml" ContentType="application/vnd.openxmlformats-officedocument.presentationml.notesSlide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notesSlides/notesSlide20.xml" ContentType="application/vnd.openxmlformats-officedocument.presentationml.notesSlide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notesSlides/notesSlide21.xml" ContentType="application/vnd.openxmlformats-officedocument.presentationml.notesSlide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notesSlides/notesSlide22.xml" ContentType="application/vnd.openxmlformats-officedocument.presentationml.notesSlide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notesSlides/notesSlide23.xml" ContentType="application/vnd.openxmlformats-officedocument.presentationml.notesSlide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notesSlides/notesSlide24.xml" ContentType="application/vnd.openxmlformats-officedocument.presentationml.notesSlide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notesSlides/notesSlide25.xml" ContentType="application/vnd.openxmlformats-officedocument.presentationml.notesSlide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notesSlides/notesSlide26.xml" ContentType="application/vnd.openxmlformats-officedocument.presentationml.notesSlide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notesSlides/notesSlide27.xml" ContentType="application/vnd.openxmlformats-officedocument.presentationml.notesSlide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notesSlides/notesSlide28.xml" ContentType="application/vnd.openxmlformats-officedocument.presentationml.notesSlide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notesSlides/notesSlide29.xml" ContentType="application/vnd.openxmlformats-officedocument.presentationml.notesSlide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notesSlides/notesSlide30.xml" ContentType="application/vnd.openxmlformats-officedocument.presentationml.notesSlide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notesSlides/notesSlide31.xml" ContentType="application/vnd.openxmlformats-officedocument.presentationml.notesSlide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notesSlides/notesSlide32.xml" ContentType="application/vnd.openxmlformats-officedocument.presentationml.notesSlide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notesSlides/notesSlide33.xml" ContentType="application/vnd.openxmlformats-officedocument.presentationml.notesSlide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5" r:id="rId2"/>
    <p:sldId id="276" r:id="rId3"/>
    <p:sldId id="277" r:id="rId4"/>
    <p:sldId id="278" r:id="rId5"/>
    <p:sldId id="440" r:id="rId6"/>
    <p:sldId id="441" r:id="rId7"/>
    <p:sldId id="442" r:id="rId8"/>
    <p:sldId id="443" r:id="rId9"/>
    <p:sldId id="444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453" r:id="rId18"/>
    <p:sldId id="454" r:id="rId19"/>
    <p:sldId id="455" r:id="rId20"/>
    <p:sldId id="456" r:id="rId21"/>
    <p:sldId id="457" r:id="rId22"/>
    <p:sldId id="430" r:id="rId23"/>
    <p:sldId id="434" r:id="rId24"/>
    <p:sldId id="437" r:id="rId25"/>
    <p:sldId id="439" r:id="rId26"/>
    <p:sldId id="415" r:id="rId27"/>
    <p:sldId id="380" r:id="rId28"/>
    <p:sldId id="410" r:id="rId29"/>
    <p:sldId id="409" r:id="rId30"/>
    <p:sldId id="419" r:id="rId31"/>
    <p:sldId id="421" r:id="rId32"/>
    <p:sldId id="422" r:id="rId33"/>
    <p:sldId id="425" r:id="rId34"/>
    <p:sldId id="429" r:id="rId35"/>
    <p:sldId id="313" r:id="rId36"/>
    <p:sldId id="314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0" autoAdjust="0"/>
    <p:restoredTop sz="94674" autoAdjust="0"/>
  </p:normalViewPr>
  <p:slideViewPr>
    <p:cSldViewPr>
      <p:cViewPr varScale="1">
        <p:scale>
          <a:sx n="76" d="100"/>
          <a:sy n="7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12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13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14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16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17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21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23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25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26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28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29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30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31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5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33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1CD94F-5EB7-4404-B571-CCC8160D78D5}" type="slidenum">
              <a:rPr lang="en-US" smtClean="0"/>
              <a:pPr eaLnBrk="1" hangingPunct="1"/>
              <a:t>36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6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7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11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tags" Target="../tags/tag124.xml"/><Relationship Id="rId18" Type="http://schemas.openxmlformats.org/officeDocument/2006/relationships/tags" Target="../tags/tag129.xml"/><Relationship Id="rId26" Type="http://schemas.openxmlformats.org/officeDocument/2006/relationships/image" Target="../media/image20.png"/><Relationship Id="rId3" Type="http://schemas.openxmlformats.org/officeDocument/2006/relationships/tags" Target="../tags/tag114.xml"/><Relationship Id="rId21" Type="http://schemas.openxmlformats.org/officeDocument/2006/relationships/oleObject" Target="../embeddings/oleObject6.bin"/><Relationship Id="rId34" Type="http://schemas.openxmlformats.org/officeDocument/2006/relationships/image" Target="../media/image56.png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5" Type="http://schemas.openxmlformats.org/officeDocument/2006/relationships/image" Target="../media/image19.png"/><Relationship Id="rId33" Type="http://schemas.openxmlformats.org/officeDocument/2006/relationships/image" Target="../media/image26.png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0" Type="http://schemas.openxmlformats.org/officeDocument/2006/relationships/notesSlide" Target="../notesSlides/notesSlide8.xml"/><Relationship Id="rId29" Type="http://schemas.openxmlformats.org/officeDocument/2006/relationships/image" Target="../media/image54.png"/><Relationship Id="rId1" Type="http://schemas.openxmlformats.org/officeDocument/2006/relationships/vmlDrawing" Target="../drawings/vmlDrawing6.v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24" Type="http://schemas.openxmlformats.org/officeDocument/2006/relationships/image" Target="../media/image18.png"/><Relationship Id="rId32" Type="http://schemas.openxmlformats.org/officeDocument/2006/relationships/image" Target="../media/image55.png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23" Type="http://schemas.openxmlformats.org/officeDocument/2006/relationships/image" Target="../media/image17.png"/><Relationship Id="rId28" Type="http://schemas.openxmlformats.org/officeDocument/2006/relationships/image" Target="../media/image53.png"/><Relationship Id="rId10" Type="http://schemas.openxmlformats.org/officeDocument/2006/relationships/tags" Target="../tags/tag12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0.png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Relationship Id="rId22" Type="http://schemas.openxmlformats.org/officeDocument/2006/relationships/image" Target="../media/image52.emf"/><Relationship Id="rId27" Type="http://schemas.openxmlformats.org/officeDocument/2006/relationships/image" Target="../media/image21.png"/><Relationship Id="rId30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31.xml"/><Relationship Id="rId21" Type="http://schemas.openxmlformats.org/officeDocument/2006/relationships/image" Target="../media/image57.emf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tags" Target="../tags/tag145.xml"/><Relationship Id="rId25" Type="http://schemas.openxmlformats.org/officeDocument/2006/relationships/image" Target="../media/image20.png"/><Relationship Id="rId2" Type="http://schemas.openxmlformats.org/officeDocument/2006/relationships/tags" Target="../tags/tag130.xml"/><Relationship Id="rId16" Type="http://schemas.openxmlformats.org/officeDocument/2006/relationships/tags" Target="../tags/tag144.xml"/><Relationship Id="rId20" Type="http://schemas.openxmlformats.org/officeDocument/2006/relationships/oleObject" Target="../embeddings/oleObject7.bin"/><Relationship Id="rId29" Type="http://schemas.openxmlformats.org/officeDocument/2006/relationships/image" Target="../media/image59.png"/><Relationship Id="rId1" Type="http://schemas.openxmlformats.org/officeDocument/2006/relationships/vmlDrawing" Target="../drawings/vmlDrawing7.v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24" Type="http://schemas.openxmlformats.org/officeDocument/2006/relationships/image" Target="../media/image19.png"/><Relationship Id="rId32" Type="http://schemas.openxmlformats.org/officeDocument/2006/relationships/image" Target="../media/image62.png"/><Relationship Id="rId5" Type="http://schemas.openxmlformats.org/officeDocument/2006/relationships/tags" Target="../tags/tag133.xml"/><Relationship Id="rId15" Type="http://schemas.openxmlformats.org/officeDocument/2006/relationships/tags" Target="../tags/tag143.xml"/><Relationship Id="rId23" Type="http://schemas.openxmlformats.org/officeDocument/2006/relationships/image" Target="../media/image18.png"/><Relationship Id="rId28" Type="http://schemas.openxmlformats.org/officeDocument/2006/relationships/image" Target="../media/image58.png"/><Relationship Id="rId10" Type="http://schemas.openxmlformats.org/officeDocument/2006/relationships/tags" Target="../tags/tag138.xml"/><Relationship Id="rId19" Type="http://schemas.openxmlformats.org/officeDocument/2006/relationships/notesSlide" Target="../notesSlides/notesSlide9.xml"/><Relationship Id="rId31" Type="http://schemas.openxmlformats.org/officeDocument/2006/relationships/image" Target="../media/image61.png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Relationship Id="rId22" Type="http://schemas.openxmlformats.org/officeDocument/2006/relationships/image" Target="../media/image17.png"/><Relationship Id="rId27" Type="http://schemas.openxmlformats.org/officeDocument/2006/relationships/image" Target="../media/image40.png"/><Relationship Id="rId30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tags" Target="../tags/tag15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47.xml"/><Relationship Id="rId21" Type="http://schemas.openxmlformats.org/officeDocument/2006/relationships/image" Target="../media/image63.emf"/><Relationship Id="rId7" Type="http://schemas.openxmlformats.org/officeDocument/2006/relationships/tags" Target="../tags/tag151.xml"/><Relationship Id="rId12" Type="http://schemas.openxmlformats.org/officeDocument/2006/relationships/tags" Target="../tags/tag156.xml"/><Relationship Id="rId17" Type="http://schemas.openxmlformats.org/officeDocument/2006/relationships/tags" Target="../tags/tag161.xml"/><Relationship Id="rId25" Type="http://schemas.openxmlformats.org/officeDocument/2006/relationships/image" Target="../media/image20.png"/><Relationship Id="rId2" Type="http://schemas.openxmlformats.org/officeDocument/2006/relationships/tags" Target="../tags/tag146.xml"/><Relationship Id="rId16" Type="http://schemas.openxmlformats.org/officeDocument/2006/relationships/tags" Target="../tags/tag160.xml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58.png"/><Relationship Id="rId1" Type="http://schemas.openxmlformats.org/officeDocument/2006/relationships/vmlDrawing" Target="../drawings/vmlDrawing8.v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24" Type="http://schemas.openxmlformats.org/officeDocument/2006/relationships/image" Target="../media/image19.png"/><Relationship Id="rId32" Type="http://schemas.openxmlformats.org/officeDocument/2006/relationships/image" Target="../media/image40.png"/><Relationship Id="rId5" Type="http://schemas.openxmlformats.org/officeDocument/2006/relationships/tags" Target="../tags/tag149.xml"/><Relationship Id="rId15" Type="http://schemas.openxmlformats.org/officeDocument/2006/relationships/tags" Target="../tags/tag159.xml"/><Relationship Id="rId23" Type="http://schemas.openxmlformats.org/officeDocument/2006/relationships/image" Target="../media/image18.png"/><Relationship Id="rId28" Type="http://schemas.openxmlformats.org/officeDocument/2006/relationships/image" Target="../media/image61.png"/><Relationship Id="rId10" Type="http://schemas.openxmlformats.org/officeDocument/2006/relationships/tags" Target="../tags/tag154.xml"/><Relationship Id="rId19" Type="http://schemas.openxmlformats.org/officeDocument/2006/relationships/notesSlide" Target="../notesSlides/notesSlide10.xml"/><Relationship Id="rId31" Type="http://schemas.openxmlformats.org/officeDocument/2006/relationships/image" Target="../media/image60.png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tags" Target="../tags/tag158.xml"/><Relationship Id="rId22" Type="http://schemas.openxmlformats.org/officeDocument/2006/relationships/image" Target="../media/image17.png"/><Relationship Id="rId27" Type="http://schemas.openxmlformats.org/officeDocument/2006/relationships/image" Target="../media/image64.png"/><Relationship Id="rId30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63.xml"/><Relationship Id="rId21" Type="http://schemas.openxmlformats.org/officeDocument/2006/relationships/image" Target="../media/image65.emf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5" Type="http://schemas.openxmlformats.org/officeDocument/2006/relationships/image" Target="../media/image20.png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68.png"/><Relationship Id="rId1" Type="http://schemas.openxmlformats.org/officeDocument/2006/relationships/vmlDrawing" Target="../drawings/vmlDrawing9.v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24" Type="http://schemas.openxmlformats.org/officeDocument/2006/relationships/image" Target="../media/image19.png"/><Relationship Id="rId32" Type="http://schemas.openxmlformats.org/officeDocument/2006/relationships/image" Target="../media/image60.png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23" Type="http://schemas.openxmlformats.org/officeDocument/2006/relationships/image" Target="../media/image18.png"/><Relationship Id="rId28" Type="http://schemas.openxmlformats.org/officeDocument/2006/relationships/image" Target="../media/image67.png"/><Relationship Id="rId10" Type="http://schemas.openxmlformats.org/officeDocument/2006/relationships/tags" Target="../tags/tag170.xml"/><Relationship Id="rId19" Type="http://schemas.openxmlformats.org/officeDocument/2006/relationships/notesSlide" Target="../notesSlides/notesSlide11.xml"/><Relationship Id="rId31" Type="http://schemas.openxmlformats.org/officeDocument/2006/relationships/image" Target="../media/image69.png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image" Target="../media/image17.png"/><Relationship Id="rId27" Type="http://schemas.openxmlformats.org/officeDocument/2006/relationships/image" Target="../media/image66.png"/><Relationship Id="rId30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tags" Target="../tags/tag18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79.xml"/><Relationship Id="rId21" Type="http://schemas.openxmlformats.org/officeDocument/2006/relationships/image" Target="../media/image70.emf"/><Relationship Id="rId7" Type="http://schemas.openxmlformats.org/officeDocument/2006/relationships/tags" Target="../tags/tag183.xml"/><Relationship Id="rId12" Type="http://schemas.openxmlformats.org/officeDocument/2006/relationships/tags" Target="../tags/tag188.xml"/><Relationship Id="rId17" Type="http://schemas.openxmlformats.org/officeDocument/2006/relationships/tags" Target="../tags/tag193.xml"/><Relationship Id="rId25" Type="http://schemas.openxmlformats.org/officeDocument/2006/relationships/image" Target="../media/image20.png"/><Relationship Id="rId2" Type="http://schemas.openxmlformats.org/officeDocument/2006/relationships/tags" Target="../tags/tag178.xml"/><Relationship Id="rId16" Type="http://schemas.openxmlformats.org/officeDocument/2006/relationships/tags" Target="../tags/tag192.xml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72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82.xml"/><Relationship Id="rId11" Type="http://schemas.openxmlformats.org/officeDocument/2006/relationships/tags" Target="../tags/tag187.xml"/><Relationship Id="rId24" Type="http://schemas.openxmlformats.org/officeDocument/2006/relationships/image" Target="../media/image19.png"/><Relationship Id="rId32" Type="http://schemas.openxmlformats.org/officeDocument/2006/relationships/image" Target="../media/image74.png"/><Relationship Id="rId5" Type="http://schemas.openxmlformats.org/officeDocument/2006/relationships/tags" Target="../tags/tag181.xml"/><Relationship Id="rId15" Type="http://schemas.openxmlformats.org/officeDocument/2006/relationships/tags" Target="../tags/tag191.xml"/><Relationship Id="rId23" Type="http://schemas.openxmlformats.org/officeDocument/2006/relationships/image" Target="../media/image18.png"/><Relationship Id="rId28" Type="http://schemas.openxmlformats.org/officeDocument/2006/relationships/image" Target="../media/image27.png"/><Relationship Id="rId10" Type="http://schemas.openxmlformats.org/officeDocument/2006/relationships/tags" Target="../tags/tag186.xml"/><Relationship Id="rId19" Type="http://schemas.openxmlformats.org/officeDocument/2006/relationships/notesSlide" Target="../notesSlides/notesSlide12.xml"/><Relationship Id="rId31" Type="http://schemas.openxmlformats.org/officeDocument/2006/relationships/image" Target="../media/image73.png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tags" Target="../tags/tag190.xml"/><Relationship Id="rId22" Type="http://schemas.openxmlformats.org/officeDocument/2006/relationships/image" Target="../media/image17.png"/><Relationship Id="rId27" Type="http://schemas.openxmlformats.org/officeDocument/2006/relationships/image" Target="../media/image71.png"/><Relationship Id="rId30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tags" Target="../tags/tag20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95.xml"/><Relationship Id="rId21" Type="http://schemas.openxmlformats.org/officeDocument/2006/relationships/image" Target="../media/image75.emf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17" Type="http://schemas.openxmlformats.org/officeDocument/2006/relationships/tags" Target="../tags/tag209.xml"/><Relationship Id="rId25" Type="http://schemas.openxmlformats.org/officeDocument/2006/relationships/image" Target="../media/image20.png"/><Relationship Id="rId2" Type="http://schemas.openxmlformats.org/officeDocument/2006/relationships/tags" Target="../tags/tag194.xml"/><Relationship Id="rId16" Type="http://schemas.openxmlformats.org/officeDocument/2006/relationships/tags" Target="../tags/tag208.xml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78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24" Type="http://schemas.openxmlformats.org/officeDocument/2006/relationships/image" Target="../media/image19.png"/><Relationship Id="rId32" Type="http://schemas.openxmlformats.org/officeDocument/2006/relationships/image" Target="../media/image79.png"/><Relationship Id="rId5" Type="http://schemas.openxmlformats.org/officeDocument/2006/relationships/tags" Target="../tags/tag197.xml"/><Relationship Id="rId15" Type="http://schemas.openxmlformats.org/officeDocument/2006/relationships/tags" Target="../tags/tag207.xml"/><Relationship Id="rId23" Type="http://schemas.openxmlformats.org/officeDocument/2006/relationships/image" Target="../media/image18.png"/><Relationship Id="rId28" Type="http://schemas.openxmlformats.org/officeDocument/2006/relationships/image" Target="../media/image77.png"/><Relationship Id="rId10" Type="http://schemas.openxmlformats.org/officeDocument/2006/relationships/tags" Target="../tags/tag202.xml"/><Relationship Id="rId19" Type="http://schemas.openxmlformats.org/officeDocument/2006/relationships/notesSlide" Target="../notesSlides/notesSlide13.xml"/><Relationship Id="rId31" Type="http://schemas.openxmlformats.org/officeDocument/2006/relationships/image" Target="../media/image60.png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tags" Target="../tags/tag206.xml"/><Relationship Id="rId22" Type="http://schemas.openxmlformats.org/officeDocument/2006/relationships/image" Target="../media/image17.png"/><Relationship Id="rId27" Type="http://schemas.openxmlformats.org/officeDocument/2006/relationships/image" Target="../media/image76.png"/><Relationship Id="rId30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13" Type="http://schemas.openxmlformats.org/officeDocument/2006/relationships/tags" Target="../tags/tag221.xml"/><Relationship Id="rId18" Type="http://schemas.openxmlformats.org/officeDocument/2006/relationships/tags" Target="../tags/tag226.xml"/><Relationship Id="rId26" Type="http://schemas.openxmlformats.org/officeDocument/2006/relationships/image" Target="../media/image20.png"/><Relationship Id="rId3" Type="http://schemas.openxmlformats.org/officeDocument/2006/relationships/tags" Target="../tags/tag211.xml"/><Relationship Id="rId21" Type="http://schemas.openxmlformats.org/officeDocument/2006/relationships/oleObject" Target="../embeddings/oleObject12.bin"/><Relationship Id="rId34" Type="http://schemas.openxmlformats.org/officeDocument/2006/relationships/image" Target="../media/image86.png"/><Relationship Id="rId7" Type="http://schemas.openxmlformats.org/officeDocument/2006/relationships/tags" Target="../tags/tag215.xml"/><Relationship Id="rId12" Type="http://schemas.openxmlformats.org/officeDocument/2006/relationships/tags" Target="../tags/tag220.xml"/><Relationship Id="rId17" Type="http://schemas.openxmlformats.org/officeDocument/2006/relationships/tags" Target="../tags/tag225.xml"/><Relationship Id="rId25" Type="http://schemas.openxmlformats.org/officeDocument/2006/relationships/image" Target="../media/image19.png"/><Relationship Id="rId33" Type="http://schemas.openxmlformats.org/officeDocument/2006/relationships/image" Target="../media/image85.png"/><Relationship Id="rId2" Type="http://schemas.openxmlformats.org/officeDocument/2006/relationships/tags" Target="../tags/tag210.xml"/><Relationship Id="rId16" Type="http://schemas.openxmlformats.org/officeDocument/2006/relationships/tags" Target="../tags/tag224.xml"/><Relationship Id="rId20" Type="http://schemas.openxmlformats.org/officeDocument/2006/relationships/notesSlide" Target="../notesSlides/notesSlide14.xml"/><Relationship Id="rId29" Type="http://schemas.openxmlformats.org/officeDocument/2006/relationships/image" Target="../media/image82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14.xml"/><Relationship Id="rId11" Type="http://schemas.openxmlformats.org/officeDocument/2006/relationships/tags" Target="../tags/tag219.xml"/><Relationship Id="rId24" Type="http://schemas.openxmlformats.org/officeDocument/2006/relationships/image" Target="../media/image18.png"/><Relationship Id="rId32" Type="http://schemas.openxmlformats.org/officeDocument/2006/relationships/image" Target="../media/image84.png"/><Relationship Id="rId5" Type="http://schemas.openxmlformats.org/officeDocument/2006/relationships/tags" Target="../tags/tag213.xml"/><Relationship Id="rId15" Type="http://schemas.openxmlformats.org/officeDocument/2006/relationships/tags" Target="../tags/tag223.xml"/><Relationship Id="rId23" Type="http://schemas.openxmlformats.org/officeDocument/2006/relationships/image" Target="../media/image17.png"/><Relationship Id="rId28" Type="http://schemas.openxmlformats.org/officeDocument/2006/relationships/image" Target="../media/image81.png"/><Relationship Id="rId10" Type="http://schemas.openxmlformats.org/officeDocument/2006/relationships/tags" Target="../tags/tag21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0.png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tags" Target="../tags/tag222.xml"/><Relationship Id="rId22" Type="http://schemas.openxmlformats.org/officeDocument/2006/relationships/image" Target="../media/image80.emf"/><Relationship Id="rId27" Type="http://schemas.openxmlformats.org/officeDocument/2006/relationships/image" Target="../media/image21.png"/><Relationship Id="rId30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tags" Target="../tags/tag23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28.xml"/><Relationship Id="rId21" Type="http://schemas.openxmlformats.org/officeDocument/2006/relationships/image" Target="../media/image87.emf"/><Relationship Id="rId7" Type="http://schemas.openxmlformats.org/officeDocument/2006/relationships/tags" Target="../tags/tag232.xml"/><Relationship Id="rId12" Type="http://schemas.openxmlformats.org/officeDocument/2006/relationships/tags" Target="../tags/tag237.xml"/><Relationship Id="rId17" Type="http://schemas.openxmlformats.org/officeDocument/2006/relationships/tags" Target="../tags/tag242.xml"/><Relationship Id="rId25" Type="http://schemas.openxmlformats.org/officeDocument/2006/relationships/image" Target="../media/image20.png"/><Relationship Id="rId2" Type="http://schemas.openxmlformats.org/officeDocument/2006/relationships/tags" Target="../tags/tag227.xml"/><Relationship Id="rId16" Type="http://schemas.openxmlformats.org/officeDocument/2006/relationships/tags" Target="../tags/tag241.xml"/><Relationship Id="rId20" Type="http://schemas.openxmlformats.org/officeDocument/2006/relationships/oleObject" Target="../embeddings/oleObject13.bin"/><Relationship Id="rId29" Type="http://schemas.openxmlformats.org/officeDocument/2006/relationships/image" Target="../media/image90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31.xml"/><Relationship Id="rId11" Type="http://schemas.openxmlformats.org/officeDocument/2006/relationships/tags" Target="../tags/tag236.xml"/><Relationship Id="rId24" Type="http://schemas.openxmlformats.org/officeDocument/2006/relationships/image" Target="../media/image19.png"/><Relationship Id="rId32" Type="http://schemas.openxmlformats.org/officeDocument/2006/relationships/image" Target="../media/image92.png"/><Relationship Id="rId5" Type="http://schemas.openxmlformats.org/officeDocument/2006/relationships/tags" Target="../tags/tag230.xml"/><Relationship Id="rId15" Type="http://schemas.openxmlformats.org/officeDocument/2006/relationships/tags" Target="../tags/tag240.xml"/><Relationship Id="rId23" Type="http://schemas.openxmlformats.org/officeDocument/2006/relationships/image" Target="../media/image18.png"/><Relationship Id="rId28" Type="http://schemas.openxmlformats.org/officeDocument/2006/relationships/image" Target="../media/image89.png"/><Relationship Id="rId10" Type="http://schemas.openxmlformats.org/officeDocument/2006/relationships/tags" Target="../tags/tag235.xml"/><Relationship Id="rId19" Type="http://schemas.openxmlformats.org/officeDocument/2006/relationships/notesSlide" Target="../notesSlides/notesSlide15.xml"/><Relationship Id="rId31" Type="http://schemas.openxmlformats.org/officeDocument/2006/relationships/image" Target="../media/image91.png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tags" Target="../tags/tag239.xml"/><Relationship Id="rId22" Type="http://schemas.openxmlformats.org/officeDocument/2006/relationships/image" Target="../media/image17.png"/><Relationship Id="rId27" Type="http://schemas.openxmlformats.org/officeDocument/2006/relationships/image" Target="../media/image88.png"/><Relationship Id="rId30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tags" Target="../tags/tag254.xml"/><Relationship Id="rId18" Type="http://schemas.openxmlformats.org/officeDocument/2006/relationships/tags" Target="../tags/tag259.xml"/><Relationship Id="rId26" Type="http://schemas.openxmlformats.org/officeDocument/2006/relationships/image" Target="../media/image20.png"/><Relationship Id="rId3" Type="http://schemas.openxmlformats.org/officeDocument/2006/relationships/tags" Target="../tags/tag244.xml"/><Relationship Id="rId21" Type="http://schemas.openxmlformats.org/officeDocument/2006/relationships/oleObject" Target="../embeddings/oleObject14.bin"/><Relationship Id="rId34" Type="http://schemas.openxmlformats.org/officeDocument/2006/relationships/image" Target="../media/image98.png"/><Relationship Id="rId7" Type="http://schemas.openxmlformats.org/officeDocument/2006/relationships/tags" Target="../tags/tag248.xml"/><Relationship Id="rId12" Type="http://schemas.openxmlformats.org/officeDocument/2006/relationships/tags" Target="../tags/tag253.xml"/><Relationship Id="rId17" Type="http://schemas.openxmlformats.org/officeDocument/2006/relationships/tags" Target="../tags/tag258.xml"/><Relationship Id="rId25" Type="http://schemas.openxmlformats.org/officeDocument/2006/relationships/image" Target="../media/image19.png"/><Relationship Id="rId33" Type="http://schemas.openxmlformats.org/officeDocument/2006/relationships/image" Target="../media/image97.png"/><Relationship Id="rId2" Type="http://schemas.openxmlformats.org/officeDocument/2006/relationships/tags" Target="../tags/tag243.xml"/><Relationship Id="rId16" Type="http://schemas.openxmlformats.org/officeDocument/2006/relationships/tags" Target="../tags/tag257.xml"/><Relationship Id="rId20" Type="http://schemas.openxmlformats.org/officeDocument/2006/relationships/notesSlide" Target="../notesSlides/notesSlide16.xml"/><Relationship Id="rId29" Type="http://schemas.openxmlformats.org/officeDocument/2006/relationships/image" Target="../media/image95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24" Type="http://schemas.openxmlformats.org/officeDocument/2006/relationships/image" Target="../media/image18.png"/><Relationship Id="rId32" Type="http://schemas.openxmlformats.org/officeDocument/2006/relationships/image" Target="../media/image96.png"/><Relationship Id="rId5" Type="http://schemas.openxmlformats.org/officeDocument/2006/relationships/tags" Target="../tags/tag246.xml"/><Relationship Id="rId15" Type="http://schemas.openxmlformats.org/officeDocument/2006/relationships/tags" Target="../tags/tag256.xml"/><Relationship Id="rId23" Type="http://schemas.openxmlformats.org/officeDocument/2006/relationships/image" Target="../media/image17.png"/><Relationship Id="rId28" Type="http://schemas.openxmlformats.org/officeDocument/2006/relationships/image" Target="../media/image94.png"/><Relationship Id="rId10" Type="http://schemas.openxmlformats.org/officeDocument/2006/relationships/tags" Target="../tags/tag25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91.png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tags" Target="../tags/tag255.xml"/><Relationship Id="rId22" Type="http://schemas.openxmlformats.org/officeDocument/2006/relationships/image" Target="../media/image93.emf"/><Relationship Id="rId27" Type="http://schemas.openxmlformats.org/officeDocument/2006/relationships/image" Target="../media/image21.png"/><Relationship Id="rId30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66.xml"/><Relationship Id="rId13" Type="http://schemas.openxmlformats.org/officeDocument/2006/relationships/tags" Target="../tags/tag271.xml"/><Relationship Id="rId18" Type="http://schemas.openxmlformats.org/officeDocument/2006/relationships/tags" Target="../tags/tag276.xml"/><Relationship Id="rId26" Type="http://schemas.openxmlformats.org/officeDocument/2006/relationships/image" Target="../media/image20.png"/><Relationship Id="rId3" Type="http://schemas.openxmlformats.org/officeDocument/2006/relationships/tags" Target="../tags/tag261.xml"/><Relationship Id="rId21" Type="http://schemas.openxmlformats.org/officeDocument/2006/relationships/oleObject" Target="../embeddings/oleObject15.bin"/><Relationship Id="rId34" Type="http://schemas.openxmlformats.org/officeDocument/2006/relationships/image" Target="../media/image105.png"/><Relationship Id="rId7" Type="http://schemas.openxmlformats.org/officeDocument/2006/relationships/tags" Target="../tags/tag265.xml"/><Relationship Id="rId12" Type="http://schemas.openxmlformats.org/officeDocument/2006/relationships/tags" Target="../tags/tag270.xml"/><Relationship Id="rId17" Type="http://schemas.openxmlformats.org/officeDocument/2006/relationships/tags" Target="../tags/tag275.xml"/><Relationship Id="rId25" Type="http://schemas.openxmlformats.org/officeDocument/2006/relationships/image" Target="../media/image19.png"/><Relationship Id="rId33" Type="http://schemas.openxmlformats.org/officeDocument/2006/relationships/image" Target="../media/image104.png"/><Relationship Id="rId2" Type="http://schemas.openxmlformats.org/officeDocument/2006/relationships/tags" Target="../tags/tag260.xml"/><Relationship Id="rId16" Type="http://schemas.openxmlformats.org/officeDocument/2006/relationships/tags" Target="../tags/tag274.xml"/><Relationship Id="rId20" Type="http://schemas.openxmlformats.org/officeDocument/2006/relationships/notesSlide" Target="../notesSlides/notesSlide17.xml"/><Relationship Id="rId29" Type="http://schemas.openxmlformats.org/officeDocument/2006/relationships/image" Target="../media/image101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64.xml"/><Relationship Id="rId11" Type="http://schemas.openxmlformats.org/officeDocument/2006/relationships/tags" Target="../tags/tag269.xml"/><Relationship Id="rId24" Type="http://schemas.openxmlformats.org/officeDocument/2006/relationships/image" Target="../media/image18.png"/><Relationship Id="rId32" Type="http://schemas.openxmlformats.org/officeDocument/2006/relationships/image" Target="../media/image40.png"/><Relationship Id="rId5" Type="http://schemas.openxmlformats.org/officeDocument/2006/relationships/tags" Target="../tags/tag263.xml"/><Relationship Id="rId15" Type="http://schemas.openxmlformats.org/officeDocument/2006/relationships/tags" Target="../tags/tag273.xml"/><Relationship Id="rId23" Type="http://schemas.openxmlformats.org/officeDocument/2006/relationships/image" Target="../media/image17.png"/><Relationship Id="rId28" Type="http://schemas.openxmlformats.org/officeDocument/2006/relationships/image" Target="../media/image100.png"/><Relationship Id="rId10" Type="http://schemas.openxmlformats.org/officeDocument/2006/relationships/tags" Target="../tags/tag26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03.png"/><Relationship Id="rId4" Type="http://schemas.openxmlformats.org/officeDocument/2006/relationships/tags" Target="../tags/tag262.xml"/><Relationship Id="rId9" Type="http://schemas.openxmlformats.org/officeDocument/2006/relationships/tags" Target="../tags/tag267.xml"/><Relationship Id="rId14" Type="http://schemas.openxmlformats.org/officeDocument/2006/relationships/tags" Target="../tags/tag272.xml"/><Relationship Id="rId22" Type="http://schemas.openxmlformats.org/officeDocument/2006/relationships/image" Target="../media/image99.emf"/><Relationship Id="rId27" Type="http://schemas.openxmlformats.org/officeDocument/2006/relationships/image" Target="../media/image21.png"/><Relationship Id="rId30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13" Type="http://schemas.openxmlformats.org/officeDocument/2006/relationships/tags" Target="../tags/tag288.xml"/><Relationship Id="rId18" Type="http://schemas.openxmlformats.org/officeDocument/2006/relationships/tags" Target="../tags/tag293.xml"/><Relationship Id="rId26" Type="http://schemas.openxmlformats.org/officeDocument/2006/relationships/image" Target="../media/image20.png"/><Relationship Id="rId3" Type="http://schemas.openxmlformats.org/officeDocument/2006/relationships/tags" Target="../tags/tag278.xml"/><Relationship Id="rId21" Type="http://schemas.openxmlformats.org/officeDocument/2006/relationships/oleObject" Target="../embeddings/oleObject16.bin"/><Relationship Id="rId34" Type="http://schemas.openxmlformats.org/officeDocument/2006/relationships/image" Target="../media/image111.png"/><Relationship Id="rId7" Type="http://schemas.openxmlformats.org/officeDocument/2006/relationships/tags" Target="../tags/tag282.xml"/><Relationship Id="rId12" Type="http://schemas.openxmlformats.org/officeDocument/2006/relationships/tags" Target="../tags/tag287.xml"/><Relationship Id="rId17" Type="http://schemas.openxmlformats.org/officeDocument/2006/relationships/tags" Target="../tags/tag292.xml"/><Relationship Id="rId25" Type="http://schemas.openxmlformats.org/officeDocument/2006/relationships/image" Target="../media/image19.png"/><Relationship Id="rId33" Type="http://schemas.openxmlformats.org/officeDocument/2006/relationships/image" Target="../media/image110.png"/><Relationship Id="rId2" Type="http://schemas.openxmlformats.org/officeDocument/2006/relationships/tags" Target="../tags/tag277.xml"/><Relationship Id="rId16" Type="http://schemas.openxmlformats.org/officeDocument/2006/relationships/tags" Target="../tags/tag291.xml"/><Relationship Id="rId20" Type="http://schemas.openxmlformats.org/officeDocument/2006/relationships/notesSlide" Target="../notesSlides/notesSlide18.xml"/><Relationship Id="rId29" Type="http://schemas.openxmlformats.org/officeDocument/2006/relationships/image" Target="../media/image108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81.xml"/><Relationship Id="rId11" Type="http://schemas.openxmlformats.org/officeDocument/2006/relationships/tags" Target="../tags/tag286.xml"/><Relationship Id="rId24" Type="http://schemas.openxmlformats.org/officeDocument/2006/relationships/image" Target="../media/image18.png"/><Relationship Id="rId32" Type="http://schemas.openxmlformats.org/officeDocument/2006/relationships/image" Target="../media/image40.png"/><Relationship Id="rId5" Type="http://schemas.openxmlformats.org/officeDocument/2006/relationships/tags" Target="../tags/tag280.xml"/><Relationship Id="rId15" Type="http://schemas.openxmlformats.org/officeDocument/2006/relationships/tags" Target="../tags/tag290.xml"/><Relationship Id="rId23" Type="http://schemas.openxmlformats.org/officeDocument/2006/relationships/image" Target="../media/image17.png"/><Relationship Id="rId28" Type="http://schemas.openxmlformats.org/officeDocument/2006/relationships/image" Target="../media/image107.png"/><Relationship Id="rId10" Type="http://schemas.openxmlformats.org/officeDocument/2006/relationships/tags" Target="../tags/tag28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03.png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tags" Target="../tags/tag289.xml"/><Relationship Id="rId22" Type="http://schemas.openxmlformats.org/officeDocument/2006/relationships/image" Target="../media/image106.emf"/><Relationship Id="rId27" Type="http://schemas.openxmlformats.org/officeDocument/2006/relationships/image" Target="../media/image21.png"/><Relationship Id="rId30" Type="http://schemas.openxmlformats.org/officeDocument/2006/relationships/image" Target="../media/image10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13" Type="http://schemas.openxmlformats.org/officeDocument/2006/relationships/tags" Target="../tags/tag305.xml"/><Relationship Id="rId18" Type="http://schemas.openxmlformats.org/officeDocument/2006/relationships/tags" Target="../tags/tag310.xml"/><Relationship Id="rId26" Type="http://schemas.openxmlformats.org/officeDocument/2006/relationships/image" Target="../media/image19.png"/><Relationship Id="rId3" Type="http://schemas.openxmlformats.org/officeDocument/2006/relationships/tags" Target="../tags/tag295.xml"/><Relationship Id="rId21" Type="http://schemas.openxmlformats.org/officeDocument/2006/relationships/notesSlide" Target="../notesSlides/notesSlide19.xml"/><Relationship Id="rId34" Type="http://schemas.openxmlformats.org/officeDocument/2006/relationships/image" Target="../media/image116.png"/><Relationship Id="rId7" Type="http://schemas.openxmlformats.org/officeDocument/2006/relationships/tags" Target="../tags/tag299.xml"/><Relationship Id="rId12" Type="http://schemas.openxmlformats.org/officeDocument/2006/relationships/tags" Target="../tags/tag304.xml"/><Relationship Id="rId17" Type="http://schemas.openxmlformats.org/officeDocument/2006/relationships/tags" Target="../tags/tag309.xml"/><Relationship Id="rId25" Type="http://schemas.openxmlformats.org/officeDocument/2006/relationships/image" Target="../media/image18.png"/><Relationship Id="rId33" Type="http://schemas.openxmlformats.org/officeDocument/2006/relationships/image" Target="../media/image115.png"/><Relationship Id="rId2" Type="http://schemas.openxmlformats.org/officeDocument/2006/relationships/tags" Target="../tags/tag294.xml"/><Relationship Id="rId16" Type="http://schemas.openxmlformats.org/officeDocument/2006/relationships/tags" Target="../tags/tag30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13.png"/><Relationship Id="rId1" Type="http://schemas.openxmlformats.org/officeDocument/2006/relationships/vmlDrawing" Target="../drawings/vmlDrawing17.vml"/><Relationship Id="rId6" Type="http://schemas.openxmlformats.org/officeDocument/2006/relationships/tags" Target="../tags/tag298.xml"/><Relationship Id="rId11" Type="http://schemas.openxmlformats.org/officeDocument/2006/relationships/tags" Target="../tags/tag303.xml"/><Relationship Id="rId24" Type="http://schemas.openxmlformats.org/officeDocument/2006/relationships/image" Target="../media/image17.png"/><Relationship Id="rId32" Type="http://schemas.openxmlformats.org/officeDocument/2006/relationships/image" Target="../media/image27.png"/><Relationship Id="rId5" Type="http://schemas.openxmlformats.org/officeDocument/2006/relationships/tags" Target="../tags/tag297.xml"/><Relationship Id="rId15" Type="http://schemas.openxmlformats.org/officeDocument/2006/relationships/tags" Target="../tags/tag307.xml"/><Relationship Id="rId23" Type="http://schemas.openxmlformats.org/officeDocument/2006/relationships/image" Target="../media/image112.emf"/><Relationship Id="rId28" Type="http://schemas.openxmlformats.org/officeDocument/2006/relationships/image" Target="../media/image21.png"/><Relationship Id="rId36" Type="http://schemas.openxmlformats.org/officeDocument/2006/relationships/image" Target="../media/image118.png"/><Relationship Id="rId10" Type="http://schemas.openxmlformats.org/officeDocument/2006/relationships/tags" Target="../tags/tag302.xml"/><Relationship Id="rId19" Type="http://schemas.openxmlformats.org/officeDocument/2006/relationships/tags" Target="../tags/tag311.xml"/><Relationship Id="rId31" Type="http://schemas.openxmlformats.org/officeDocument/2006/relationships/image" Target="../media/image91.png"/><Relationship Id="rId4" Type="http://schemas.openxmlformats.org/officeDocument/2006/relationships/tags" Target="../tags/tag296.xml"/><Relationship Id="rId9" Type="http://schemas.openxmlformats.org/officeDocument/2006/relationships/tags" Target="../tags/tag301.xml"/><Relationship Id="rId14" Type="http://schemas.openxmlformats.org/officeDocument/2006/relationships/tags" Target="../tags/tag306.xml"/><Relationship Id="rId22" Type="http://schemas.openxmlformats.org/officeDocument/2006/relationships/oleObject" Target="../embeddings/oleObject17.bin"/><Relationship Id="rId27" Type="http://schemas.openxmlformats.org/officeDocument/2006/relationships/image" Target="../media/image20.png"/><Relationship Id="rId30" Type="http://schemas.openxmlformats.org/officeDocument/2006/relationships/image" Target="../media/image114.png"/><Relationship Id="rId35" Type="http://schemas.openxmlformats.org/officeDocument/2006/relationships/image" Target="../media/image1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18.xml"/><Relationship Id="rId13" Type="http://schemas.openxmlformats.org/officeDocument/2006/relationships/tags" Target="../tags/tag323.xml"/><Relationship Id="rId18" Type="http://schemas.openxmlformats.org/officeDocument/2006/relationships/tags" Target="../tags/tag328.xml"/><Relationship Id="rId26" Type="http://schemas.openxmlformats.org/officeDocument/2006/relationships/image" Target="../media/image19.png"/><Relationship Id="rId3" Type="http://schemas.openxmlformats.org/officeDocument/2006/relationships/tags" Target="../tags/tag313.xml"/><Relationship Id="rId21" Type="http://schemas.openxmlformats.org/officeDocument/2006/relationships/notesSlide" Target="../notesSlides/notesSlide20.xml"/><Relationship Id="rId34" Type="http://schemas.openxmlformats.org/officeDocument/2006/relationships/image" Target="../media/image27.png"/><Relationship Id="rId7" Type="http://schemas.openxmlformats.org/officeDocument/2006/relationships/tags" Target="../tags/tag317.xml"/><Relationship Id="rId12" Type="http://schemas.openxmlformats.org/officeDocument/2006/relationships/tags" Target="../tags/tag322.xml"/><Relationship Id="rId17" Type="http://schemas.openxmlformats.org/officeDocument/2006/relationships/tags" Target="../tags/tag327.xml"/><Relationship Id="rId25" Type="http://schemas.openxmlformats.org/officeDocument/2006/relationships/image" Target="../media/image18.png"/><Relationship Id="rId33" Type="http://schemas.openxmlformats.org/officeDocument/2006/relationships/image" Target="../media/image124.png"/><Relationship Id="rId2" Type="http://schemas.openxmlformats.org/officeDocument/2006/relationships/tags" Target="../tags/tag312.xml"/><Relationship Id="rId16" Type="http://schemas.openxmlformats.org/officeDocument/2006/relationships/tags" Target="../tags/tag32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20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16.xml"/><Relationship Id="rId11" Type="http://schemas.openxmlformats.org/officeDocument/2006/relationships/tags" Target="../tags/tag321.xml"/><Relationship Id="rId24" Type="http://schemas.openxmlformats.org/officeDocument/2006/relationships/image" Target="../media/image17.png"/><Relationship Id="rId32" Type="http://schemas.openxmlformats.org/officeDocument/2006/relationships/image" Target="../media/image123.png"/><Relationship Id="rId5" Type="http://schemas.openxmlformats.org/officeDocument/2006/relationships/tags" Target="../tags/tag315.xml"/><Relationship Id="rId15" Type="http://schemas.openxmlformats.org/officeDocument/2006/relationships/tags" Target="../tags/tag325.xml"/><Relationship Id="rId23" Type="http://schemas.openxmlformats.org/officeDocument/2006/relationships/image" Target="../media/image119.emf"/><Relationship Id="rId28" Type="http://schemas.openxmlformats.org/officeDocument/2006/relationships/image" Target="../media/image21.png"/><Relationship Id="rId36" Type="http://schemas.openxmlformats.org/officeDocument/2006/relationships/image" Target="../media/image126.png"/><Relationship Id="rId10" Type="http://schemas.openxmlformats.org/officeDocument/2006/relationships/tags" Target="../tags/tag320.xml"/><Relationship Id="rId19" Type="http://schemas.openxmlformats.org/officeDocument/2006/relationships/tags" Target="../tags/tag329.xml"/><Relationship Id="rId31" Type="http://schemas.openxmlformats.org/officeDocument/2006/relationships/image" Target="../media/image122.png"/><Relationship Id="rId4" Type="http://schemas.openxmlformats.org/officeDocument/2006/relationships/tags" Target="../tags/tag314.xml"/><Relationship Id="rId9" Type="http://schemas.openxmlformats.org/officeDocument/2006/relationships/tags" Target="../tags/tag319.xml"/><Relationship Id="rId14" Type="http://schemas.openxmlformats.org/officeDocument/2006/relationships/tags" Target="../tags/tag324.xml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20.png"/><Relationship Id="rId30" Type="http://schemas.openxmlformats.org/officeDocument/2006/relationships/image" Target="../media/image121.png"/><Relationship Id="rId35" Type="http://schemas.openxmlformats.org/officeDocument/2006/relationships/image" Target="../media/image1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36.xml"/><Relationship Id="rId13" Type="http://schemas.openxmlformats.org/officeDocument/2006/relationships/tags" Target="../tags/tag341.xml"/><Relationship Id="rId18" Type="http://schemas.openxmlformats.org/officeDocument/2006/relationships/tags" Target="../tags/tag346.xml"/><Relationship Id="rId26" Type="http://schemas.openxmlformats.org/officeDocument/2006/relationships/notesSlide" Target="../notesSlides/notesSlide21.xml"/><Relationship Id="rId39" Type="http://schemas.openxmlformats.org/officeDocument/2006/relationships/image" Target="../media/image46.png"/><Relationship Id="rId3" Type="http://schemas.openxmlformats.org/officeDocument/2006/relationships/tags" Target="../tags/tag331.xml"/><Relationship Id="rId21" Type="http://schemas.openxmlformats.org/officeDocument/2006/relationships/tags" Target="../tags/tag349.xml"/><Relationship Id="rId34" Type="http://schemas.openxmlformats.org/officeDocument/2006/relationships/image" Target="../media/image40.png"/><Relationship Id="rId42" Type="http://schemas.openxmlformats.org/officeDocument/2006/relationships/image" Target="../media/image133.png"/><Relationship Id="rId7" Type="http://schemas.openxmlformats.org/officeDocument/2006/relationships/tags" Target="../tags/tag335.xml"/><Relationship Id="rId12" Type="http://schemas.openxmlformats.org/officeDocument/2006/relationships/tags" Target="../tags/tag340.xml"/><Relationship Id="rId17" Type="http://schemas.openxmlformats.org/officeDocument/2006/relationships/tags" Target="../tags/tag345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1.png"/><Relationship Id="rId38" Type="http://schemas.openxmlformats.org/officeDocument/2006/relationships/image" Target="../media/image130.png"/><Relationship Id="rId46" Type="http://schemas.openxmlformats.org/officeDocument/2006/relationships/image" Target="../media/image137.png"/><Relationship Id="rId2" Type="http://schemas.openxmlformats.org/officeDocument/2006/relationships/tags" Target="../tags/tag330.xml"/><Relationship Id="rId16" Type="http://schemas.openxmlformats.org/officeDocument/2006/relationships/tags" Target="../tags/tag344.xml"/><Relationship Id="rId20" Type="http://schemas.openxmlformats.org/officeDocument/2006/relationships/tags" Target="../tags/tag348.xml"/><Relationship Id="rId29" Type="http://schemas.openxmlformats.org/officeDocument/2006/relationships/image" Target="../media/image17.png"/><Relationship Id="rId41" Type="http://schemas.openxmlformats.org/officeDocument/2006/relationships/image" Target="../media/image132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34.xml"/><Relationship Id="rId11" Type="http://schemas.openxmlformats.org/officeDocument/2006/relationships/tags" Target="../tags/tag339.xml"/><Relationship Id="rId24" Type="http://schemas.openxmlformats.org/officeDocument/2006/relationships/tags" Target="../tags/tag352.xml"/><Relationship Id="rId32" Type="http://schemas.openxmlformats.org/officeDocument/2006/relationships/image" Target="../media/image20.png"/><Relationship Id="rId37" Type="http://schemas.openxmlformats.org/officeDocument/2006/relationships/image" Target="../media/image129.png"/><Relationship Id="rId40" Type="http://schemas.openxmlformats.org/officeDocument/2006/relationships/image" Target="../media/image131.png"/><Relationship Id="rId45" Type="http://schemas.openxmlformats.org/officeDocument/2006/relationships/image" Target="../media/image136.png"/><Relationship Id="rId5" Type="http://schemas.openxmlformats.org/officeDocument/2006/relationships/tags" Target="../tags/tag333.xml"/><Relationship Id="rId15" Type="http://schemas.openxmlformats.org/officeDocument/2006/relationships/tags" Target="../tags/tag343.xml"/><Relationship Id="rId23" Type="http://schemas.openxmlformats.org/officeDocument/2006/relationships/tags" Target="../tags/tag351.xml"/><Relationship Id="rId28" Type="http://schemas.openxmlformats.org/officeDocument/2006/relationships/image" Target="../media/image127.emf"/><Relationship Id="rId36" Type="http://schemas.openxmlformats.org/officeDocument/2006/relationships/image" Target="../media/image43.png"/><Relationship Id="rId10" Type="http://schemas.openxmlformats.org/officeDocument/2006/relationships/tags" Target="../tags/tag338.xml"/><Relationship Id="rId19" Type="http://schemas.openxmlformats.org/officeDocument/2006/relationships/tags" Target="../tags/tag347.xml"/><Relationship Id="rId31" Type="http://schemas.openxmlformats.org/officeDocument/2006/relationships/image" Target="../media/image19.png"/><Relationship Id="rId44" Type="http://schemas.openxmlformats.org/officeDocument/2006/relationships/image" Target="../media/image135.png"/><Relationship Id="rId4" Type="http://schemas.openxmlformats.org/officeDocument/2006/relationships/tags" Target="../tags/tag332.xml"/><Relationship Id="rId9" Type="http://schemas.openxmlformats.org/officeDocument/2006/relationships/tags" Target="../tags/tag337.xml"/><Relationship Id="rId14" Type="http://schemas.openxmlformats.org/officeDocument/2006/relationships/tags" Target="../tags/tag342.xml"/><Relationship Id="rId22" Type="http://schemas.openxmlformats.org/officeDocument/2006/relationships/tags" Target="../tags/tag350.xml"/><Relationship Id="rId27" Type="http://schemas.openxmlformats.org/officeDocument/2006/relationships/oleObject" Target="../embeddings/oleObject19.bin"/><Relationship Id="rId30" Type="http://schemas.openxmlformats.org/officeDocument/2006/relationships/image" Target="../media/image18.png"/><Relationship Id="rId35" Type="http://schemas.openxmlformats.org/officeDocument/2006/relationships/image" Target="../media/image128.png"/><Relationship Id="rId43" Type="http://schemas.openxmlformats.org/officeDocument/2006/relationships/image" Target="../media/image1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59.xml"/><Relationship Id="rId13" Type="http://schemas.openxmlformats.org/officeDocument/2006/relationships/tags" Target="../tags/tag36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354.xml"/><Relationship Id="rId21" Type="http://schemas.openxmlformats.org/officeDocument/2006/relationships/image" Target="../media/image138.emf"/><Relationship Id="rId7" Type="http://schemas.openxmlformats.org/officeDocument/2006/relationships/tags" Target="../tags/tag358.xml"/><Relationship Id="rId12" Type="http://schemas.openxmlformats.org/officeDocument/2006/relationships/tags" Target="../tags/tag363.xml"/><Relationship Id="rId17" Type="http://schemas.openxmlformats.org/officeDocument/2006/relationships/tags" Target="../tags/tag368.xml"/><Relationship Id="rId25" Type="http://schemas.openxmlformats.org/officeDocument/2006/relationships/image" Target="../media/image20.png"/><Relationship Id="rId2" Type="http://schemas.openxmlformats.org/officeDocument/2006/relationships/tags" Target="../tags/tag353.xml"/><Relationship Id="rId16" Type="http://schemas.openxmlformats.org/officeDocument/2006/relationships/tags" Target="../tags/tag367.xml"/><Relationship Id="rId20" Type="http://schemas.openxmlformats.org/officeDocument/2006/relationships/oleObject" Target="../embeddings/oleObject20.bin"/><Relationship Id="rId29" Type="http://schemas.openxmlformats.org/officeDocument/2006/relationships/image" Target="../media/image141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57.xml"/><Relationship Id="rId11" Type="http://schemas.openxmlformats.org/officeDocument/2006/relationships/tags" Target="../tags/tag362.xml"/><Relationship Id="rId24" Type="http://schemas.openxmlformats.org/officeDocument/2006/relationships/image" Target="../media/image19.png"/><Relationship Id="rId32" Type="http://schemas.openxmlformats.org/officeDocument/2006/relationships/image" Target="../media/image143.png"/><Relationship Id="rId5" Type="http://schemas.openxmlformats.org/officeDocument/2006/relationships/tags" Target="../tags/tag356.xml"/><Relationship Id="rId15" Type="http://schemas.openxmlformats.org/officeDocument/2006/relationships/tags" Target="../tags/tag366.xml"/><Relationship Id="rId23" Type="http://schemas.openxmlformats.org/officeDocument/2006/relationships/image" Target="../media/image18.png"/><Relationship Id="rId28" Type="http://schemas.openxmlformats.org/officeDocument/2006/relationships/image" Target="../media/image140.png"/><Relationship Id="rId10" Type="http://schemas.openxmlformats.org/officeDocument/2006/relationships/tags" Target="../tags/tag361.xml"/><Relationship Id="rId19" Type="http://schemas.openxmlformats.org/officeDocument/2006/relationships/notesSlide" Target="../notesSlides/notesSlide22.xml"/><Relationship Id="rId31" Type="http://schemas.openxmlformats.org/officeDocument/2006/relationships/image" Target="../media/image142.png"/><Relationship Id="rId4" Type="http://schemas.openxmlformats.org/officeDocument/2006/relationships/tags" Target="../tags/tag355.xml"/><Relationship Id="rId9" Type="http://schemas.openxmlformats.org/officeDocument/2006/relationships/tags" Target="../tags/tag360.xml"/><Relationship Id="rId14" Type="http://schemas.openxmlformats.org/officeDocument/2006/relationships/tags" Target="../tags/tag365.xml"/><Relationship Id="rId22" Type="http://schemas.openxmlformats.org/officeDocument/2006/relationships/image" Target="../media/image17.png"/><Relationship Id="rId27" Type="http://schemas.openxmlformats.org/officeDocument/2006/relationships/image" Target="../media/image139.png"/><Relationship Id="rId30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75.xml"/><Relationship Id="rId13" Type="http://schemas.openxmlformats.org/officeDocument/2006/relationships/tags" Target="../tags/tag380.xml"/><Relationship Id="rId18" Type="http://schemas.openxmlformats.org/officeDocument/2006/relationships/tags" Target="../tags/tag385.xml"/><Relationship Id="rId26" Type="http://schemas.openxmlformats.org/officeDocument/2006/relationships/image" Target="../media/image19.png"/><Relationship Id="rId3" Type="http://schemas.openxmlformats.org/officeDocument/2006/relationships/tags" Target="../tags/tag370.xml"/><Relationship Id="rId21" Type="http://schemas.openxmlformats.org/officeDocument/2006/relationships/notesSlide" Target="../notesSlides/notesSlide23.xml"/><Relationship Id="rId34" Type="http://schemas.openxmlformats.org/officeDocument/2006/relationships/image" Target="../media/image148.png"/><Relationship Id="rId7" Type="http://schemas.openxmlformats.org/officeDocument/2006/relationships/tags" Target="../tags/tag374.xml"/><Relationship Id="rId12" Type="http://schemas.openxmlformats.org/officeDocument/2006/relationships/tags" Target="../tags/tag379.xml"/><Relationship Id="rId17" Type="http://schemas.openxmlformats.org/officeDocument/2006/relationships/tags" Target="../tags/tag384.xml"/><Relationship Id="rId25" Type="http://schemas.openxmlformats.org/officeDocument/2006/relationships/image" Target="../media/image18.png"/><Relationship Id="rId33" Type="http://schemas.openxmlformats.org/officeDocument/2006/relationships/image" Target="../media/image147.png"/><Relationship Id="rId2" Type="http://schemas.openxmlformats.org/officeDocument/2006/relationships/tags" Target="../tags/tag369.xml"/><Relationship Id="rId16" Type="http://schemas.openxmlformats.org/officeDocument/2006/relationships/tags" Target="../tags/tag38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45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73.xml"/><Relationship Id="rId11" Type="http://schemas.openxmlformats.org/officeDocument/2006/relationships/tags" Target="../tags/tag378.xml"/><Relationship Id="rId24" Type="http://schemas.openxmlformats.org/officeDocument/2006/relationships/image" Target="../media/image17.png"/><Relationship Id="rId32" Type="http://schemas.openxmlformats.org/officeDocument/2006/relationships/image" Target="../media/image40.png"/><Relationship Id="rId5" Type="http://schemas.openxmlformats.org/officeDocument/2006/relationships/tags" Target="../tags/tag372.xml"/><Relationship Id="rId15" Type="http://schemas.openxmlformats.org/officeDocument/2006/relationships/tags" Target="../tags/tag382.xml"/><Relationship Id="rId23" Type="http://schemas.openxmlformats.org/officeDocument/2006/relationships/image" Target="../media/image144.emf"/><Relationship Id="rId28" Type="http://schemas.openxmlformats.org/officeDocument/2006/relationships/image" Target="../media/image21.png"/><Relationship Id="rId36" Type="http://schemas.openxmlformats.org/officeDocument/2006/relationships/image" Target="../media/image150.png"/><Relationship Id="rId10" Type="http://schemas.openxmlformats.org/officeDocument/2006/relationships/tags" Target="../tags/tag377.xml"/><Relationship Id="rId19" Type="http://schemas.openxmlformats.org/officeDocument/2006/relationships/tags" Target="../tags/tag386.xml"/><Relationship Id="rId31" Type="http://schemas.openxmlformats.org/officeDocument/2006/relationships/image" Target="../media/image141.png"/><Relationship Id="rId4" Type="http://schemas.openxmlformats.org/officeDocument/2006/relationships/tags" Target="../tags/tag371.xml"/><Relationship Id="rId9" Type="http://schemas.openxmlformats.org/officeDocument/2006/relationships/tags" Target="../tags/tag376.xml"/><Relationship Id="rId14" Type="http://schemas.openxmlformats.org/officeDocument/2006/relationships/tags" Target="../tags/tag381.xml"/><Relationship Id="rId22" Type="http://schemas.openxmlformats.org/officeDocument/2006/relationships/oleObject" Target="../embeddings/oleObject21.bin"/><Relationship Id="rId27" Type="http://schemas.openxmlformats.org/officeDocument/2006/relationships/image" Target="../media/image20.png"/><Relationship Id="rId30" Type="http://schemas.openxmlformats.org/officeDocument/2006/relationships/image" Target="../media/image146.png"/><Relationship Id="rId35" Type="http://schemas.openxmlformats.org/officeDocument/2006/relationships/image" Target="../media/image14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93.xml"/><Relationship Id="rId13" Type="http://schemas.openxmlformats.org/officeDocument/2006/relationships/tags" Target="../tags/tag398.xml"/><Relationship Id="rId18" Type="http://schemas.openxmlformats.org/officeDocument/2006/relationships/tags" Target="../tags/tag403.xml"/><Relationship Id="rId26" Type="http://schemas.openxmlformats.org/officeDocument/2006/relationships/image" Target="../media/image17.png"/><Relationship Id="rId39" Type="http://schemas.openxmlformats.org/officeDocument/2006/relationships/image" Target="../media/image158.png"/><Relationship Id="rId3" Type="http://schemas.openxmlformats.org/officeDocument/2006/relationships/tags" Target="../tags/tag388.xml"/><Relationship Id="rId21" Type="http://schemas.openxmlformats.org/officeDocument/2006/relationships/tags" Target="../tags/tag406.xml"/><Relationship Id="rId34" Type="http://schemas.openxmlformats.org/officeDocument/2006/relationships/image" Target="../media/image154.png"/><Relationship Id="rId7" Type="http://schemas.openxmlformats.org/officeDocument/2006/relationships/tags" Target="../tags/tag392.xml"/><Relationship Id="rId12" Type="http://schemas.openxmlformats.org/officeDocument/2006/relationships/tags" Target="../tags/tag397.xml"/><Relationship Id="rId17" Type="http://schemas.openxmlformats.org/officeDocument/2006/relationships/tags" Target="../tags/tag402.xml"/><Relationship Id="rId25" Type="http://schemas.openxmlformats.org/officeDocument/2006/relationships/image" Target="../media/image151.emf"/><Relationship Id="rId33" Type="http://schemas.openxmlformats.org/officeDocument/2006/relationships/image" Target="../media/image153.png"/><Relationship Id="rId38" Type="http://schemas.openxmlformats.org/officeDocument/2006/relationships/image" Target="../media/image40.png"/><Relationship Id="rId2" Type="http://schemas.openxmlformats.org/officeDocument/2006/relationships/tags" Target="../tags/tag387.xml"/><Relationship Id="rId16" Type="http://schemas.openxmlformats.org/officeDocument/2006/relationships/tags" Target="../tags/tag401.xml"/><Relationship Id="rId20" Type="http://schemas.openxmlformats.org/officeDocument/2006/relationships/tags" Target="../tags/tag405.xml"/><Relationship Id="rId29" Type="http://schemas.openxmlformats.org/officeDocument/2006/relationships/image" Target="../media/image20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91.xml"/><Relationship Id="rId11" Type="http://schemas.openxmlformats.org/officeDocument/2006/relationships/tags" Target="../tags/tag396.xml"/><Relationship Id="rId24" Type="http://schemas.openxmlformats.org/officeDocument/2006/relationships/oleObject" Target="../embeddings/oleObject22.bin"/><Relationship Id="rId32" Type="http://schemas.openxmlformats.org/officeDocument/2006/relationships/image" Target="../media/image152.png"/><Relationship Id="rId37" Type="http://schemas.openxmlformats.org/officeDocument/2006/relationships/image" Target="../media/image157.png"/><Relationship Id="rId40" Type="http://schemas.openxmlformats.org/officeDocument/2006/relationships/image" Target="../media/image159.png"/><Relationship Id="rId5" Type="http://schemas.openxmlformats.org/officeDocument/2006/relationships/tags" Target="../tags/tag390.xml"/><Relationship Id="rId15" Type="http://schemas.openxmlformats.org/officeDocument/2006/relationships/tags" Target="../tags/tag400.xml"/><Relationship Id="rId23" Type="http://schemas.openxmlformats.org/officeDocument/2006/relationships/notesSlide" Target="../notesSlides/notesSlide24.xml"/><Relationship Id="rId28" Type="http://schemas.openxmlformats.org/officeDocument/2006/relationships/image" Target="../media/image19.png"/><Relationship Id="rId36" Type="http://schemas.openxmlformats.org/officeDocument/2006/relationships/image" Target="../media/image156.png"/><Relationship Id="rId10" Type="http://schemas.openxmlformats.org/officeDocument/2006/relationships/tags" Target="../tags/tag395.xml"/><Relationship Id="rId19" Type="http://schemas.openxmlformats.org/officeDocument/2006/relationships/tags" Target="../tags/tag404.xml"/><Relationship Id="rId31" Type="http://schemas.openxmlformats.org/officeDocument/2006/relationships/image" Target="../media/image145.png"/><Relationship Id="rId4" Type="http://schemas.openxmlformats.org/officeDocument/2006/relationships/tags" Target="../tags/tag389.xml"/><Relationship Id="rId9" Type="http://schemas.openxmlformats.org/officeDocument/2006/relationships/tags" Target="../tags/tag394.xml"/><Relationship Id="rId14" Type="http://schemas.openxmlformats.org/officeDocument/2006/relationships/tags" Target="../tags/tag399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8.png"/><Relationship Id="rId30" Type="http://schemas.openxmlformats.org/officeDocument/2006/relationships/image" Target="../media/image21.png"/><Relationship Id="rId35" Type="http://schemas.openxmlformats.org/officeDocument/2006/relationships/image" Target="../media/image15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13.xml"/><Relationship Id="rId13" Type="http://schemas.openxmlformats.org/officeDocument/2006/relationships/tags" Target="../tags/tag41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408.xml"/><Relationship Id="rId21" Type="http://schemas.openxmlformats.org/officeDocument/2006/relationships/image" Target="../media/image160.emf"/><Relationship Id="rId7" Type="http://schemas.openxmlformats.org/officeDocument/2006/relationships/tags" Target="../tags/tag412.xml"/><Relationship Id="rId12" Type="http://schemas.openxmlformats.org/officeDocument/2006/relationships/tags" Target="../tags/tag417.xml"/><Relationship Id="rId17" Type="http://schemas.openxmlformats.org/officeDocument/2006/relationships/tags" Target="../tags/tag422.xml"/><Relationship Id="rId25" Type="http://schemas.openxmlformats.org/officeDocument/2006/relationships/image" Target="../media/image20.png"/><Relationship Id="rId2" Type="http://schemas.openxmlformats.org/officeDocument/2006/relationships/tags" Target="../tags/tag407.xml"/><Relationship Id="rId16" Type="http://schemas.openxmlformats.org/officeDocument/2006/relationships/tags" Target="../tags/tag421.xml"/><Relationship Id="rId20" Type="http://schemas.openxmlformats.org/officeDocument/2006/relationships/oleObject" Target="../embeddings/oleObject23.bin"/><Relationship Id="rId29" Type="http://schemas.openxmlformats.org/officeDocument/2006/relationships/image" Target="../media/image84.png"/><Relationship Id="rId1" Type="http://schemas.openxmlformats.org/officeDocument/2006/relationships/vmlDrawing" Target="../drawings/vmlDrawing23.vml"/><Relationship Id="rId6" Type="http://schemas.openxmlformats.org/officeDocument/2006/relationships/tags" Target="../tags/tag411.xml"/><Relationship Id="rId11" Type="http://schemas.openxmlformats.org/officeDocument/2006/relationships/tags" Target="../tags/tag416.xml"/><Relationship Id="rId24" Type="http://schemas.openxmlformats.org/officeDocument/2006/relationships/image" Target="../media/image19.png"/><Relationship Id="rId32" Type="http://schemas.openxmlformats.org/officeDocument/2006/relationships/image" Target="../media/image164.png"/><Relationship Id="rId5" Type="http://schemas.openxmlformats.org/officeDocument/2006/relationships/tags" Target="../tags/tag410.xml"/><Relationship Id="rId15" Type="http://schemas.openxmlformats.org/officeDocument/2006/relationships/tags" Target="../tags/tag420.xml"/><Relationship Id="rId23" Type="http://schemas.openxmlformats.org/officeDocument/2006/relationships/image" Target="../media/image18.png"/><Relationship Id="rId28" Type="http://schemas.openxmlformats.org/officeDocument/2006/relationships/image" Target="../media/image161.png"/><Relationship Id="rId10" Type="http://schemas.openxmlformats.org/officeDocument/2006/relationships/tags" Target="../tags/tag415.xml"/><Relationship Id="rId19" Type="http://schemas.openxmlformats.org/officeDocument/2006/relationships/notesSlide" Target="../notesSlides/notesSlide25.xml"/><Relationship Id="rId31" Type="http://schemas.openxmlformats.org/officeDocument/2006/relationships/image" Target="../media/image163.png"/><Relationship Id="rId4" Type="http://schemas.openxmlformats.org/officeDocument/2006/relationships/tags" Target="../tags/tag409.xml"/><Relationship Id="rId9" Type="http://schemas.openxmlformats.org/officeDocument/2006/relationships/tags" Target="../tags/tag414.xml"/><Relationship Id="rId14" Type="http://schemas.openxmlformats.org/officeDocument/2006/relationships/tags" Target="../tags/tag419.xml"/><Relationship Id="rId22" Type="http://schemas.openxmlformats.org/officeDocument/2006/relationships/image" Target="../media/image17.png"/><Relationship Id="rId27" Type="http://schemas.openxmlformats.org/officeDocument/2006/relationships/image" Target="../media/image40.png"/><Relationship Id="rId30" Type="http://schemas.openxmlformats.org/officeDocument/2006/relationships/image" Target="../media/image16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29.xml"/><Relationship Id="rId13" Type="http://schemas.openxmlformats.org/officeDocument/2006/relationships/tags" Target="../tags/tag434.xml"/><Relationship Id="rId18" Type="http://schemas.openxmlformats.org/officeDocument/2006/relationships/oleObject" Target="../embeddings/oleObject24.bin"/><Relationship Id="rId26" Type="http://schemas.openxmlformats.org/officeDocument/2006/relationships/image" Target="../media/image170.png"/><Relationship Id="rId3" Type="http://schemas.openxmlformats.org/officeDocument/2006/relationships/tags" Target="../tags/tag424.xml"/><Relationship Id="rId21" Type="http://schemas.openxmlformats.org/officeDocument/2006/relationships/image" Target="../media/image17.png"/><Relationship Id="rId7" Type="http://schemas.openxmlformats.org/officeDocument/2006/relationships/tags" Target="../tags/tag428.xml"/><Relationship Id="rId12" Type="http://schemas.openxmlformats.org/officeDocument/2006/relationships/tags" Target="../tags/tag433.xml"/><Relationship Id="rId17" Type="http://schemas.openxmlformats.org/officeDocument/2006/relationships/notesSlide" Target="../notesSlides/notesSlide26.xml"/><Relationship Id="rId25" Type="http://schemas.openxmlformats.org/officeDocument/2006/relationships/image" Target="../media/image169.png"/><Relationship Id="rId2" Type="http://schemas.openxmlformats.org/officeDocument/2006/relationships/tags" Target="../tags/tag42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66.png"/><Relationship Id="rId1" Type="http://schemas.openxmlformats.org/officeDocument/2006/relationships/vmlDrawing" Target="../drawings/vmlDrawing24.vml"/><Relationship Id="rId6" Type="http://schemas.openxmlformats.org/officeDocument/2006/relationships/tags" Target="../tags/tag427.xml"/><Relationship Id="rId11" Type="http://schemas.openxmlformats.org/officeDocument/2006/relationships/tags" Target="../tags/tag432.xml"/><Relationship Id="rId24" Type="http://schemas.openxmlformats.org/officeDocument/2006/relationships/image" Target="../media/image168.png"/><Relationship Id="rId5" Type="http://schemas.openxmlformats.org/officeDocument/2006/relationships/tags" Target="../tags/tag426.xml"/><Relationship Id="rId15" Type="http://schemas.openxmlformats.org/officeDocument/2006/relationships/tags" Target="../tags/tag436.xml"/><Relationship Id="rId23" Type="http://schemas.openxmlformats.org/officeDocument/2006/relationships/image" Target="../media/image167.png"/><Relationship Id="rId28" Type="http://schemas.openxmlformats.org/officeDocument/2006/relationships/image" Target="../media/image171.png"/><Relationship Id="rId10" Type="http://schemas.openxmlformats.org/officeDocument/2006/relationships/tags" Target="../tags/tag431.xml"/><Relationship Id="rId19" Type="http://schemas.openxmlformats.org/officeDocument/2006/relationships/image" Target="../media/image165.emf"/><Relationship Id="rId4" Type="http://schemas.openxmlformats.org/officeDocument/2006/relationships/tags" Target="../tags/tag425.xml"/><Relationship Id="rId9" Type="http://schemas.openxmlformats.org/officeDocument/2006/relationships/tags" Target="../tags/tag430.xml"/><Relationship Id="rId14" Type="http://schemas.openxmlformats.org/officeDocument/2006/relationships/tags" Target="../tags/tag435.xml"/><Relationship Id="rId22" Type="http://schemas.openxmlformats.org/officeDocument/2006/relationships/image" Target="../media/image18.png"/><Relationship Id="rId27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43.xml"/><Relationship Id="rId13" Type="http://schemas.openxmlformats.org/officeDocument/2006/relationships/tags" Target="../tags/tag448.xml"/><Relationship Id="rId18" Type="http://schemas.openxmlformats.org/officeDocument/2006/relationships/oleObject" Target="../embeddings/oleObject25.bin"/><Relationship Id="rId26" Type="http://schemas.openxmlformats.org/officeDocument/2006/relationships/image" Target="../media/image170.png"/><Relationship Id="rId3" Type="http://schemas.openxmlformats.org/officeDocument/2006/relationships/tags" Target="../tags/tag438.xml"/><Relationship Id="rId21" Type="http://schemas.openxmlformats.org/officeDocument/2006/relationships/image" Target="../media/image17.png"/><Relationship Id="rId7" Type="http://schemas.openxmlformats.org/officeDocument/2006/relationships/tags" Target="../tags/tag442.xml"/><Relationship Id="rId12" Type="http://schemas.openxmlformats.org/officeDocument/2006/relationships/tags" Target="../tags/tag447.xml"/><Relationship Id="rId17" Type="http://schemas.openxmlformats.org/officeDocument/2006/relationships/notesSlide" Target="../notesSlides/notesSlide27.xml"/><Relationship Id="rId25" Type="http://schemas.openxmlformats.org/officeDocument/2006/relationships/image" Target="../media/image173.png"/><Relationship Id="rId2" Type="http://schemas.openxmlformats.org/officeDocument/2006/relationships/tags" Target="../tags/tag43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66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41.xml"/><Relationship Id="rId11" Type="http://schemas.openxmlformats.org/officeDocument/2006/relationships/tags" Target="../tags/tag446.xml"/><Relationship Id="rId24" Type="http://schemas.openxmlformats.org/officeDocument/2006/relationships/image" Target="../media/image168.png"/><Relationship Id="rId5" Type="http://schemas.openxmlformats.org/officeDocument/2006/relationships/tags" Target="../tags/tag440.xml"/><Relationship Id="rId15" Type="http://schemas.openxmlformats.org/officeDocument/2006/relationships/tags" Target="../tags/tag450.xml"/><Relationship Id="rId23" Type="http://schemas.openxmlformats.org/officeDocument/2006/relationships/image" Target="../media/image167.png"/><Relationship Id="rId28" Type="http://schemas.openxmlformats.org/officeDocument/2006/relationships/image" Target="../media/image174.png"/><Relationship Id="rId10" Type="http://schemas.openxmlformats.org/officeDocument/2006/relationships/tags" Target="../tags/tag445.xml"/><Relationship Id="rId19" Type="http://schemas.openxmlformats.org/officeDocument/2006/relationships/image" Target="../media/image172.emf"/><Relationship Id="rId4" Type="http://schemas.openxmlformats.org/officeDocument/2006/relationships/tags" Target="../tags/tag439.xml"/><Relationship Id="rId9" Type="http://schemas.openxmlformats.org/officeDocument/2006/relationships/tags" Target="../tags/tag444.xml"/><Relationship Id="rId14" Type="http://schemas.openxmlformats.org/officeDocument/2006/relationships/tags" Target="../tags/tag449.xml"/><Relationship Id="rId22" Type="http://schemas.openxmlformats.org/officeDocument/2006/relationships/image" Target="../media/image18.png"/><Relationship Id="rId27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57.xml"/><Relationship Id="rId13" Type="http://schemas.openxmlformats.org/officeDocument/2006/relationships/tags" Target="../tags/tag46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76.png"/><Relationship Id="rId3" Type="http://schemas.openxmlformats.org/officeDocument/2006/relationships/tags" Target="../tags/tag452.xml"/><Relationship Id="rId21" Type="http://schemas.openxmlformats.org/officeDocument/2006/relationships/image" Target="../media/image175.emf"/><Relationship Id="rId7" Type="http://schemas.openxmlformats.org/officeDocument/2006/relationships/tags" Target="../tags/tag456.xml"/><Relationship Id="rId12" Type="http://schemas.openxmlformats.org/officeDocument/2006/relationships/tags" Target="../tags/tag461.xml"/><Relationship Id="rId17" Type="http://schemas.openxmlformats.org/officeDocument/2006/relationships/tags" Target="../tags/tag466.xml"/><Relationship Id="rId25" Type="http://schemas.openxmlformats.org/officeDocument/2006/relationships/image" Target="../media/image21.png"/><Relationship Id="rId2" Type="http://schemas.openxmlformats.org/officeDocument/2006/relationships/tags" Target="../tags/tag451.xml"/><Relationship Id="rId16" Type="http://schemas.openxmlformats.org/officeDocument/2006/relationships/tags" Target="../tags/tag465.xml"/><Relationship Id="rId20" Type="http://schemas.openxmlformats.org/officeDocument/2006/relationships/oleObject" Target="../embeddings/oleObject26.bin"/><Relationship Id="rId29" Type="http://schemas.openxmlformats.org/officeDocument/2006/relationships/image" Target="../media/image19.png"/><Relationship Id="rId1" Type="http://schemas.openxmlformats.org/officeDocument/2006/relationships/vmlDrawing" Target="../drawings/vmlDrawing26.vml"/><Relationship Id="rId6" Type="http://schemas.openxmlformats.org/officeDocument/2006/relationships/tags" Target="../tags/tag455.xml"/><Relationship Id="rId11" Type="http://schemas.openxmlformats.org/officeDocument/2006/relationships/tags" Target="../tags/tag460.xml"/><Relationship Id="rId24" Type="http://schemas.openxmlformats.org/officeDocument/2006/relationships/image" Target="../media/image20.png"/><Relationship Id="rId32" Type="http://schemas.openxmlformats.org/officeDocument/2006/relationships/image" Target="../media/image180.png"/><Relationship Id="rId5" Type="http://schemas.openxmlformats.org/officeDocument/2006/relationships/tags" Target="../tags/tag454.xml"/><Relationship Id="rId15" Type="http://schemas.openxmlformats.org/officeDocument/2006/relationships/tags" Target="../tags/tag464.xml"/><Relationship Id="rId23" Type="http://schemas.openxmlformats.org/officeDocument/2006/relationships/image" Target="../media/image18.png"/><Relationship Id="rId28" Type="http://schemas.openxmlformats.org/officeDocument/2006/relationships/image" Target="../media/image177.png"/><Relationship Id="rId10" Type="http://schemas.openxmlformats.org/officeDocument/2006/relationships/tags" Target="../tags/tag459.xml"/><Relationship Id="rId19" Type="http://schemas.openxmlformats.org/officeDocument/2006/relationships/notesSlide" Target="../notesSlides/notesSlide28.xml"/><Relationship Id="rId31" Type="http://schemas.openxmlformats.org/officeDocument/2006/relationships/image" Target="../media/image179.png"/><Relationship Id="rId4" Type="http://schemas.openxmlformats.org/officeDocument/2006/relationships/tags" Target="../tags/tag453.xml"/><Relationship Id="rId9" Type="http://schemas.openxmlformats.org/officeDocument/2006/relationships/tags" Target="../tags/tag458.xml"/><Relationship Id="rId14" Type="http://schemas.openxmlformats.org/officeDocument/2006/relationships/tags" Target="../tags/tag463.xml"/><Relationship Id="rId22" Type="http://schemas.openxmlformats.org/officeDocument/2006/relationships/image" Target="../media/image17.png"/><Relationship Id="rId27" Type="http://schemas.openxmlformats.org/officeDocument/2006/relationships/image" Target="../media/image40.png"/><Relationship Id="rId30" Type="http://schemas.openxmlformats.org/officeDocument/2006/relationships/image" Target="../media/image17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73.xml"/><Relationship Id="rId13" Type="http://schemas.openxmlformats.org/officeDocument/2006/relationships/tags" Target="../tags/tag478.xml"/><Relationship Id="rId18" Type="http://schemas.openxmlformats.org/officeDocument/2006/relationships/tags" Target="../tags/tag483.xml"/><Relationship Id="rId26" Type="http://schemas.openxmlformats.org/officeDocument/2006/relationships/image" Target="../media/image19.png"/><Relationship Id="rId3" Type="http://schemas.openxmlformats.org/officeDocument/2006/relationships/tags" Target="../tags/tag468.xml"/><Relationship Id="rId21" Type="http://schemas.openxmlformats.org/officeDocument/2006/relationships/notesSlide" Target="../notesSlides/notesSlide29.xml"/><Relationship Id="rId34" Type="http://schemas.openxmlformats.org/officeDocument/2006/relationships/image" Target="../media/image185.png"/><Relationship Id="rId7" Type="http://schemas.openxmlformats.org/officeDocument/2006/relationships/tags" Target="../tags/tag472.xml"/><Relationship Id="rId12" Type="http://schemas.openxmlformats.org/officeDocument/2006/relationships/tags" Target="../tags/tag477.xml"/><Relationship Id="rId17" Type="http://schemas.openxmlformats.org/officeDocument/2006/relationships/tags" Target="../tags/tag482.xml"/><Relationship Id="rId25" Type="http://schemas.openxmlformats.org/officeDocument/2006/relationships/image" Target="../media/image18.png"/><Relationship Id="rId33" Type="http://schemas.openxmlformats.org/officeDocument/2006/relationships/image" Target="../media/image184.png"/><Relationship Id="rId2" Type="http://schemas.openxmlformats.org/officeDocument/2006/relationships/tags" Target="../tags/tag467.xml"/><Relationship Id="rId16" Type="http://schemas.openxmlformats.org/officeDocument/2006/relationships/tags" Target="../tags/tag48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76.png"/><Relationship Id="rId1" Type="http://schemas.openxmlformats.org/officeDocument/2006/relationships/vmlDrawing" Target="../drawings/vmlDrawing27.vml"/><Relationship Id="rId6" Type="http://schemas.openxmlformats.org/officeDocument/2006/relationships/tags" Target="../tags/tag471.xml"/><Relationship Id="rId11" Type="http://schemas.openxmlformats.org/officeDocument/2006/relationships/tags" Target="../tags/tag476.xml"/><Relationship Id="rId24" Type="http://schemas.openxmlformats.org/officeDocument/2006/relationships/image" Target="../media/image17.png"/><Relationship Id="rId32" Type="http://schemas.openxmlformats.org/officeDocument/2006/relationships/image" Target="../media/image183.png"/><Relationship Id="rId5" Type="http://schemas.openxmlformats.org/officeDocument/2006/relationships/tags" Target="../tags/tag470.xml"/><Relationship Id="rId15" Type="http://schemas.openxmlformats.org/officeDocument/2006/relationships/tags" Target="../tags/tag480.xml"/><Relationship Id="rId23" Type="http://schemas.openxmlformats.org/officeDocument/2006/relationships/image" Target="../media/image181.emf"/><Relationship Id="rId28" Type="http://schemas.openxmlformats.org/officeDocument/2006/relationships/image" Target="../media/image21.png"/><Relationship Id="rId36" Type="http://schemas.openxmlformats.org/officeDocument/2006/relationships/image" Target="../media/image180.png"/><Relationship Id="rId10" Type="http://schemas.openxmlformats.org/officeDocument/2006/relationships/tags" Target="../tags/tag475.xml"/><Relationship Id="rId19" Type="http://schemas.openxmlformats.org/officeDocument/2006/relationships/tags" Target="../tags/tag484.xml"/><Relationship Id="rId31" Type="http://schemas.openxmlformats.org/officeDocument/2006/relationships/image" Target="../media/image182.png"/><Relationship Id="rId4" Type="http://schemas.openxmlformats.org/officeDocument/2006/relationships/tags" Target="../tags/tag469.xml"/><Relationship Id="rId9" Type="http://schemas.openxmlformats.org/officeDocument/2006/relationships/tags" Target="../tags/tag474.xml"/><Relationship Id="rId14" Type="http://schemas.openxmlformats.org/officeDocument/2006/relationships/tags" Target="../tags/tag479.xml"/><Relationship Id="rId22" Type="http://schemas.openxmlformats.org/officeDocument/2006/relationships/oleObject" Target="../embeddings/oleObject27.bin"/><Relationship Id="rId27" Type="http://schemas.openxmlformats.org/officeDocument/2006/relationships/image" Target="../media/image20.png"/><Relationship Id="rId30" Type="http://schemas.openxmlformats.org/officeDocument/2006/relationships/image" Target="../media/image40.png"/><Relationship Id="rId35" Type="http://schemas.openxmlformats.org/officeDocument/2006/relationships/image" Target="../media/image18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91.xml"/><Relationship Id="rId13" Type="http://schemas.openxmlformats.org/officeDocument/2006/relationships/tags" Target="../tags/tag496.xml"/><Relationship Id="rId18" Type="http://schemas.openxmlformats.org/officeDocument/2006/relationships/tags" Target="../tags/tag501.xml"/><Relationship Id="rId26" Type="http://schemas.openxmlformats.org/officeDocument/2006/relationships/image" Target="../media/image20.png"/><Relationship Id="rId3" Type="http://schemas.openxmlformats.org/officeDocument/2006/relationships/tags" Target="../tags/tag486.xml"/><Relationship Id="rId21" Type="http://schemas.openxmlformats.org/officeDocument/2006/relationships/oleObject" Target="../embeddings/oleObject28.bin"/><Relationship Id="rId7" Type="http://schemas.openxmlformats.org/officeDocument/2006/relationships/tags" Target="../tags/tag490.xml"/><Relationship Id="rId12" Type="http://schemas.openxmlformats.org/officeDocument/2006/relationships/tags" Target="../tags/tag495.xml"/><Relationship Id="rId17" Type="http://schemas.openxmlformats.org/officeDocument/2006/relationships/tags" Target="../tags/tag500.xml"/><Relationship Id="rId25" Type="http://schemas.openxmlformats.org/officeDocument/2006/relationships/image" Target="../media/image19.png"/><Relationship Id="rId33" Type="http://schemas.openxmlformats.org/officeDocument/2006/relationships/image" Target="../media/image190.png"/><Relationship Id="rId2" Type="http://schemas.openxmlformats.org/officeDocument/2006/relationships/tags" Target="../tags/tag485.xml"/><Relationship Id="rId16" Type="http://schemas.openxmlformats.org/officeDocument/2006/relationships/tags" Target="../tags/tag499.xml"/><Relationship Id="rId20" Type="http://schemas.openxmlformats.org/officeDocument/2006/relationships/notesSlide" Target="../notesSlides/notesSlide30.xml"/><Relationship Id="rId29" Type="http://schemas.openxmlformats.org/officeDocument/2006/relationships/image" Target="../media/image40.png"/><Relationship Id="rId1" Type="http://schemas.openxmlformats.org/officeDocument/2006/relationships/vmlDrawing" Target="../drawings/vmlDrawing28.vml"/><Relationship Id="rId6" Type="http://schemas.openxmlformats.org/officeDocument/2006/relationships/tags" Target="../tags/tag489.xml"/><Relationship Id="rId11" Type="http://schemas.openxmlformats.org/officeDocument/2006/relationships/tags" Target="../tags/tag494.xml"/><Relationship Id="rId24" Type="http://schemas.openxmlformats.org/officeDocument/2006/relationships/image" Target="../media/image18.png"/><Relationship Id="rId32" Type="http://schemas.openxmlformats.org/officeDocument/2006/relationships/image" Target="../media/image189.png"/><Relationship Id="rId5" Type="http://schemas.openxmlformats.org/officeDocument/2006/relationships/tags" Target="../tags/tag488.xml"/><Relationship Id="rId15" Type="http://schemas.openxmlformats.org/officeDocument/2006/relationships/tags" Target="../tags/tag498.xml"/><Relationship Id="rId23" Type="http://schemas.openxmlformats.org/officeDocument/2006/relationships/image" Target="../media/image17.png"/><Relationship Id="rId28" Type="http://schemas.openxmlformats.org/officeDocument/2006/relationships/image" Target="../media/image176.png"/><Relationship Id="rId10" Type="http://schemas.openxmlformats.org/officeDocument/2006/relationships/tags" Target="../tags/tag49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83.png"/><Relationship Id="rId4" Type="http://schemas.openxmlformats.org/officeDocument/2006/relationships/tags" Target="../tags/tag487.xml"/><Relationship Id="rId9" Type="http://schemas.openxmlformats.org/officeDocument/2006/relationships/tags" Target="../tags/tag492.xml"/><Relationship Id="rId14" Type="http://schemas.openxmlformats.org/officeDocument/2006/relationships/tags" Target="../tags/tag497.xml"/><Relationship Id="rId22" Type="http://schemas.openxmlformats.org/officeDocument/2006/relationships/image" Target="../media/image187.emf"/><Relationship Id="rId27" Type="http://schemas.openxmlformats.org/officeDocument/2006/relationships/image" Target="../media/image21.png"/><Relationship Id="rId30" Type="http://schemas.openxmlformats.org/officeDocument/2006/relationships/image" Target="../media/image18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08.xml"/><Relationship Id="rId13" Type="http://schemas.openxmlformats.org/officeDocument/2006/relationships/tags" Target="../tags/tag51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503.xml"/><Relationship Id="rId21" Type="http://schemas.openxmlformats.org/officeDocument/2006/relationships/image" Target="../media/image191.emf"/><Relationship Id="rId7" Type="http://schemas.openxmlformats.org/officeDocument/2006/relationships/tags" Target="../tags/tag507.xml"/><Relationship Id="rId12" Type="http://schemas.openxmlformats.org/officeDocument/2006/relationships/tags" Target="../tags/tag512.xml"/><Relationship Id="rId17" Type="http://schemas.openxmlformats.org/officeDocument/2006/relationships/tags" Target="../tags/tag517.xml"/><Relationship Id="rId25" Type="http://schemas.openxmlformats.org/officeDocument/2006/relationships/image" Target="../media/image20.png"/><Relationship Id="rId2" Type="http://schemas.openxmlformats.org/officeDocument/2006/relationships/tags" Target="../tags/tag502.xml"/><Relationship Id="rId16" Type="http://schemas.openxmlformats.org/officeDocument/2006/relationships/tags" Target="../tags/tag516.xml"/><Relationship Id="rId20" Type="http://schemas.openxmlformats.org/officeDocument/2006/relationships/oleObject" Target="../embeddings/oleObject29.bin"/><Relationship Id="rId29" Type="http://schemas.openxmlformats.org/officeDocument/2006/relationships/image" Target="../media/image193.png"/><Relationship Id="rId1" Type="http://schemas.openxmlformats.org/officeDocument/2006/relationships/vmlDrawing" Target="../drawings/vmlDrawing29.vml"/><Relationship Id="rId6" Type="http://schemas.openxmlformats.org/officeDocument/2006/relationships/tags" Target="../tags/tag506.xml"/><Relationship Id="rId11" Type="http://schemas.openxmlformats.org/officeDocument/2006/relationships/tags" Target="../tags/tag511.xml"/><Relationship Id="rId24" Type="http://schemas.openxmlformats.org/officeDocument/2006/relationships/image" Target="../media/image19.png"/><Relationship Id="rId32" Type="http://schemas.openxmlformats.org/officeDocument/2006/relationships/image" Target="../media/image176.png"/><Relationship Id="rId5" Type="http://schemas.openxmlformats.org/officeDocument/2006/relationships/tags" Target="../tags/tag505.xml"/><Relationship Id="rId15" Type="http://schemas.openxmlformats.org/officeDocument/2006/relationships/tags" Target="../tags/tag515.xml"/><Relationship Id="rId23" Type="http://schemas.openxmlformats.org/officeDocument/2006/relationships/image" Target="../media/image18.png"/><Relationship Id="rId28" Type="http://schemas.openxmlformats.org/officeDocument/2006/relationships/image" Target="../media/image180.png"/><Relationship Id="rId10" Type="http://schemas.openxmlformats.org/officeDocument/2006/relationships/tags" Target="../tags/tag510.xml"/><Relationship Id="rId19" Type="http://schemas.openxmlformats.org/officeDocument/2006/relationships/notesSlide" Target="../notesSlides/notesSlide31.xml"/><Relationship Id="rId31" Type="http://schemas.openxmlformats.org/officeDocument/2006/relationships/image" Target="../media/image194.png"/><Relationship Id="rId4" Type="http://schemas.openxmlformats.org/officeDocument/2006/relationships/tags" Target="../tags/tag504.xml"/><Relationship Id="rId9" Type="http://schemas.openxmlformats.org/officeDocument/2006/relationships/tags" Target="../tags/tag509.xml"/><Relationship Id="rId14" Type="http://schemas.openxmlformats.org/officeDocument/2006/relationships/tags" Target="../tags/tag514.xml"/><Relationship Id="rId22" Type="http://schemas.openxmlformats.org/officeDocument/2006/relationships/image" Target="../media/image17.png"/><Relationship Id="rId27" Type="http://schemas.openxmlformats.org/officeDocument/2006/relationships/image" Target="../media/image192.png"/><Relationship Id="rId30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24.xml"/><Relationship Id="rId13" Type="http://schemas.openxmlformats.org/officeDocument/2006/relationships/tags" Target="../tags/tag52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519.xml"/><Relationship Id="rId21" Type="http://schemas.openxmlformats.org/officeDocument/2006/relationships/image" Target="../media/image195.emf"/><Relationship Id="rId7" Type="http://schemas.openxmlformats.org/officeDocument/2006/relationships/tags" Target="../tags/tag523.xml"/><Relationship Id="rId12" Type="http://schemas.openxmlformats.org/officeDocument/2006/relationships/tags" Target="../tags/tag528.xml"/><Relationship Id="rId17" Type="http://schemas.openxmlformats.org/officeDocument/2006/relationships/tags" Target="../tags/tag533.xml"/><Relationship Id="rId25" Type="http://schemas.openxmlformats.org/officeDocument/2006/relationships/image" Target="../media/image20.png"/><Relationship Id="rId2" Type="http://schemas.openxmlformats.org/officeDocument/2006/relationships/tags" Target="../tags/tag518.xml"/><Relationship Id="rId16" Type="http://schemas.openxmlformats.org/officeDocument/2006/relationships/tags" Target="../tags/tag532.xml"/><Relationship Id="rId20" Type="http://schemas.openxmlformats.org/officeDocument/2006/relationships/oleObject" Target="../embeddings/oleObject30.bin"/><Relationship Id="rId29" Type="http://schemas.openxmlformats.org/officeDocument/2006/relationships/image" Target="../media/image40.png"/><Relationship Id="rId1" Type="http://schemas.openxmlformats.org/officeDocument/2006/relationships/vmlDrawing" Target="../drawings/vmlDrawing30.vml"/><Relationship Id="rId6" Type="http://schemas.openxmlformats.org/officeDocument/2006/relationships/tags" Target="../tags/tag522.xml"/><Relationship Id="rId11" Type="http://schemas.openxmlformats.org/officeDocument/2006/relationships/tags" Target="../tags/tag527.xml"/><Relationship Id="rId24" Type="http://schemas.openxmlformats.org/officeDocument/2006/relationships/image" Target="../media/image19.png"/><Relationship Id="rId32" Type="http://schemas.openxmlformats.org/officeDocument/2006/relationships/image" Target="../media/image36.png"/><Relationship Id="rId5" Type="http://schemas.openxmlformats.org/officeDocument/2006/relationships/tags" Target="../tags/tag521.xml"/><Relationship Id="rId15" Type="http://schemas.openxmlformats.org/officeDocument/2006/relationships/tags" Target="../tags/tag531.xml"/><Relationship Id="rId23" Type="http://schemas.openxmlformats.org/officeDocument/2006/relationships/image" Target="../media/image18.png"/><Relationship Id="rId28" Type="http://schemas.openxmlformats.org/officeDocument/2006/relationships/image" Target="../media/image196.png"/><Relationship Id="rId10" Type="http://schemas.openxmlformats.org/officeDocument/2006/relationships/tags" Target="../tags/tag526.xml"/><Relationship Id="rId19" Type="http://schemas.openxmlformats.org/officeDocument/2006/relationships/notesSlide" Target="../notesSlides/notesSlide32.xml"/><Relationship Id="rId31" Type="http://schemas.openxmlformats.org/officeDocument/2006/relationships/image" Target="../media/image197.png"/><Relationship Id="rId4" Type="http://schemas.openxmlformats.org/officeDocument/2006/relationships/tags" Target="../tags/tag520.xml"/><Relationship Id="rId9" Type="http://schemas.openxmlformats.org/officeDocument/2006/relationships/tags" Target="../tags/tag525.xml"/><Relationship Id="rId14" Type="http://schemas.openxmlformats.org/officeDocument/2006/relationships/tags" Target="../tags/tag530.xml"/><Relationship Id="rId22" Type="http://schemas.openxmlformats.org/officeDocument/2006/relationships/image" Target="../media/image17.png"/><Relationship Id="rId27" Type="http://schemas.openxmlformats.org/officeDocument/2006/relationships/image" Target="../media/image180.png"/><Relationship Id="rId30" Type="http://schemas.openxmlformats.org/officeDocument/2006/relationships/image" Target="../media/image17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3.xml"/><Relationship Id="rId13" Type="http://schemas.openxmlformats.org/officeDocument/2006/relationships/image" Target="../media/image201.png"/><Relationship Id="rId3" Type="http://schemas.openxmlformats.org/officeDocument/2006/relationships/tags" Target="../tags/tag53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00.png"/><Relationship Id="rId2" Type="http://schemas.openxmlformats.org/officeDocument/2006/relationships/tags" Target="../tags/tag535.xml"/><Relationship Id="rId1" Type="http://schemas.openxmlformats.org/officeDocument/2006/relationships/tags" Target="../tags/tag534.xml"/><Relationship Id="rId6" Type="http://schemas.openxmlformats.org/officeDocument/2006/relationships/tags" Target="../tags/tag539.xml"/><Relationship Id="rId11" Type="http://schemas.openxmlformats.org/officeDocument/2006/relationships/image" Target="../media/image199.png"/><Relationship Id="rId5" Type="http://schemas.openxmlformats.org/officeDocument/2006/relationships/tags" Target="../tags/tag538.xml"/><Relationship Id="rId10" Type="http://schemas.openxmlformats.org/officeDocument/2006/relationships/image" Target="../media/image5.png"/><Relationship Id="rId4" Type="http://schemas.openxmlformats.org/officeDocument/2006/relationships/tags" Target="../tags/tag537.xml"/><Relationship Id="rId9" Type="http://schemas.openxmlformats.org/officeDocument/2006/relationships/image" Target="../media/image19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47.xml"/><Relationship Id="rId13" Type="http://schemas.openxmlformats.org/officeDocument/2006/relationships/image" Target="../media/image203.png"/><Relationship Id="rId18" Type="http://schemas.openxmlformats.org/officeDocument/2006/relationships/image" Target="../media/image208.png"/><Relationship Id="rId3" Type="http://schemas.openxmlformats.org/officeDocument/2006/relationships/tags" Target="../tags/tag542.xml"/><Relationship Id="rId7" Type="http://schemas.openxmlformats.org/officeDocument/2006/relationships/tags" Target="../tags/tag546.xml"/><Relationship Id="rId12" Type="http://schemas.openxmlformats.org/officeDocument/2006/relationships/image" Target="../media/image202.png"/><Relationship Id="rId17" Type="http://schemas.openxmlformats.org/officeDocument/2006/relationships/image" Target="../media/image207.png"/><Relationship Id="rId2" Type="http://schemas.openxmlformats.org/officeDocument/2006/relationships/tags" Target="../tags/tag541.xml"/><Relationship Id="rId16" Type="http://schemas.openxmlformats.org/officeDocument/2006/relationships/image" Target="../media/image206.png"/><Relationship Id="rId1" Type="http://schemas.openxmlformats.org/officeDocument/2006/relationships/tags" Target="../tags/tag540.xml"/><Relationship Id="rId6" Type="http://schemas.openxmlformats.org/officeDocument/2006/relationships/tags" Target="../tags/tag545.xml"/><Relationship Id="rId11" Type="http://schemas.openxmlformats.org/officeDocument/2006/relationships/notesSlide" Target="../notesSlides/notesSlide34.xml"/><Relationship Id="rId5" Type="http://schemas.openxmlformats.org/officeDocument/2006/relationships/tags" Target="../tags/tag544.xml"/><Relationship Id="rId15" Type="http://schemas.openxmlformats.org/officeDocument/2006/relationships/image" Target="../media/image20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09.png"/><Relationship Id="rId4" Type="http://schemas.openxmlformats.org/officeDocument/2006/relationships/tags" Target="../tags/tag543.xml"/><Relationship Id="rId9" Type="http://schemas.openxmlformats.org/officeDocument/2006/relationships/tags" Target="../tags/tag548.xml"/><Relationship Id="rId14" Type="http://schemas.openxmlformats.org/officeDocument/2006/relationships/image" Target="../media/image20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image" Target="../media/image18.png"/><Relationship Id="rId3" Type="http://schemas.openxmlformats.org/officeDocument/2006/relationships/tags" Target="../tags/tag22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6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17.png"/><Relationship Id="rId33" Type="http://schemas.openxmlformats.org/officeDocument/2006/relationships/image" Target="../media/image25.png"/><Relationship Id="rId38" Type="http://schemas.openxmlformats.org/officeDocument/2006/relationships/image" Target="../media/image30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tags" Target="../tags/tag39.xml"/><Relationship Id="rId29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16.emf"/><Relationship Id="rId32" Type="http://schemas.openxmlformats.org/officeDocument/2006/relationships/image" Target="../media/image24.png"/><Relationship Id="rId37" Type="http://schemas.openxmlformats.org/officeDocument/2006/relationships/image" Target="../media/image29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oleObject" Target="../embeddings/oleObject1.bin"/><Relationship Id="rId28" Type="http://schemas.openxmlformats.org/officeDocument/2006/relationships/image" Target="../media/image20.png"/><Relationship Id="rId36" Type="http://schemas.openxmlformats.org/officeDocument/2006/relationships/image" Target="../media/image28.png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image" Target="../media/image23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notesSlide" Target="../notesSlides/notesSlide3.xml"/><Relationship Id="rId27" Type="http://schemas.openxmlformats.org/officeDocument/2006/relationships/image" Target="../media/image19.png"/><Relationship Id="rId30" Type="http://schemas.openxmlformats.org/officeDocument/2006/relationships/image" Target="../media/image22.png"/><Relationship Id="rId35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26" Type="http://schemas.openxmlformats.org/officeDocument/2006/relationships/image" Target="../media/image21.png"/><Relationship Id="rId3" Type="http://schemas.openxmlformats.org/officeDocument/2006/relationships/tags" Target="../tags/tag41.xml"/><Relationship Id="rId21" Type="http://schemas.openxmlformats.org/officeDocument/2006/relationships/oleObject" Target="../embeddings/oleObject2.bin"/><Relationship Id="rId34" Type="http://schemas.openxmlformats.org/officeDocument/2006/relationships/image" Target="../media/image23.png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image" Target="../media/image20.png"/><Relationship Id="rId33" Type="http://schemas.openxmlformats.org/officeDocument/2006/relationships/image" Target="../media/image19.png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notesSlide" Target="../notesSlides/notesSlide4.xml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2.v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image" Target="../media/image18.png"/><Relationship Id="rId32" Type="http://schemas.openxmlformats.org/officeDocument/2006/relationships/image" Target="../media/image29.png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image" Target="../media/image17.png"/><Relationship Id="rId28" Type="http://schemas.openxmlformats.org/officeDocument/2006/relationships/image" Target="../media/image25.png"/><Relationship Id="rId10" Type="http://schemas.openxmlformats.org/officeDocument/2006/relationships/tags" Target="../tags/tag4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8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image" Target="../media/image31.emf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image" Target="../media/image20.png"/><Relationship Id="rId3" Type="http://schemas.openxmlformats.org/officeDocument/2006/relationships/tags" Target="../tags/tag58.xml"/><Relationship Id="rId21" Type="http://schemas.openxmlformats.org/officeDocument/2006/relationships/oleObject" Target="../embeddings/oleObject3.bin"/><Relationship Id="rId34" Type="http://schemas.openxmlformats.org/officeDocument/2006/relationships/image" Target="../media/image37.png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image" Target="../media/image19.png"/><Relationship Id="rId33" Type="http://schemas.openxmlformats.org/officeDocument/2006/relationships/image" Target="../media/image36.png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notesSlide" Target="../notesSlides/notesSlide5.xml"/><Relationship Id="rId29" Type="http://schemas.openxmlformats.org/officeDocument/2006/relationships/image" Target="../media/image34.png"/><Relationship Id="rId1" Type="http://schemas.openxmlformats.org/officeDocument/2006/relationships/vmlDrawing" Target="../drawings/vmlDrawing3.v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image" Target="../media/image17.png"/><Relationship Id="rId28" Type="http://schemas.openxmlformats.org/officeDocument/2006/relationships/image" Target="../media/image33.png"/><Relationship Id="rId10" Type="http://schemas.openxmlformats.org/officeDocument/2006/relationships/tags" Target="../tags/tag6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7.pn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image" Target="../media/image32.emf"/><Relationship Id="rId27" Type="http://schemas.openxmlformats.org/officeDocument/2006/relationships/image" Target="../media/image21.png"/><Relationship Id="rId30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tags" Target="../tags/tag90.xml"/><Relationship Id="rId26" Type="http://schemas.openxmlformats.org/officeDocument/2006/relationships/image" Target="../media/image19.png"/><Relationship Id="rId3" Type="http://schemas.openxmlformats.org/officeDocument/2006/relationships/tags" Target="../tags/tag75.xml"/><Relationship Id="rId21" Type="http://schemas.openxmlformats.org/officeDocument/2006/relationships/notesSlide" Target="../notesSlides/notesSlide6.xml"/><Relationship Id="rId34" Type="http://schemas.openxmlformats.org/officeDocument/2006/relationships/image" Target="../media/image36.png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3.png"/><Relationship Id="rId1" Type="http://schemas.openxmlformats.org/officeDocument/2006/relationships/vmlDrawing" Target="../drawings/vmlDrawing4.v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image" Target="../media/image17.png"/><Relationship Id="rId32" Type="http://schemas.openxmlformats.org/officeDocument/2006/relationships/image" Target="../media/image40.png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23" Type="http://schemas.openxmlformats.org/officeDocument/2006/relationships/image" Target="../media/image38.emf"/><Relationship Id="rId28" Type="http://schemas.openxmlformats.org/officeDocument/2006/relationships/image" Target="../media/image21.png"/><Relationship Id="rId36" Type="http://schemas.openxmlformats.org/officeDocument/2006/relationships/image" Target="../media/image41.png"/><Relationship Id="rId10" Type="http://schemas.openxmlformats.org/officeDocument/2006/relationships/tags" Target="../tags/tag82.xml"/><Relationship Id="rId19" Type="http://schemas.openxmlformats.org/officeDocument/2006/relationships/tags" Target="../tags/tag91.xml"/><Relationship Id="rId31" Type="http://schemas.openxmlformats.org/officeDocument/2006/relationships/image" Target="../media/image35.png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oleObject" Target="../embeddings/oleObject4.bin"/><Relationship Id="rId27" Type="http://schemas.openxmlformats.org/officeDocument/2006/relationships/image" Target="../media/image20.png"/><Relationship Id="rId30" Type="http://schemas.openxmlformats.org/officeDocument/2006/relationships/image" Target="../media/image39.png"/><Relationship Id="rId35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26" Type="http://schemas.openxmlformats.org/officeDocument/2006/relationships/image" Target="../media/image42.emf"/><Relationship Id="rId39" Type="http://schemas.openxmlformats.org/officeDocument/2006/relationships/image" Target="../media/image48.png"/><Relationship Id="rId3" Type="http://schemas.openxmlformats.org/officeDocument/2006/relationships/tags" Target="../tags/tag93.xml"/><Relationship Id="rId21" Type="http://schemas.openxmlformats.org/officeDocument/2006/relationships/tags" Target="../tags/tag111.xml"/><Relationship Id="rId34" Type="http://schemas.openxmlformats.org/officeDocument/2006/relationships/image" Target="../media/image43.png"/><Relationship Id="rId42" Type="http://schemas.openxmlformats.org/officeDocument/2006/relationships/image" Target="../media/image51.png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oleObject" Target="../embeddings/oleObject5.bin"/><Relationship Id="rId33" Type="http://schemas.openxmlformats.org/officeDocument/2006/relationships/image" Target="../media/image26.png"/><Relationship Id="rId38" Type="http://schemas.openxmlformats.org/officeDocument/2006/relationships/image" Target="../media/image47.png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tags" Target="../tags/tag110.xml"/><Relationship Id="rId29" Type="http://schemas.openxmlformats.org/officeDocument/2006/relationships/image" Target="../media/image19.png"/><Relationship Id="rId41" Type="http://schemas.openxmlformats.org/officeDocument/2006/relationships/image" Target="../media/image50.png"/><Relationship Id="rId1" Type="http://schemas.openxmlformats.org/officeDocument/2006/relationships/vmlDrawing" Target="../drawings/vmlDrawing5.v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notesSlide" Target="../notesSlides/notesSlide7.xml"/><Relationship Id="rId32" Type="http://schemas.openxmlformats.org/officeDocument/2006/relationships/image" Target="../media/image27.png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8.png"/><Relationship Id="rId36" Type="http://schemas.openxmlformats.org/officeDocument/2006/relationships/image" Target="../media/image45.png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31" Type="http://schemas.openxmlformats.org/officeDocument/2006/relationships/image" Target="../media/image21.png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tags" Target="../tags/tag112.xml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Calculus</a:t>
            </a:r>
          </a:p>
          <a:p>
            <a:pPr algn="ctr" eaLnBrk="1" hangingPunct="1"/>
            <a:r>
              <a:rPr lang="en-US" sz="3200" dirty="0" smtClean="0"/>
              <a:t>W 10 October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10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6436047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1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198" y="609600"/>
            <a:ext cx="1530547" cy="8128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13978"/>
            <a:ext cx="3174461" cy="6042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3269" y="6393237"/>
            <a:ext cx="738632" cy="2459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7604"/>
            <a:ext cx="2627601" cy="3776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10518"/>
            <a:ext cx="2230063" cy="6042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9876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11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3492674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1443105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445" y="2780778"/>
            <a:ext cx="81288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4929" y="609600"/>
            <a:ext cx="2135173" cy="416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445" y="3655361"/>
            <a:ext cx="1889943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445" y="1839087"/>
            <a:ext cx="623555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53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12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673117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8848379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9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955518"/>
            <a:ext cx="2343432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445" y="3655361"/>
            <a:ext cx="1889943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445" y="2780778"/>
            <a:ext cx="81288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445" y="1839087"/>
            <a:ext cx="623555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6538" y="6400800"/>
            <a:ext cx="732062" cy="243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0126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13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352800"/>
            <a:ext cx="41910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9847568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6265" y="1866378"/>
            <a:ext cx="1926535" cy="3773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3280" y="2653047"/>
            <a:ext cx="4700320" cy="603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5463" y="3417195"/>
            <a:ext cx="2150179" cy="8679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590" y="6468393"/>
            <a:ext cx="816676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0260" y="457200"/>
            <a:ext cx="3702840" cy="8126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4927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14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397696"/>
            <a:ext cx="41910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0154449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4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29000"/>
            <a:ext cx="3045789" cy="784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590" y="6468393"/>
            <a:ext cx="816676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6898" y="489095"/>
            <a:ext cx="4172302" cy="7420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670460"/>
            <a:ext cx="2171041" cy="693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29889"/>
            <a:ext cx="2532886" cy="784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0697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731507"/>
            <a:ext cx="3581400" cy="105197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0333508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5494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3909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28182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38411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40157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0480" y="533400"/>
            <a:ext cx="3534920" cy="8131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5696" y="851772"/>
            <a:ext cx="1794704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4901" y="2961147"/>
            <a:ext cx="2154099" cy="9636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434" y="6456905"/>
            <a:ext cx="746966" cy="2486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7299" y="1802211"/>
            <a:ext cx="2154103" cy="8695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8004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16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536242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8575036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457200"/>
            <a:ext cx="3741329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714" y="1828800"/>
            <a:ext cx="2947714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714" y="2731718"/>
            <a:ext cx="2380846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2786" y="936006"/>
            <a:ext cx="1927356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714" y="3648614"/>
            <a:ext cx="4270793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0017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17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88726" y="2758029"/>
            <a:ext cx="5829822" cy="105197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8474469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1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8" y="55014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8" y="182606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3" y="308871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3" y="4267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67" y="42846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0" y="533400"/>
            <a:ext cx="2209800" cy="7095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567" y="355402"/>
            <a:ext cx="4324548" cy="763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567" y="1724964"/>
            <a:ext cx="1492347" cy="4242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8824" y="6456905"/>
            <a:ext cx="907786" cy="248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567" y="2916072"/>
            <a:ext cx="4950779" cy="7629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119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250842"/>
            <a:ext cx="4419600" cy="100455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0401680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151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478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67447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457200"/>
            <a:ext cx="6198135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561516"/>
            <a:ext cx="1954970" cy="3742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2443" y="783606"/>
            <a:ext cx="2664448" cy="4161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297180"/>
            <a:ext cx="2447968" cy="8669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202472"/>
            <a:ext cx="2447973" cy="8669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9042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905000"/>
            <a:ext cx="2438400" cy="1092109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5779856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67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9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9561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3528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267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2846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457200"/>
            <a:ext cx="2645007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2811" y="838200"/>
            <a:ext cx="906989" cy="812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9583" y="3352800"/>
            <a:ext cx="1549817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580" y="6468393"/>
            <a:ext cx="909462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2325" y="1107728"/>
            <a:ext cx="3683733" cy="4159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5210" y="2057400"/>
            <a:ext cx="906991" cy="8128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8240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755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20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905000"/>
            <a:ext cx="2438400" cy="1092109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3525199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1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9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9561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3528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267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2846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0854" y="457200"/>
            <a:ext cx="2626498" cy="377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2810" y="838200"/>
            <a:ext cx="906991" cy="8128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9392" y="3352800"/>
            <a:ext cx="1550198" cy="3969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580" y="6468393"/>
            <a:ext cx="909462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1955" y="1107728"/>
            <a:ext cx="3664472" cy="4159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5209" y="2057400"/>
            <a:ext cx="906993" cy="8128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7859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21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143000"/>
            <a:ext cx="1866900" cy="91440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5577867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202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6574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438753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3434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3608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280" y="38622"/>
            <a:ext cx="2838770" cy="7631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249466"/>
            <a:ext cx="793513" cy="8103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3757" y="6425852"/>
            <a:ext cx="897657" cy="2459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5852" y="684524"/>
            <a:ext cx="3406921" cy="7633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219201"/>
            <a:ext cx="793514" cy="7439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276600"/>
            <a:ext cx="793514" cy="7935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3954" y="1222461"/>
            <a:ext cx="731720" cy="225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4353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22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476608"/>
            <a:ext cx="1981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2199333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3444" y="1384387"/>
            <a:ext cx="2595756" cy="368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92626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7072"/>
            <a:ext cx="92626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93096"/>
            <a:ext cx="1567957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274" y="381000"/>
            <a:ext cx="2307344" cy="3682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914400"/>
            <a:ext cx="5575759" cy="3201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367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23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968662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4116015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6" name="Chart" r:id="rId27" imgW="4572000" imgH="5143500" progId="MSGraph.Chart.8">
                  <p:embed followColorScheme="full"/>
                </p:oleObj>
              </mc:Choice>
              <mc:Fallback>
                <p:oleObj name="Chart" r:id="rId2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0900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9210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121062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78494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80240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1118" y="355948"/>
            <a:ext cx="3178520" cy="345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721998"/>
            <a:ext cx="3161723" cy="345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0957" y="1122066"/>
            <a:ext cx="3209810" cy="3624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1397" y="1515592"/>
            <a:ext cx="3539075" cy="3457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32" y="1891789"/>
            <a:ext cx="1052848" cy="302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198"/>
            <a:ext cx="3109456" cy="471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10" y="66979"/>
            <a:ext cx="1038428" cy="3028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538" y="396601"/>
            <a:ext cx="3806252" cy="7352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3723" y="1676400"/>
            <a:ext cx="3834807" cy="7353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26175"/>
            <a:ext cx="3109462" cy="4715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4050389"/>
            <a:ext cx="3109462" cy="4715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5871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3378896"/>
            <a:ext cx="45720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6948101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" name="Picture 2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984" y="3455096"/>
            <a:ext cx="3611724" cy="716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4900" y="381000"/>
            <a:ext cx="2740246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1522" y="6477000"/>
            <a:ext cx="827198" cy="2754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984" y="1611682"/>
            <a:ext cx="3611731" cy="7164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67000"/>
            <a:ext cx="745476" cy="596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4901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25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7362159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6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26" y="5170990"/>
            <a:ext cx="1474719" cy="3028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4963" y="5181600"/>
            <a:ext cx="4122437" cy="3211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6644" y="381000"/>
            <a:ext cx="4648703" cy="8129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451" y="1828800"/>
            <a:ext cx="4498305" cy="3776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195" y="2819400"/>
            <a:ext cx="2853626" cy="320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6" y="3683358"/>
            <a:ext cx="2797311" cy="283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093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26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3036044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19" name="Chart" r:id="rId24" imgW="4572000" imgH="5143500" progId="MSGraph.Chart.8">
                  <p:embed followColorScheme="full"/>
                </p:oleObj>
              </mc:Choice>
              <mc:Fallback>
                <p:oleObj name="Chart" r:id="rId24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370" y="5181600"/>
            <a:ext cx="1474719" cy="3028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1298" y="355948"/>
            <a:ext cx="4571835" cy="4341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3457902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4365" y="1066800"/>
            <a:ext cx="3590500" cy="340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5961" y="1445503"/>
            <a:ext cx="1209439" cy="377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93096"/>
            <a:ext cx="3457909" cy="434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036" y="6468393"/>
            <a:ext cx="671783" cy="2236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5020" y="5158967"/>
            <a:ext cx="3268580" cy="3775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1850"/>
            <a:ext cx="3457916" cy="4342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9319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68587"/>
            <a:ext cx="1676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3643679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0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28597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206" y="609600"/>
            <a:ext cx="5461594" cy="1020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65571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36454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1493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2015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28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4057687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50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572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7668" y="877302"/>
            <a:ext cx="2853252" cy="3967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5900" y="6477000"/>
            <a:ext cx="1055100" cy="2890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3937" y="1355792"/>
            <a:ext cx="3835383" cy="3775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2859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29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0053581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8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572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2603326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371650"/>
            <a:ext cx="3703952" cy="396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1350" y="6468393"/>
            <a:ext cx="676752" cy="2253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8296" y="888304"/>
            <a:ext cx="2966665" cy="3774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0294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6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30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6967622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2453" y="6413501"/>
            <a:ext cx="836085" cy="2783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381000"/>
            <a:ext cx="3983714" cy="8121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76200" y="1667764"/>
            <a:ext cx="106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3651052"/>
            <a:ext cx="2240668" cy="4146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749060"/>
            <a:ext cx="4980446" cy="415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861781"/>
            <a:ext cx="207158" cy="2830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7214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31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1763378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3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036" y="6468393"/>
            <a:ext cx="671784" cy="2236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5487" y="685800"/>
            <a:ext cx="2643527" cy="812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81174"/>
            <a:ext cx="886869" cy="263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5" y="2657788"/>
            <a:ext cx="2244731" cy="603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3599032"/>
            <a:ext cx="1754583" cy="472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181600"/>
            <a:ext cx="2930159" cy="3028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7077" y="5182098"/>
            <a:ext cx="207679" cy="2837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1175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32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225200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5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8" y="6468393"/>
            <a:ext cx="671998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5487" y="685800"/>
            <a:ext cx="2643527" cy="812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81174"/>
            <a:ext cx="886869" cy="263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081" y="2657788"/>
            <a:ext cx="2226619" cy="603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3599032"/>
            <a:ext cx="1754583" cy="472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81000" y="2501124"/>
            <a:ext cx="4267200" cy="94780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2981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0926" grpId="0"/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33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2574589"/>
            <a:ext cx="1676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9029073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0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0663"/>
            <a:ext cx="586142" cy="302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36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7059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6237" y="685800"/>
            <a:ext cx="3022028" cy="8124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6049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58647"/>
            <a:ext cx="1676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6164155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4827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929" y="2704578"/>
            <a:ext cx="1380573" cy="3777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6350" y="6413501"/>
            <a:ext cx="836819" cy="2786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7335" y="685800"/>
            <a:ext cx="2719831" cy="8125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929" y="1761987"/>
            <a:ext cx="623959" cy="3596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9463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20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199" y="2805126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3810000"/>
            <a:ext cx="2604587" cy="2831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381000"/>
            <a:ext cx="3321055" cy="339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3352800"/>
            <a:ext cx="2528708" cy="396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838200"/>
            <a:ext cx="6340262" cy="339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1281332"/>
            <a:ext cx="6623336" cy="3589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212693"/>
            <a:ext cx="7153570" cy="3589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631598"/>
            <a:ext cx="1339740" cy="3590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41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886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5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76200" y="4213354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3511621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1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2572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7187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451354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365754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4383217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005192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4527" y="4845897"/>
            <a:ext cx="1325375" cy="6916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9389" y="1471241"/>
            <a:ext cx="4194814" cy="416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925" y="1447800"/>
            <a:ext cx="1511127" cy="771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59" y="6468393"/>
            <a:ext cx="816938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7214" y="613044"/>
            <a:ext cx="3810344" cy="6823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6323" y="2554069"/>
            <a:ext cx="2431277" cy="377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749" y="3289126"/>
            <a:ext cx="1478279" cy="7716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7233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6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7160583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5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2572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7187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365754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25" y="4383217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9389" y="1471241"/>
            <a:ext cx="4194814" cy="416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925" y="1447800"/>
            <a:ext cx="1511127" cy="771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59" y="6468393"/>
            <a:ext cx="816938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7214" y="613044"/>
            <a:ext cx="3810344" cy="6823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925" y="2554069"/>
            <a:ext cx="2431277" cy="377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76200" y="3181533"/>
            <a:ext cx="2453306" cy="92520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451354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925" y="3252930"/>
            <a:ext cx="1510804" cy="7884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9925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7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4314270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79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670232"/>
            <a:ext cx="2343432" cy="472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3926"/>
            <a:ext cx="1341210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5533" y="6371048"/>
            <a:ext cx="788249" cy="215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67000"/>
            <a:ext cx="623381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2600"/>
            <a:ext cx="812664" cy="3592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9721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1510732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3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670232"/>
            <a:ext cx="2343432" cy="472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3926"/>
            <a:ext cx="774125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8341" y="6371047"/>
            <a:ext cx="890408" cy="296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67000"/>
            <a:ext cx="623381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2600"/>
            <a:ext cx="812664" cy="3592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5142967"/>
            <a:ext cx="4552945" cy="3774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2160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2626601"/>
            <a:ext cx="1676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3876069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27" name="Chart" r:id="rId25" imgW="4572000" imgH="5143500" progId="MSGraph.Chart.8">
                  <p:embed followColorScheme="full"/>
                </p:oleObj>
              </mc:Choice>
              <mc:Fallback>
                <p:oleObj name="Chart" r:id="rId25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1118" y="355948"/>
            <a:ext cx="3178520" cy="345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597" y="721998"/>
            <a:ext cx="3161729" cy="3458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06" y="1122066"/>
            <a:ext cx="2402913" cy="3288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1397" y="1515592"/>
            <a:ext cx="3539075" cy="3457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29" y="478816"/>
            <a:ext cx="3853346" cy="345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05097"/>
            <a:ext cx="735175" cy="320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831"/>
            <a:ext cx="961573" cy="320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78"/>
            <a:ext cx="1206681" cy="3200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29" y="50104"/>
            <a:ext cx="3820749" cy="345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0341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  <p:tag name="TPSTANDARDS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4)=7$, $f'(4)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31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7)=6$, $g'(7)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45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x)=g(f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293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4)={\color{blue}??}$, $h'(4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399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'(4)=[g'(f(4))][f'(4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176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, 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64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, $2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2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2$, $2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35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'(x)=[g'(f(x))][f'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162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t}\left[\csc\theta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1102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[\csc\theta\right]\left[\cot\theta\right]\left[\dot\theta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723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[\csc\theta\right]\left[\cot\theta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7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[\csc^2\theta\right]\left[\dot\theta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265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Incorrect|smicln|Correct|smicln|Incorrect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1/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29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\l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176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31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x$,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23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2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0F219E80E9274CC5BAE86FE49400D4C4"/>
  <p:tag name="CORRECTPOINTVALUE" val="0"/>
  <p:tag name="INCORRECTPOINTVALUE" val="0"/>
  <p:tag name="VALUES" val="Correct|smicln|Incorrect|smicln|Incorrect|smicln|Incorrect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\ln|x|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54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x$,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23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1/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29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2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31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FBC70A388ADB4836A77ACB4427864027"/>
  <p:tag name="CORRECTPOINTVALUE" val="10"/>
  <p:tag name="INCORRECTPOINTVALUE" val="5"/>
  <p:tag name="VALUES" val="Incorrect|smicln|Incorrect|smicln|Correct|smicln|Incorrect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la}\left(2x+4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9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hbox{la}\left(x^2+4x-1\right)\right]\left[2x+4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222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2x+4}{x^2+4x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313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hbox{la}\left(x^2+4x-1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2136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31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2B31135258144561980B9BDED288EDC8"/>
  <p:tag name="CORRECTPOINTVALUE" val="10"/>
  <p:tag name="INCORRECTPOINTVALUE" val="5"/>
  <p:tag name="VALUES" val="Correct|smicln|Incorrect|smicln|Incorrect|smicln|Incorrect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3}\left(\frac{2x+4}{x^2+4x-1}\right)^{-2/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333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hbox{la}\left(\left(x^2+4x-1\right)^{1/3}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3028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31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3}\cdot\frac{2x+4}{x^2+4x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527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frac{2x+4}{x^2+4x-1}\right)^{1/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2077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403C6AEB70C844D38C11EBC44830AC9B"/>
  <p:tag name="CORRECTPOINTVALUE" val="0"/>
  <p:tag name="INCORRECTPOINTVALUE" val="0"/>
  <p:tag name="VALUES" val="Incorrect|smicln|Correct|smicln|Incorrect|smicln|Incorrect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ln\left|x^2+3x-1\right|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20737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n|2x+3|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24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2+3x-1}{2x+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347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31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2x+3}{x^2+3x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31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F9A93210D1B140E28B2D387E3FFE9773"/>
  <p:tag name="CORRECTPOINTVALUE" val="10"/>
  <p:tag name="INCORRECTPOINTVALUE" val="5"/>
  <p:tag name="VALUES" val="Incorrect|smicln|Incorrect|smicln|Incorrect|smicln|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inciple of log diff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602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\ln|f(x)|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628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'(x)]/[f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393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45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(x)][(d/dx)(\ln|f(x)|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283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27FFEDCC9DF64973904635CA74C27835"/>
  <p:tag name="CORRECTPOINTVALUE" val="10"/>
  <p:tag name="INCORRECTPOINTVALUE" val="5"/>
  <p:tag name="VALUES" val="Incorrect|smicln|Incorrect|smicln|Correct|smicln|Incorrect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1+x^2)^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629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(1+x^2)^{x-1}\left[\frac{d}{dx}(1+x^2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648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(2x)^{x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3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5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(1+x^2)^x\right]\!\!&#10;\left[\frac{d}{dx}\left(x\!\cdot\!\ln\left(1+x^2\right)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3352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ogarithmic derivative w.r.t.~$x$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444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x^3+10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15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5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^4+5x^2+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04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-4x^3+10x}{-x^4+5x^2+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957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-x^4+5x^2+2}{-4x^3+10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953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2EDEA655C36047BCAEC71A29B0F6B0B4"/>
  <p:tag name="VALUES" val="Incorrect|smicln|Correct|smicln|Incorrect|smicln|Incorrect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\log_{10}(7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261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ln 10}{\ln 7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712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n(7/10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84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e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96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{\color[rgb]{1,0,1}solve} $10^{\color{blue}??}=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313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ln 7}{\ln 1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712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A6EA062076B5456BA594531C387407C6"/>
  <p:tag name="VALUES" val="Incorrect|smicln|Correct|smicln|Incorrect|smicln|Incorrect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\log_{10}(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93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ln 10}{\ln 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781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n(x/10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813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e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96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{\color[rgb]{1,0,1}solve} $10^{\color{blue}??}=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338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ln x}{\ln 1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781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F24E9A1D28CC4247AE34EE67B7440152"/>
  <p:tag name="CORRECTPOINTVALUE" val="10"/>
  <p:tag name="INCORRECTPOINTVALUE" val="5"/>
  <p:tag name="VALUES" val="Correct|smicln|Incorrect|smicln|Incorrect|smicln|Incorrect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og_{10}(x)=\frac{\ln x}{\ln 1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812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/x}{1/1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8599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5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log_{10}(x)\right]\,\,=\,\,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8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/x}{\ln1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82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ln x}{1/1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8288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0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6"/>
  <p:tag name="SLIDEGUID" val="61655DFE3DC24EC39B8860EE04B1CADC"/>
  <p:tag name="VALUES" val="Incorrect|smicln|Incorrect|smicln|Correct|smicln|Incorrect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e^x}{1+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647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e^x+5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47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43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+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10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x+5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16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6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e^x+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072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of tangent line at $(1,e+1)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597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\arctan e^x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8039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AE93E01B0CE34EA8A204BC17623A0229"/>
  <p:tag name="CORRECTPOINTVALUE" val="0"/>
  <p:tag name="INCORRECTPOINTVALUE" val="0"/>
  <p:tag name="VALUES" val="Incorrect|smicln|Incorrect|smicln|Correct|smicln|Incorrect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1+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9572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2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4)=7$, $f'(4)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313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4)=6$, $g'(4)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47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x)=[f(x)]/[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8404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4)={\color{blue}??}$, $h'(4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3993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'(4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73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/6$, $(6-21)/3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11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'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602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g(x)][f'(x)]-[f(x)][g'(x)]}{[g(x)]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3592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7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g(4)][f'(4)]-[f(4)][g'(4)]}{[g(4)]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3593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/6$, $(21-6)/3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56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/6$, $(6-21)/6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07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66E7B2FB8D4C480CAD189A24085907DA"/>
  <p:tag name="CORRECTPOINTVALUE" val="0"/>
  <p:tag name="INCORRECTPOINTVALUE" val="0"/>
  <p:tag name="VALUES" val="Incorrect|smicln|Incorrect|smicln|Correct|smicln|Incorrect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x^2)(\cos x)-(\sin x)(2x)}{x^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25706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frac{\sin x}{x^2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796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6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\sin x)(2x)-(x^2)(\cos x)}{x^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2524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cos x}{2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783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3618F4E2743A47D195DEA7BDC4D0EF8B"/>
  <p:tag name="CORRECTPOINTVALUE" val="0"/>
  <p:tag name="INCORRECTPOINTVALUE" val="0"/>
  <p:tag name="VALUES" val="Incorrect|smicln|Incorrect|smicln|Incorrect|smicln|Correc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d/dx)(\arctan x)=\frac{1}{1+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4280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53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hbox{arcsec}^2e^x)(e^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664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n x+x\cos x-4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4719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6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x\sin x+4\cos x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2220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)(\cos x)+(0)(-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906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cos x+4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516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\cos x-4\sin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51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09F0B274A8194613B5B0794C9C528EA6"/>
  <p:tag name="CORRECTPOINTVALUE" val="0"/>
  <p:tag name="INCORRECTPOINTVALUE" val="0"/>
  <p:tag name="VALUES" val="Incorrect|smicln|Incorrect|smicln|Incorrect|smicln|Correct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1-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913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537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3$,\quad$f'(x)=3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6099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2=3x^2(x-8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4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F9A93210D1B140E28B2D387E3FFE9773"/>
  <p:tag name="CORRECTPOINTVALUE" val="10"/>
  <p:tag name="INCORRECTPOINTVALUE" val="5"/>
  <p:tag name="VALUES" val="Incorrect|smicln|Incorrect|smicln|Correct|smicln|Incorrect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'n of tan.~line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392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\,\,,\,\,8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9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8=3x^2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393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8=12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1163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-8=3x^2(y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826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89D42F3354F8483D9B3C80246CA3198B"/>
  <p:tag name="CORRECTPOINTVALUE" val="0"/>
  <p:tag name="INCORRECTPOINTVALUE" val="0"/>
  <p:tag name="VALUES" val="Correct|smicln|Incorrect|smicln|Incorrect|smicln|Incorrect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100x^4+2x-1}{x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978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10"/>
  <p:tag name="INCORRECTPOINTVALUE" val="5"/>
  <p:tag name="SLIDEORDER" val="5"/>
  <p:tag name="SLIDEGUID" val="1725C385A0AE4B6AAFD1B96F9ABABBBE"/>
  <p:tag name="VALUES" val="Correct|smicln|Incorrect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&gt;0$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2039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&#10;$f$ incr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319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5"/>
  <p:tag name="SLIDEGUID" val="01CF99D5BC05419D9FDD8E1F412E175F"/>
  <p:tag name="CORRECTPOINTVALUE" val="0"/>
  <p:tag name="INCORRECTPOINTVALUE" val="0"/>
  <p:tag name="VALUES" val="Incorrect|smicln|Correct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$f'&gt;0$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77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ncr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432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9"/>
  <p:tag name="SLIDEGUID" val="7AC7A56A8288493EB5BB083F15C3B372"/>
  <p:tag name="CORRECTPOINTVALUE" val="0"/>
  <p:tag name="INCORRECTPOINTVALUE" val="0"/>
  <p:tag name="VALUES" val="Correct|smicln|Incorrect|smicln|Incorrect|smicln|Incorrect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\ln8)(\sin3)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21606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1/8)(\cos 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1732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1/8)(\sin3)+(\ln8)(\cos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3252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DEDC80B0618549C294EEBAFBFA16B3E1"/>
  <p:tag name="CORRECTPOINTVALUE" val="0"/>
  <p:tag name="INCORRECTPOINTVALUE" val="0"/>
  <p:tag name="VALUES" val="Incorrect|smicln|Incorrect|smicln|Incorrect|smicln|Correct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7^{1/2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494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1/2\right]\left[7^{-1/2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1872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^{1/2}(\ln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9469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D0DD8064E1E54DF5849EDEE31ECB8DE1"/>
  <p:tag name="CORRECTPOINTVALUE" val="0"/>
  <p:tag name="INCORRECTPOINTVALUE" val="0"/>
  <p:tag name="VALUES" val="Incorrect|smicln|Correct|smicln|Incorrect|smicln|Incorrect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\arctan e^x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8039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x^{1/2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5175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1+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9572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1/2\right]\left[x^{-1/2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1869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{1/2}(\l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9734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C3F02E63EE65482AA789399E6E1FE70E"/>
  <p:tag name="CORRECTPOINTVALUE" val="0"/>
  <p:tag name="INCORRECTPOINTVALUE" val="0"/>
  <p:tag name="VALUES" val="Incorrect|smicln|Correct|smicln|Incorrect|smicln|Incorrect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7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 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08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/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188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\ln5)x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6537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7DB07CC05D764E2E8D298147C6E3961D"/>
  <p:tag name="CORRECTPOINTVALUE" val="0"/>
  <p:tag name="INCORRECTPOINTVALUE" val="0"/>
  <p:tag name="VALUES" val="Correct|smicln|Incorrect|smicln|Incorrect|smicln|Incorrect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e^{-3}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5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d/dx)(\arctan x)=\frac{1}{1+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4280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e^{-2}x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4083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142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hbox{arcsec}^2e^x)(e^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664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382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dditivity of err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507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/dt$ and $d/d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493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omogeneous vs.~inhomogene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3401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omog.~linear polynomial in $x$, $y$, $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4775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ion w.r.t.~$x$ of expr.~with 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8365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og dif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58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e^x}{1+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64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10"/>
  <p:tag name="INCORRECTPOINTVALUE" val="5"/>
  <p:tag name="VALUES" val="Incorrect|smicln|Incorrect|smicln|Correct|smicln|Incorrect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e^{-2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239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e^{-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25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14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85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136AC72DF4AB4E75A290ADF4F5894AB4"/>
  <p:tag name="VALUES" val="Incorrect|smicln|Incorrect|smicln|Incorrect|smicln|Correct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e^{-2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239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e^{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50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14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85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rrect answer}: $-2e^{-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728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14EF708DC7014BA89B3097FC13472217"/>
  <p:tag name="CORRECTPOINTVALUE" val="10"/>
  <p:tag name="INCORRECTPOINTVALUE" val="5"/>
  <p:tag name="VALUES" val="Incorrect|smicln|Correct|smicln|Incorrect|smicln|Incorrec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1535</Words>
  <Application>Microsoft Office PowerPoint</Application>
  <PresentationFormat>On-screen Show (4:3)</PresentationFormat>
  <Paragraphs>1442</Paragraphs>
  <Slides>36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217</cp:revision>
  <dcterms:created xsi:type="dcterms:W3CDTF">2009-01-22T21:52:53Z</dcterms:created>
  <dcterms:modified xsi:type="dcterms:W3CDTF">2012-10-09T23:59:34Z</dcterms:modified>
</cp:coreProperties>
</file>