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0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2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3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4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5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6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7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8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9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1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276" r:id="rId3"/>
    <p:sldId id="277" r:id="rId4"/>
    <p:sldId id="278" r:id="rId5"/>
    <p:sldId id="480" r:id="rId6"/>
    <p:sldId id="481" r:id="rId7"/>
    <p:sldId id="482" r:id="rId8"/>
    <p:sldId id="483" r:id="rId9"/>
    <p:sldId id="485" r:id="rId10"/>
    <p:sldId id="467" r:id="rId11"/>
    <p:sldId id="479" r:id="rId12"/>
    <p:sldId id="468" r:id="rId13"/>
    <p:sldId id="469" r:id="rId14"/>
    <p:sldId id="471" r:id="rId15"/>
    <p:sldId id="472" r:id="rId16"/>
    <p:sldId id="474" r:id="rId17"/>
    <p:sldId id="475" r:id="rId18"/>
    <p:sldId id="477" r:id="rId19"/>
    <p:sldId id="478" r:id="rId20"/>
    <p:sldId id="459" r:id="rId21"/>
    <p:sldId id="462" r:id="rId22"/>
    <p:sldId id="463" r:id="rId23"/>
    <p:sldId id="465" r:id="rId24"/>
    <p:sldId id="31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20.png"/><Relationship Id="rId3" Type="http://schemas.openxmlformats.org/officeDocument/2006/relationships/tags" Target="../tags/tag109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61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19.png"/><Relationship Id="rId33" Type="http://schemas.openxmlformats.org/officeDocument/2006/relationships/image" Target="../media/image26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18.png"/><Relationship Id="rId32" Type="http://schemas.openxmlformats.org/officeDocument/2006/relationships/image" Target="../media/image60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17.png"/><Relationship Id="rId28" Type="http://schemas.openxmlformats.org/officeDocument/2006/relationships/image" Target="../media/image56.png"/><Relationship Id="rId10" Type="http://schemas.openxmlformats.org/officeDocument/2006/relationships/tags" Target="../tags/tag1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9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55.emf"/><Relationship Id="rId27" Type="http://schemas.openxmlformats.org/officeDocument/2006/relationships/image" Target="../media/image21.png"/><Relationship Id="rId30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19.png"/><Relationship Id="rId3" Type="http://schemas.openxmlformats.org/officeDocument/2006/relationships/tags" Target="../tags/tag126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66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18.png"/><Relationship Id="rId33" Type="http://schemas.openxmlformats.org/officeDocument/2006/relationships/image" Target="../media/image65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7.png"/><Relationship Id="rId32" Type="http://schemas.openxmlformats.org/officeDocument/2006/relationships/image" Target="../media/image26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62.emf"/><Relationship Id="rId28" Type="http://schemas.openxmlformats.org/officeDocument/2006/relationships/image" Target="../media/image21.png"/><Relationship Id="rId36" Type="http://schemas.openxmlformats.org/officeDocument/2006/relationships/image" Target="../media/image68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64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0.png"/><Relationship Id="rId30" Type="http://schemas.openxmlformats.org/officeDocument/2006/relationships/image" Target="../media/image63.png"/><Relationship Id="rId35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44.xml"/><Relationship Id="rId21" Type="http://schemas.openxmlformats.org/officeDocument/2006/relationships/image" Target="../media/image69.emf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20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7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9.png"/><Relationship Id="rId32" Type="http://schemas.openxmlformats.org/officeDocument/2006/relationships/image" Target="../media/image33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18.png"/><Relationship Id="rId28" Type="http://schemas.openxmlformats.org/officeDocument/2006/relationships/image" Target="../media/image71.png"/><Relationship Id="rId10" Type="http://schemas.openxmlformats.org/officeDocument/2006/relationships/tags" Target="../tags/tag151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0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17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74.emf"/><Relationship Id="rId39" Type="http://schemas.openxmlformats.org/officeDocument/2006/relationships/image" Target="../media/image79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34" Type="http://schemas.openxmlformats.org/officeDocument/2006/relationships/image" Target="../media/image54.png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oleObject" Target="../embeddings/oleObject9.bin"/><Relationship Id="rId33" Type="http://schemas.openxmlformats.org/officeDocument/2006/relationships/image" Target="../media/image75.png"/><Relationship Id="rId38" Type="http://schemas.openxmlformats.org/officeDocument/2006/relationships/image" Target="../media/image78.pn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image" Target="../media/image19.png"/><Relationship Id="rId41" Type="http://schemas.openxmlformats.org/officeDocument/2006/relationships/image" Target="../media/image6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notesSlide" Target="../notesSlides/notesSlide11.xml"/><Relationship Id="rId32" Type="http://schemas.openxmlformats.org/officeDocument/2006/relationships/image" Target="../media/image22.png"/><Relationship Id="rId37" Type="http://schemas.openxmlformats.org/officeDocument/2006/relationships/image" Target="../media/image33.png"/><Relationship Id="rId40" Type="http://schemas.openxmlformats.org/officeDocument/2006/relationships/image" Target="../media/image80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77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image" Target="../media/image21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20.png"/><Relationship Id="rId3" Type="http://schemas.openxmlformats.org/officeDocument/2006/relationships/tags" Target="../tags/tag181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86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19.png"/><Relationship Id="rId33" Type="http://schemas.openxmlformats.org/officeDocument/2006/relationships/image" Target="../media/image60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18.png"/><Relationship Id="rId32" Type="http://schemas.openxmlformats.org/officeDocument/2006/relationships/image" Target="../media/image85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17.png"/><Relationship Id="rId28" Type="http://schemas.openxmlformats.org/officeDocument/2006/relationships/image" Target="../media/image82.png"/><Relationship Id="rId10" Type="http://schemas.openxmlformats.org/officeDocument/2006/relationships/tags" Target="../tags/tag18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81.emf"/><Relationship Id="rId27" Type="http://schemas.openxmlformats.org/officeDocument/2006/relationships/image" Target="../media/image21.png"/><Relationship Id="rId30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image" Target="../media/image19.png"/><Relationship Id="rId3" Type="http://schemas.openxmlformats.org/officeDocument/2006/relationships/tags" Target="../tags/tag198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60.png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image" Target="../media/image18.png"/><Relationship Id="rId33" Type="http://schemas.openxmlformats.org/officeDocument/2006/relationships/image" Target="../media/image90.png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image" Target="../media/image17.png"/><Relationship Id="rId32" Type="http://schemas.openxmlformats.org/officeDocument/2006/relationships/image" Target="../media/image26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image" Target="../media/image87.emf"/><Relationship Id="rId28" Type="http://schemas.openxmlformats.org/officeDocument/2006/relationships/image" Target="../media/image21.png"/><Relationship Id="rId36" Type="http://schemas.openxmlformats.org/officeDocument/2006/relationships/image" Target="../media/image86.png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image" Target="../media/image89.pn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0.png"/><Relationship Id="rId30" Type="http://schemas.openxmlformats.org/officeDocument/2006/relationships/image" Target="../media/image88.png"/><Relationship Id="rId35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image" Target="../media/image20.png"/><Relationship Id="rId3" Type="http://schemas.openxmlformats.org/officeDocument/2006/relationships/tags" Target="../tags/tag216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96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image" Target="../media/image19.png"/><Relationship Id="rId33" Type="http://schemas.openxmlformats.org/officeDocument/2006/relationships/image" Target="../media/image60.png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93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image" Target="../media/image18.png"/><Relationship Id="rId32" Type="http://schemas.openxmlformats.org/officeDocument/2006/relationships/image" Target="../media/image95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image" Target="../media/image17.png"/><Relationship Id="rId28" Type="http://schemas.openxmlformats.org/officeDocument/2006/relationships/image" Target="../media/image33.png"/><Relationship Id="rId10" Type="http://schemas.openxmlformats.org/officeDocument/2006/relationships/tags" Target="../tags/tag22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3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image" Target="../media/image92.emf"/><Relationship Id="rId27" Type="http://schemas.openxmlformats.org/officeDocument/2006/relationships/image" Target="../media/image21.png"/><Relationship Id="rId30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8.png"/><Relationship Id="rId3" Type="http://schemas.openxmlformats.org/officeDocument/2006/relationships/tags" Target="../tags/tag233.xml"/><Relationship Id="rId21" Type="http://schemas.openxmlformats.org/officeDocument/2006/relationships/image" Target="../media/image97.emf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image" Target="../media/image21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image" Target="../media/image20.png"/><Relationship Id="rId32" Type="http://schemas.openxmlformats.org/officeDocument/2006/relationships/image" Target="../media/image54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image" Target="../media/image18.png"/><Relationship Id="rId28" Type="http://schemas.openxmlformats.org/officeDocument/2006/relationships/image" Target="../media/image100.png"/><Relationship Id="rId10" Type="http://schemas.openxmlformats.org/officeDocument/2006/relationships/tags" Target="../tags/tag240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102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image" Target="../media/image17.png"/><Relationship Id="rId27" Type="http://schemas.openxmlformats.org/officeDocument/2006/relationships/image" Target="../media/image99.png"/><Relationship Id="rId30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image" Target="../media/image20.png"/><Relationship Id="rId3" Type="http://schemas.openxmlformats.org/officeDocument/2006/relationships/tags" Target="../tags/tag249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109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image" Target="../media/image19.png"/><Relationship Id="rId33" Type="http://schemas.openxmlformats.org/officeDocument/2006/relationships/image" Target="../media/image108.png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image" Target="../media/image18.png"/><Relationship Id="rId32" Type="http://schemas.openxmlformats.org/officeDocument/2006/relationships/image" Target="../media/image107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image" Target="../media/image17.png"/><Relationship Id="rId28" Type="http://schemas.openxmlformats.org/officeDocument/2006/relationships/image" Target="../media/image104.png"/><Relationship Id="rId10" Type="http://schemas.openxmlformats.org/officeDocument/2006/relationships/tags" Target="../tags/tag25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image" Target="../media/image103.emf"/><Relationship Id="rId27" Type="http://schemas.openxmlformats.org/officeDocument/2006/relationships/image" Target="../media/image21.png"/><Relationship Id="rId30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66.xml"/><Relationship Id="rId21" Type="http://schemas.openxmlformats.org/officeDocument/2006/relationships/image" Target="../media/image110.emf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image" Target="../media/image20.png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1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image" Target="../media/image19.png"/><Relationship Id="rId32" Type="http://schemas.openxmlformats.org/officeDocument/2006/relationships/image" Target="../media/image115.png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image" Target="../media/image18.png"/><Relationship Id="rId28" Type="http://schemas.openxmlformats.org/officeDocument/2006/relationships/image" Target="../media/image112.png"/><Relationship Id="rId10" Type="http://schemas.openxmlformats.org/officeDocument/2006/relationships/tags" Target="../tags/tag273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114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image" Target="../media/image17.png"/><Relationship Id="rId27" Type="http://schemas.openxmlformats.org/officeDocument/2006/relationships/image" Target="../media/image111.png"/><Relationship Id="rId30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image" Target="../media/image61.png"/><Relationship Id="rId3" Type="http://schemas.openxmlformats.org/officeDocument/2006/relationships/tags" Target="../tags/tag282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120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image" Target="../media/image117.png"/><Relationship Id="rId33" Type="http://schemas.openxmlformats.org/officeDocument/2006/relationships/image" Target="../media/image119.png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65.png"/><Relationship Id="rId32" Type="http://schemas.openxmlformats.org/officeDocument/2006/relationships/image" Target="../media/image118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26.png"/><Relationship Id="rId28" Type="http://schemas.openxmlformats.org/officeDocument/2006/relationships/image" Target="../media/image18.png"/><Relationship Id="rId10" Type="http://schemas.openxmlformats.org/officeDocument/2006/relationships/tags" Target="../tags/tag28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image" Target="../media/image116.emf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image" Target="../media/image21.png"/><Relationship Id="rId3" Type="http://schemas.openxmlformats.org/officeDocument/2006/relationships/tags" Target="../tags/tag299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126.png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image" Target="../media/image20.png"/><Relationship Id="rId33" Type="http://schemas.openxmlformats.org/officeDocument/2006/relationships/image" Target="../media/image125.png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image" Target="../media/image19.png"/><Relationship Id="rId32" Type="http://schemas.openxmlformats.org/officeDocument/2006/relationships/image" Target="../media/image17.png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image" Target="../media/image18.png"/><Relationship Id="rId28" Type="http://schemas.openxmlformats.org/officeDocument/2006/relationships/image" Target="../media/image123.png"/><Relationship Id="rId10" Type="http://schemas.openxmlformats.org/officeDocument/2006/relationships/tags" Target="../tags/tag30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4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image" Target="../media/image121.emf"/><Relationship Id="rId27" Type="http://schemas.openxmlformats.org/officeDocument/2006/relationships/image" Target="../media/image122.png"/><Relationship Id="rId30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image" Target="../media/image21.png"/><Relationship Id="rId3" Type="http://schemas.openxmlformats.org/officeDocument/2006/relationships/tags" Target="../tags/tag316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18.png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image" Target="../media/image20.png"/><Relationship Id="rId33" Type="http://schemas.openxmlformats.org/officeDocument/2006/relationships/image" Target="../media/image126.png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image" Target="../media/image19.png"/><Relationship Id="rId32" Type="http://schemas.openxmlformats.org/officeDocument/2006/relationships/image" Target="../media/image129.png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image" Target="../media/image127.emf"/><Relationship Id="rId28" Type="http://schemas.openxmlformats.org/officeDocument/2006/relationships/image" Target="../media/image65.png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31" Type="http://schemas.openxmlformats.org/officeDocument/2006/relationships/image" Target="../media/image128.png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123.png"/><Relationship Id="rId30" Type="http://schemas.openxmlformats.org/officeDocument/2006/relationships/image" Target="../media/image17.png"/><Relationship Id="rId35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34.xml"/><Relationship Id="rId21" Type="http://schemas.openxmlformats.org/officeDocument/2006/relationships/image" Target="../media/image131.emf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image" Target="../media/image20.png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image" Target="../media/image19.png"/><Relationship Id="rId32" Type="http://schemas.openxmlformats.org/officeDocument/2006/relationships/image" Target="../media/image133.pn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image" Target="../media/image18.png"/><Relationship Id="rId28" Type="http://schemas.openxmlformats.org/officeDocument/2006/relationships/image" Target="../media/image89.png"/><Relationship Id="rId10" Type="http://schemas.openxmlformats.org/officeDocument/2006/relationships/tags" Target="../tags/tag341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26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image" Target="../media/image17.png"/><Relationship Id="rId27" Type="http://schemas.openxmlformats.org/officeDocument/2006/relationships/image" Target="../media/image132.png"/><Relationship Id="rId30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137.png"/><Relationship Id="rId3" Type="http://schemas.openxmlformats.org/officeDocument/2006/relationships/tags" Target="../tags/tag3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6.pn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image" Target="../media/image135.png"/><Relationship Id="rId5" Type="http://schemas.openxmlformats.org/officeDocument/2006/relationships/tags" Target="../tags/tag353.xml"/><Relationship Id="rId10" Type="http://schemas.openxmlformats.org/officeDocument/2006/relationships/image" Target="../media/image5.png"/><Relationship Id="rId4" Type="http://schemas.openxmlformats.org/officeDocument/2006/relationships/tags" Target="../tags/tag352.xml"/><Relationship Id="rId9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6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0.xml"/><Relationship Id="rId21" Type="http://schemas.openxmlformats.org/officeDocument/2006/relationships/image" Target="../media/image30.emf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20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9.png"/><Relationship Id="rId32" Type="http://schemas.openxmlformats.org/officeDocument/2006/relationships/image" Target="../media/image35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18.png"/><Relationship Id="rId28" Type="http://schemas.openxmlformats.org/officeDocument/2006/relationships/image" Target="../media/image32.png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4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6.xml"/><Relationship Id="rId21" Type="http://schemas.openxmlformats.org/officeDocument/2006/relationships/image" Target="../media/image36.e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0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63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40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7.png"/><Relationship Id="rId27" Type="http://schemas.openxmlformats.org/officeDocument/2006/relationships/image" Target="../media/image37.png"/><Relationship Id="rId30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18.png"/><Relationship Id="rId3" Type="http://schemas.openxmlformats.org/officeDocument/2006/relationships/tags" Target="../tags/tag7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5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17.png"/><Relationship Id="rId33" Type="http://schemas.openxmlformats.org/officeDocument/2006/relationships/image" Target="../media/image44.png"/><Relationship Id="rId38" Type="http://schemas.openxmlformats.org/officeDocument/2006/relationships/image" Target="../media/image48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41.emf"/><Relationship Id="rId32" Type="http://schemas.openxmlformats.org/officeDocument/2006/relationships/image" Target="../media/image43.png"/><Relationship Id="rId37" Type="http://schemas.openxmlformats.org/officeDocument/2006/relationships/image" Target="../media/image25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20.png"/><Relationship Id="rId36" Type="http://schemas.openxmlformats.org/officeDocument/2006/relationships/image" Target="../media/image47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33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notesSlide" Target="../notesSlides/notesSlide6.xml"/><Relationship Id="rId27" Type="http://schemas.openxmlformats.org/officeDocument/2006/relationships/image" Target="../media/image19.png"/><Relationship Id="rId30" Type="http://schemas.openxmlformats.org/officeDocument/2006/relationships/image" Target="../media/image42.png"/><Relationship Id="rId35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image" Target="../media/image19.png"/><Relationship Id="rId3" Type="http://schemas.openxmlformats.org/officeDocument/2006/relationships/tags" Target="../tags/tag91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2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18.png"/><Relationship Id="rId33" Type="http://schemas.openxmlformats.org/officeDocument/2006/relationships/image" Target="../media/image51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17.png"/><Relationship Id="rId32" Type="http://schemas.openxmlformats.org/officeDocument/2006/relationships/image" Target="../media/image50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49.emf"/><Relationship Id="rId28" Type="http://schemas.openxmlformats.org/officeDocument/2006/relationships/image" Target="../media/image21.png"/><Relationship Id="rId36" Type="http://schemas.openxmlformats.org/officeDocument/2006/relationships/image" Target="../media/image54.png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image" Target="../media/image43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25.png"/><Relationship Id="rId35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17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86000"/>
            <a:ext cx="1676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216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348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9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655" y="609600"/>
            <a:ext cx="4741946" cy="510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416352" cy="850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4726"/>
            <a:ext cx="416083" cy="717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59394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642" y="6431336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212" y="495822"/>
            <a:ext cx="356514" cy="21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39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94756"/>
            <a:ext cx="4267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130463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5093918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426" y="4953000"/>
            <a:ext cx="1009174" cy="620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392" y="533400"/>
            <a:ext cx="1992073" cy="605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880" y="6474778"/>
            <a:ext cx="712992" cy="237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38403"/>
            <a:ext cx="3459561" cy="717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7800"/>
            <a:ext cx="3459887" cy="717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5024"/>
            <a:ext cx="4033825" cy="765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336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531296"/>
            <a:ext cx="528565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42160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9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30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6759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44588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9" y="447627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45504"/>
            <a:ext cx="7388227" cy="100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3675679"/>
            <a:ext cx="4307749" cy="396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820444"/>
            <a:ext cx="4553816" cy="49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132556"/>
            <a:ext cx="4988458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399" y="6495317"/>
            <a:ext cx="1049199" cy="287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543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62182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4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081" y="5155504"/>
            <a:ext cx="775013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136048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002" y="356992"/>
            <a:ext cx="4421794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052" y="684802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2530"/>
            <a:ext cx="4328764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948" y="1761144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705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05344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147228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714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2796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468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683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274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71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04868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95102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2821"/>
            <a:ext cx="207379" cy="283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038"/>
            <a:ext cx="377320" cy="189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718" y="1242183"/>
            <a:ext cx="5236877" cy="510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507890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932" y="394570"/>
            <a:ext cx="4630868" cy="416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637" y="693802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678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35567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466549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904" y="431104"/>
            <a:ext cx="5009695" cy="43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64300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66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886733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98" y="6325644"/>
            <a:ext cx="1844707" cy="4971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1669125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51052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59933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63142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956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36242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76737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57200"/>
            <a:ext cx="3741329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828800"/>
            <a:ext cx="2947714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2731718"/>
            <a:ext cx="2380846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786" y="936006"/>
            <a:ext cx="1927356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648614"/>
            <a:ext cx="4270793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0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2731933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77500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61648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494778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472" y="6456905"/>
            <a:ext cx="746490" cy="248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889976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607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54477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35354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31" y="355947"/>
            <a:ext cx="4083625" cy="77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630" y="467524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2590800"/>
            <a:ext cx="817154" cy="6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771378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1550096"/>
            <a:ext cx="1144345" cy="65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123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756867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81000"/>
            <a:ext cx="6160047" cy="831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39866"/>
            <a:ext cx="3892473" cy="729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5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08408"/>
            <a:ext cx="1021772" cy="713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902" y="914400"/>
            <a:ext cx="286152" cy="171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50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103269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865" y="6477000"/>
            <a:ext cx="804970" cy="26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2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933526"/>
            <a:ext cx="324051" cy="16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8" y="482959"/>
            <a:ext cx="6293975" cy="65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622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13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593874"/>
            <a:ext cx="226819" cy="697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17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2674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465254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773" y="457200"/>
            <a:ext cx="2927722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19068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7984" cy="850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68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33784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374" y="457200"/>
            <a:ext cx="4780426" cy="47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6075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87" y="6375400"/>
            <a:ext cx="823760" cy="274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3548"/>
            <a:ext cx="3174468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3333"/>
            <a:ext cx="2910313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764" y="5154574"/>
            <a:ext cx="2679266" cy="357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894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69647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6298531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609600"/>
            <a:ext cx="374132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9521"/>
            <a:ext cx="3325249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647203" cy="434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5622"/>
            <a:ext cx="3344132" cy="43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812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488931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393236"/>
            <a:ext cx="897948" cy="29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231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42361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54684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9813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49" y="6468392"/>
            <a:ext cx="854835" cy="2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8221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75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0506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64429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51064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214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69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xe^{-x}=\lim_{x\to\infty}{\color{blue}??}=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98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5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35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7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E423DBAE50EF4AB288EA96BCFF5C1DA5"/>
  <p:tag name="CORRECTPOINTVALUE" val="0"/>
  <p:tag name="INCORRECTPOINTVALUE" val="0"/>
  <p:tag name="VALUES" val="Incorrect|smicln|Incorrect|smicln|Incorrect|smicln|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1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96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x}{e^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25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e^x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52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x)(e^x)-(e^x)(1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457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xe^{x-1}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74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(\sin x+\cos x)^{1/x}=&#10;\exp\left(\lim_{x\to0^+}{\color{blue}??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4010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\left[\ln\left(\sin x+\cos 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94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ln(\sin x)+\ln(\cos x))^{1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09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(\ln(\sin x)+\ln(\cos x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44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10"/>
  <p:tag name="INCORRECTPOINTVALUE" val="5"/>
  <p:tag name="VALUES" val="Incorrect|smicln|Incorrect|smicln|Incorrect|smicln|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5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[f(x)]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469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f(x)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47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8C5D0B1F13CB4A7ABA2266DCDFF48B17"/>
  <p:tag name="CORRECTPOINTVALUE" val="0"/>
  <p:tag name="INCORRECTPOINTVALUE" val="0"/>
  <p:tag name="VALUES" val="Incorrect|smicln|Correct|smicln|Incorrect|smicln|Incorrec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60B284EEC3504CCF97C6C7452957DFC4"/>
  <p:tag name="CORRECTPOINTVALUE" val="0"/>
  <p:tag name="INCORRECTPOINTVALUE" val="0"/>
  <p:tag name="VALUES" val="Incorrect|smicln|Correct|smicln|Incorrect|smicln|Incorrec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0EF0AE8E7F045C4A4BD40116AE90496"/>
  <p:tag name="CORRECTPOINTVALUE" val="0"/>
  <p:tag name="INCORRECTPOINTVALUE" val="0"/>
  <p:tag name="VALUES" val="Incorrect|smicln|Incorrect|smicln|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n[\ln(1+(3/n))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346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63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55E119F0B5794FD0915606927CF1FD44"/>
  <p:tag name="CORRECTPOINTVALUE" val="10"/>
  <p:tag name="INCORRECTPOINTVALUE" val="5"/>
  <p:tag name="VALUES" val="Incorrect|smicln|Correct|smicln|Incorrect|smicln|Incorrec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+4x^2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2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0807DFA3B1F940BD9B6CAC632CE9EE5E"/>
  <p:tag name="CORRECTPOINTVALUE" val="40"/>
  <p:tag name="INCORRECTPOINTVALUE" val="20"/>
  <p:tag name="VALUES" val="Correct|smicln|Incorrect|smicln|Incorrect|smicln|Incorrec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4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4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2627D8EDB04FA0B59BB25094E5422E"/>
  <p:tag name="VALUES" val="Incorrect|smicln|Incorrect|smicln|Correct|smicln|Incorrec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ciple of log dif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02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f(x)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2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/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93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(d/dx)(\ln|f(x)|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28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B24A72BCF2D749C1BDE91D02F17A49A2"/>
  <p:tag name="CORRECTPOINTVALUE" val="0"/>
  <p:tag name="INCORRECTPOINTVALUE" val="0"/>
  <p:tag name="VALUES" val="Incorrect|smicln|Incorrect|smicln|Correct|smicln|Incorrec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01CA03A8A28B413CAE9A3FF0D788AD19"/>
  <p:tag name="CORRECTPOINTVALUE" val="0"/>
  <p:tag name="INCORRECTPOINTVALUE" val="0"/>
  <p:tag name="VALUES" val="Incorrect|smicln|Incorrect|smicln|Correct|smicln|Incorrect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in x}{x}\right]\,\,=\,\,&#10;\lim_{x\to\infty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76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9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9744BA46775414584722FE749C888FB"/>
  <p:tag name="CORRECTPOINTVALUE" val="0"/>
  <p:tag name="INCORRECTPOINTVALUE" val="0"/>
  <p:tag name="VALUES" val="Incorrect|smicln|Correct|smicln|Incorrect|smicln|Incorrect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47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[2x][e^x]-[e^x-1][2]}{4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01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934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B302853A08A4EF2AC381B3D3FB1661F"/>
  <p:tag name="CORRECTPOINTVALUE" val="0"/>
  <p:tag name="INCORRECTPOINTVALUE" val="0"/>
  <p:tag name="VALUES" val="Incorrect|smicln|Correct|smicln|Incorrect|smicln|Incorrec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(\cos y)+2y^3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03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=&#10;\lim_{x\to0}\frac{e^x}{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54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27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6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2237A0F2C4E349C199BE30A52C0F61ED"/>
  <p:tag name="CORRECTPOINTVALUE" val="0"/>
  <p:tag name="INCORRECTPOINTVALUE" val="0"/>
  <p:tag name="VALUES" val="Incorrect|smicln|Incorrect|smicln|Correct|smicln|Incorrec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3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25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3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4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')+6(y'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4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DDAA1BC95A246EF96446B750F59850B"/>
  <p:tag name="CORRECTPOINTVALUE" val="10"/>
  <p:tag name="INCORRECTPOINTVALUE" val="5"/>
  <p:tag name="VALUES" val="Incorrect|smicln|Incorrect|smicln|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\tan(xy)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603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34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60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6F6B12954104D4A971F76A130A54BD7"/>
  <p:tag name="CORRECTPOINTVALUE" val="0"/>
  <p:tag name="INCORRECTPOINTVALUE" val="0"/>
  <p:tag name="VALUES" val="Incorrect|smicln|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31E00853B154791AEA74AF3447AA833"/>
  <p:tag name="CORRECTPOINTVALUE" val="10"/>
  <p:tag name="INCORRECTPOINTVALUE" val="5"/>
  <p:tag name="VALUES" val="Correct|smicln|Incorrect|smicln|Incorrect|smicln|In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6865F3171C147E18BA7DDABEF36BFF5"/>
  <p:tag name="CORRECTPOINTVALUE" val="10"/>
  <p:tag name="INCORRECTPOINTVALUE" val="5"/>
  <p:tag name="VALUES" val="Correct|smicln|Incorrect|smicln|Incorrect|smicln|In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977</Words>
  <Application>Microsoft Office PowerPoint</Application>
  <PresentationFormat>On-screen Show (4:3)</PresentationFormat>
  <Paragraphs>917</Paragraphs>
  <Slides>24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245</cp:revision>
  <dcterms:created xsi:type="dcterms:W3CDTF">2009-01-22T21:52:53Z</dcterms:created>
  <dcterms:modified xsi:type="dcterms:W3CDTF">2012-10-17T14:19:45Z</dcterms:modified>
</cp:coreProperties>
</file>