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6" r:id="rId3"/>
    <p:sldId id="277" r:id="rId4"/>
    <p:sldId id="278" r:id="rId5"/>
    <p:sldId id="575" r:id="rId6"/>
    <p:sldId id="576" r:id="rId7"/>
    <p:sldId id="31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74" autoAdjust="0"/>
  </p:normalViewPr>
  <p:slideViewPr>
    <p:cSldViewPr>
      <p:cViewPr varScale="1">
        <p:scale>
          <a:sx n="76" d="100"/>
          <a:sy n="76" d="100"/>
        </p:scale>
        <p:origin x="-9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5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6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0" Type="http://schemas.openxmlformats.org/officeDocument/2006/relationships/image" Target="../media/image9.png"/><Relationship Id="rId4" Type="http://schemas.openxmlformats.org/officeDocument/2006/relationships/tags" Target="../tags/tag14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image" Target="../media/image19.png"/><Relationship Id="rId3" Type="http://schemas.openxmlformats.org/officeDocument/2006/relationships/tags" Target="../tags/tag22.xml"/><Relationship Id="rId21" Type="http://schemas.openxmlformats.org/officeDocument/2006/relationships/notesSlide" Target="../notesSlides/notesSlide3.xml"/><Relationship Id="rId34" Type="http://schemas.openxmlformats.org/officeDocument/2006/relationships/image" Target="../media/image27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2.png"/><Relationship Id="rId1" Type="http://schemas.openxmlformats.org/officeDocument/2006/relationships/vmlDrawing" Target="../drawings/vmlDrawing1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16.emf"/><Relationship Id="rId28" Type="http://schemas.openxmlformats.org/officeDocument/2006/relationships/image" Target="../media/image21.png"/><Relationship Id="rId36" Type="http://schemas.openxmlformats.org/officeDocument/2006/relationships/image" Target="../media/image29.png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image" Target="../media/image24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oleObject" Target="../embeddings/oleObject1.bin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32.png"/><Relationship Id="rId3" Type="http://schemas.openxmlformats.org/officeDocument/2006/relationships/tags" Target="../tags/tag40.xml"/><Relationship Id="rId21" Type="http://schemas.openxmlformats.org/officeDocument/2006/relationships/notesSlide" Target="../notesSlides/notesSlide4.xml"/><Relationship Id="rId34" Type="http://schemas.openxmlformats.org/officeDocument/2006/relationships/image" Target="../media/image19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31.png"/><Relationship Id="rId33" Type="http://schemas.openxmlformats.org/officeDocument/2006/relationships/image" Target="../media/image33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30.emf"/><Relationship Id="rId28" Type="http://schemas.openxmlformats.org/officeDocument/2006/relationships/image" Target="../media/image22.png"/><Relationship Id="rId36" Type="http://schemas.openxmlformats.org/officeDocument/2006/relationships/image" Target="../media/image35.png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31" Type="http://schemas.openxmlformats.org/officeDocument/2006/relationships/image" Target="../media/image25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oleObject" Target="../embeddings/oleObject2.bin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13" Type="http://schemas.openxmlformats.org/officeDocument/2006/relationships/image" Target="../media/image39.png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38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image" Target="../media/image37.png"/><Relationship Id="rId5" Type="http://schemas.openxmlformats.org/officeDocument/2006/relationships/tags" Target="../tags/tag61.xml"/><Relationship Id="rId10" Type="http://schemas.openxmlformats.org/officeDocument/2006/relationships/image" Target="../media/image5.png"/><Relationship Id="rId4" Type="http://schemas.openxmlformats.org/officeDocument/2006/relationships/tags" Target="../tags/tag60.xml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M 3 December </a:t>
            </a:r>
            <a:r>
              <a:rPr lang="en-US" sz="3200" dirty="0" smtClean="0"/>
              <a:t>2012 at 10:10am</a:t>
            </a:r>
          </a:p>
          <a:p>
            <a:pPr algn="ctr" eaLnBrk="1" hangingPunct="1"/>
            <a:r>
              <a:rPr lang="en-US" sz="3200" dirty="0" smtClean="0"/>
              <a:t>W 5 December 2012 at 3:35pm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755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76200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666000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49692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119054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4626040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197513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6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886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2821689"/>
            <a:ext cx="2954707" cy="83486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2170322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36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4177" y="418578"/>
            <a:ext cx="4459067" cy="283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461" y="838200"/>
            <a:ext cx="2286361" cy="604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3028636"/>
            <a:ext cx="1856097" cy="4673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4" y="6393237"/>
            <a:ext cx="1017269" cy="274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0" y="1600200"/>
            <a:ext cx="2343430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1784711"/>
            <a:ext cx="1709682" cy="6286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596525"/>
            <a:ext cx="2177000" cy="628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01325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6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457200"/>
            <a:ext cx="3322469" cy="83486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774913496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60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461" y="838200"/>
            <a:ext cx="2286361" cy="604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593567"/>
            <a:ext cx="2045803" cy="467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4" y="6393237"/>
            <a:ext cx="1017269" cy="274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5847" y="1600200"/>
            <a:ext cx="2324536" cy="359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3016262"/>
            <a:ext cx="1855859" cy="4672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6748" y="418578"/>
            <a:ext cx="4553926" cy="283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1869827"/>
            <a:ext cx="2191937" cy="4673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7189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0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PSTANDARD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6F29E4D10E644D79AFC51CDD5E3035ED"/>
  <p:tag name="CORRECTPOINTVALUE" val="50"/>
  <p:tag name="INCORRECTPOINTVALUE" val="25"/>
  <p:tag name="VALUES" val="Incorrect|smicln|Incorrect|smicln|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ickened disk vol.~at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716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=\sqrt{1-x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3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9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7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6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2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bout $x$-ax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07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\sqrt{1-x^2}\right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7"/>
  <p:tag name="PICTUREFILESIZE" val="1316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\sqrt{1-x^2}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9"/>
  <p:tag name="PICTUREFILESIZE" val="1626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77691134CBA847388F02D2BA1286245B"/>
  <p:tag name="CORRECTPOINTVALUE" val="50"/>
  <p:tag name="INCORRECTPOINTVALUE" val="25"/>
  <p:tag name="VALUES" val="Correct|smicln|Incorrect|smicln|In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=\sqrt{1-x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32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sqrt{1-x^2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263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7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2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bout $y$-ax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076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92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ickened shell vol.~at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71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374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118</Words>
  <Application>Microsoft Office PowerPoint</Application>
  <PresentationFormat>On-screen Show (4:3)</PresentationFormat>
  <Paragraphs>102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315</cp:revision>
  <dcterms:created xsi:type="dcterms:W3CDTF">2009-01-22T21:52:53Z</dcterms:created>
  <dcterms:modified xsi:type="dcterms:W3CDTF">2012-12-05T22:51:06Z</dcterms:modified>
</cp:coreProperties>
</file>