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5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6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7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8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9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10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1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7" r:id="rId2"/>
    <p:sldId id="308" r:id="rId3"/>
    <p:sldId id="318" r:id="rId4"/>
    <p:sldId id="309" r:id="rId5"/>
    <p:sldId id="310" r:id="rId6"/>
    <p:sldId id="320" r:id="rId7"/>
    <p:sldId id="321" r:id="rId8"/>
    <p:sldId id="322" r:id="rId9"/>
    <p:sldId id="323" r:id="rId10"/>
    <p:sldId id="324" r:id="rId11"/>
    <p:sldId id="313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1" autoAdjust="0"/>
    <p:restoredTop sz="94585" autoAdjust="0"/>
  </p:normalViewPr>
  <p:slideViewPr>
    <p:cSldViewPr>
      <p:cViewPr varScale="1">
        <p:scale>
          <a:sx n="78" d="100"/>
          <a:sy n="7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0" units="in"/>
          <inkml:channel name="Y" type="integer" max="1628" units="in"/>
        </inkml:traceFormat>
        <inkml:channelProperties>
          <inkml:channelProperty channel="X" name="resolution" value="254.01711" units="1/in"/>
          <inkml:channelProperty channel="Y" name="resolution" value="254.01778" units="1/in"/>
        </inkml:channelProperties>
      </inkml:inkSource>
      <inkml:timestamp xml:id="ts0" timeString="2013-09-27T18:46:46.2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9006 18559,'0'11,"0"-11,0 0,0 0,13 0,-13 0</inkml:trace>
  <inkml:trace contextRef="#ctx0" brushRef="#br0" timeOffset="7299.4169">9006 18617,'0'-12,"0"12,0-11,0 11,0 0,0-12,0 12,0-12,0 12,0 0,0 0,0 0,0 0,0 0,0-11,0 11,0 0,0 0,0 0,0 0,0 0,0 0,0-12,0 24,0-12,0 0,0 0,0 0,0 0,0 0,0 0,0-12,0 12,0 0,0 0,0 0,0 0,0 0,0 0,0 0,0 12,0-12,0 11,0-11,0 12,0-12,0 12,0-24,0 12,0-12,0 12,0 0,0 0,0 0,0 0,0-11,0 11,0-12,0 12,0 0,0 0,0 0,0 0,0 0,0 0,0 0,0 0,0 0,0 0,0 0,0 0,0 0,0-12,0 12,0 0,0 0,0 0,0 0,0 0,0 0,0 0,0 0,0 0,0 12,0-12,0 0,0 0,0 0,0 0,0 0,0 0,0 12,0-12,0 0,0-12,0 12,0 0,0 0,0 12,0-12,0-12,0 12,0 0,0 0,0 0,0 0,0 0,0 0,0 0,0 0,0 0,0 0,0 0,0 0,0 0,0 0,0 0,0 0,0-12,0 12,0 0,0 0,0 0,0 0,0 12,0-12,0 0,0 0,0 0,0 0,0 0,0 0,0-12,0 12,0 12,0-12,0 0,0 0,0 0,0 0,0 0,0 0,0 0,0 0,0 0,0 0,0 0,0 0,0 0,0 0,0 0,0 0,0 0,0 0,0 0,0 0,0-12,0 12,0 0,0 0,0 0,0 12,0-12,0 0,0 0,0 0,0 12,0-12,0 0,0 0,0 0,0 0,0 11,0-22,0 11,0 0,0 0,0 0,0 0,0 0,0 0,0 0,0 0,0 0,0 0,0 0,0 0,0 0,0 0,0 0,0 0,0 0,0-12,0 12,0 0,0-12,0 12,0 12,0-12,0 0,0 0,0 0,0 12,0-12,0 0,0 0,0 0,0 0,0 0,0 0,0-12,0 12,0 0,0 0,0 0,0 12,0-12,0 0,0 0,0-12,0 12,0 0,0 12,0-12,0 0,0 0,0 0,0 0,0 0,0 0,0 0,0 0,0 11,0-22,0 11,0 0,0 0,0 0,0-12,0 12,0 0,0 0,0 0,0 12,0-12,0 0,0 0,0 0,0 0,0 0,0 0,0-12,0 12,0 0,0 0,0 0,0 0,0 0,0 0,0 0,0-12,0 12,0 0,0 0,0 0,0 0,0 0,0 0,0 12,0-12,0 0,0 0,0 0,0 0,0 0,0 0,0 0,0 0,0 0,0-12,0 12,0 0,0 0,0 12,0-12,0 0,0 0,0 0,0 0,0 0,0 0,0 0,0 0,0 0,0 0,0 0,0 0,0 0,0 0,0 0,0 0,0-12,0 12,0 0,0 0,0 0,0 0,0 0,0 0,0 0,0 12,0-12,0 0,0 0,0 0,0 0,0 0,0 0,0 0,0 0,0 0,0 0,0 0,0 0,0 0,0 0,0 0,0 0,0 0,0 0,0 0,0 0,0 0,0 0,0 12,0-1,0-22,0 11,0 0,0 0,0 0,0 0,0 0,0 0,0 0,0 0,0 0,0 0,0-12,0 12,0 0,0 0,0 0,0 0,0 0,13 0,-13 0,0 0,0 0,0 0,0 0,0 0,0 0,0 0,0 0,0-12,0 12,0 0,0 0,0 0,0 12,0-12,0 0,0 12,0-12,0 0,0 0,0-12,0 12,0 0,0 0,0 12,0-24,0 12,0 0,0 0,0 12,0-12,0 0,0 0,0 0,0 0,0 0,0 0,0 0,0 11,0-22,0 11,0 0,0 0,0 0,0 0,0 0,0 0,0 0,0 0,0 0,0 0,0 0,0 0,0 0,0 0,0 0,0 0,0-12,0 12,0 12,0-12,0 0,0 0,0 0,0 0,0 0,0-12,0 12,0 0,0 0,0 0,0 0,0 0,0 0,0 0,0 0,0 0,0 0,0 0,0-12,0 24,0-12,0 0,0 0,0 0,0 0,0 0,0 0,0 0,0 0,0 0,0 0,0 0,0 0,0 0,0 0,0 12,0-12,0 0,0 0,0 0,0 0,0 11,0-11,0-11,0 11,0 0,0 0,0 0,0 0,0-12,0 12,0 0,0 0,0 0,0 0,0 0,0 0,0 0,0 0,0 0,0 0,0 12,0-12,0 0,0 0,0 0,0 0,0 0,0-12,0 12,0 0,0 0,0 0,0 0,0 0,0 0,0 0,0 0,0 0,0-12,0 12,0 12,0-12,0 0,0 0,0 0,0 12,0-12,0 0,0 0,0-12,0 12,0 0,0 0,0 0,0 0,0 0,0 0,0 0,0 0,0 0,0 12,0-12,0 0,0 11,0-11,0-11,0 11,0 0,0 0,0 0,0 0,0 0,0 0,0 0,0-12,0 12,0 0,0 0,0 0,0 0,0 0,0-12,0 12,0 12,0-12,0 0,0 0,0 12,0-12,0 0,0 0,0 0,0 11,0-11,0 0,0 12,0-12,0 0,0-12,0 12,0 0,0 0,0 0,0 0,0 0,0 0,0 0,0-11,0 11,0 0,0 11,0-11,0 0,0 0,0-11,0 11,0 0,0 0,0 11,0-11,0 0,0 0,0 0,0-11,0 11,0 0,0 11,0-11,0 0,0-11,0 11,0 0,0 0,0 0,0 0,0 0,0 0,0 0,0 0,0 0,0 11,0-11,0 0,0 0,0 0,0 0,0 0,0 0,0 0,0 0,0 0,0 0,0 0,0 0,0 0,0 0,0 0,0-11,0 22,0-11,0 0,0 0,0 0,0 0,0 0,0 0,0 0,0-11,0 11,0 0,0 0,0 0,0 0,0 11,0-11,0-11,0 11,0 0,0 0,0 0,0 0,0 0,0 0,0 0,0 0,0 0,0 0,0 0,0 11,0-22,0 11,0 0,0 0,0 0,0 11,0-11,0 0,0 0,0 0,0 0,0 0,0 0,0 0,0 0,0 0,0 0,0 0,0 0,0 0,0-11,0 11,0 0,0 0,0 0,0 0,0 0,0 0,0 0,0 0,0 0,0 0,0 0,0 0,0 0,0 0,0 11,0-11,0 0,0 0,0 0,0-11,0 22,0-11,0 0,0 0,0-11,0 11,0 0,0 0,0 0,0 0,0 0,0 0,0 0,0 0,0 0,0 0,0 11,0-11,0 0,0 0,0 0,0 0,0 0,0 0,0 0,0 0,0 0,0 0,0 0,0 0,0-11,0 11,0 11,0-11,0 0,0 0,0 0,0 0,0 0,0 0,0 0,0 0,0 0,0 0,0-11,0 11,0 0,0 0,0 0,0 0,0 11,0-11,0 0,0 0,0 0,0 0,0 0,0 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069DFC-3D9C-4597-8FD0-0FAE35804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5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2C7D16-683A-4522-AD16-173E9D53AB55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188E7-3AB9-4162-A759-FFBE0AF66F30}" type="slidenum">
              <a:rPr lang="en-US"/>
              <a:pPr/>
              <a:t>10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4BAF7-39CD-4E99-9EE2-4D30A1912560}" type="slidenum">
              <a:rPr lang="en-US"/>
              <a:pPr/>
              <a:t>5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A5579-3A98-449A-A1BF-40D5F70BE6DF}" type="slidenum">
              <a:rPr lang="en-US"/>
              <a:pPr/>
              <a:t>6</a:t>
            </a:fld>
            <a:endParaRPr lang="en-US"/>
          </a:p>
        </p:txBody>
      </p:sp>
      <p:sp>
        <p:nvSpPr>
          <p:cNvPr id="55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7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182D4-53F0-413D-BB95-8F860ABEDD99}" type="slidenum">
              <a:rPr lang="en-US"/>
              <a:pPr/>
              <a:t>8</a:t>
            </a:fld>
            <a:endParaRPr lang="en-US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9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4296-3A47-4488-8533-E11BB4602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0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8A136-EF3A-4B12-8B13-016E8850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6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C4D3-6FD1-46A7-99D2-097FE5028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99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E72F7-C07B-4939-8BDF-E9041AF07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7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DAE22-B98F-43F5-99DC-1DB67C12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6AD81-9365-4331-A07E-AECA8C58D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1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D76F-A5F0-410D-873F-56DAB8748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1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6C062-5856-4C2F-8E32-375D2A166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0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98B02-2B1A-4256-A1E3-091B5C3A5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6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7A7D1-063A-443C-95DE-882242185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8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1DC1-E7E0-4F53-8ED0-325D65CF3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634F-30FC-43C5-B382-D0078AB43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3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2E72F7-C07B-4939-8BDF-E9041AF07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95.xml"/><Relationship Id="rId13" Type="http://schemas.openxmlformats.org/officeDocument/2006/relationships/tags" Target="../tags/tag100.xml"/><Relationship Id="rId18" Type="http://schemas.openxmlformats.org/officeDocument/2006/relationships/notesSlide" Target="../notesSlides/notesSlide10.xml"/><Relationship Id="rId26" Type="http://schemas.openxmlformats.org/officeDocument/2006/relationships/image" Target="../media/image54.png"/><Relationship Id="rId3" Type="http://schemas.openxmlformats.org/officeDocument/2006/relationships/tags" Target="../tags/tag90.xml"/><Relationship Id="rId21" Type="http://schemas.openxmlformats.org/officeDocument/2006/relationships/image" Target="../media/image20.png"/><Relationship Id="rId7" Type="http://schemas.openxmlformats.org/officeDocument/2006/relationships/tags" Target="../tags/tag94.xml"/><Relationship Id="rId12" Type="http://schemas.openxmlformats.org/officeDocument/2006/relationships/tags" Target="../tags/tag99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53.png"/><Relationship Id="rId2" Type="http://schemas.openxmlformats.org/officeDocument/2006/relationships/tags" Target="../tags/tag89.xml"/><Relationship Id="rId16" Type="http://schemas.openxmlformats.org/officeDocument/2006/relationships/tags" Target="../tags/tag103.xml"/><Relationship Id="rId20" Type="http://schemas.openxmlformats.org/officeDocument/2006/relationships/image" Target="../media/image13.png"/><Relationship Id="rId29" Type="http://schemas.openxmlformats.org/officeDocument/2006/relationships/image" Target="../media/image57.png"/><Relationship Id="rId1" Type="http://schemas.openxmlformats.org/officeDocument/2006/relationships/vmlDrawing" Target="../drawings/vmlDrawing6.vml"/><Relationship Id="rId6" Type="http://schemas.openxmlformats.org/officeDocument/2006/relationships/tags" Target="../tags/tag93.xml"/><Relationship Id="rId11" Type="http://schemas.openxmlformats.org/officeDocument/2006/relationships/tags" Target="../tags/tag98.xml"/><Relationship Id="rId24" Type="http://schemas.openxmlformats.org/officeDocument/2006/relationships/image" Target="../media/image52.png"/><Relationship Id="rId32" Type="http://schemas.openxmlformats.org/officeDocument/2006/relationships/image" Target="../media/image18.png"/><Relationship Id="rId5" Type="http://schemas.openxmlformats.org/officeDocument/2006/relationships/tags" Target="../tags/tag92.xml"/><Relationship Id="rId15" Type="http://schemas.openxmlformats.org/officeDocument/2006/relationships/tags" Target="../tags/tag102.xml"/><Relationship Id="rId23" Type="http://schemas.openxmlformats.org/officeDocument/2006/relationships/image" Target="../media/image22.png"/><Relationship Id="rId28" Type="http://schemas.openxmlformats.org/officeDocument/2006/relationships/image" Target="../media/image56.png"/><Relationship Id="rId10" Type="http://schemas.openxmlformats.org/officeDocument/2006/relationships/tags" Target="../tags/tag97.xml"/><Relationship Id="rId19" Type="http://schemas.openxmlformats.org/officeDocument/2006/relationships/image" Target="../media/image12.png"/><Relationship Id="rId31" Type="http://schemas.openxmlformats.org/officeDocument/2006/relationships/image" Target="../media/image51.emf"/><Relationship Id="rId4" Type="http://schemas.openxmlformats.org/officeDocument/2006/relationships/tags" Target="../tags/tag91.xml"/><Relationship Id="rId9" Type="http://schemas.openxmlformats.org/officeDocument/2006/relationships/tags" Target="../tags/tag96.xml"/><Relationship Id="rId14" Type="http://schemas.openxmlformats.org/officeDocument/2006/relationships/tags" Target="../tags/tag101.xml"/><Relationship Id="rId22" Type="http://schemas.openxmlformats.org/officeDocument/2006/relationships/image" Target="../media/image21.png"/><Relationship Id="rId27" Type="http://schemas.openxmlformats.org/officeDocument/2006/relationships/image" Target="../media/image55.png"/><Relationship Id="rId30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tags" Target="../tags/tag106.xml"/><Relationship Id="rId7" Type="http://schemas.openxmlformats.org/officeDocument/2006/relationships/image" Target="../media/image8.png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image" Target="../media/image58.pn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45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.xml"/><Relationship Id="rId7" Type="http://schemas.openxmlformats.org/officeDocument/2006/relationships/image" Target="../media/image1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9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5" Type="http://schemas.openxmlformats.org/officeDocument/2006/relationships/tags" Target="../tags/tag11.xml"/><Relationship Id="rId10" Type="http://schemas.openxmlformats.org/officeDocument/2006/relationships/image" Target="../media/image6.png"/><Relationship Id="rId4" Type="http://schemas.openxmlformats.org/officeDocument/2006/relationships/tags" Target="../tags/tag10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9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8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12.png"/><Relationship Id="rId3" Type="http://schemas.openxmlformats.org/officeDocument/2006/relationships/tags" Target="../tags/tag16.xml"/><Relationship Id="rId21" Type="http://schemas.openxmlformats.org/officeDocument/2006/relationships/image" Target="../media/image15.png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image" Target="../media/image10.emf"/><Relationship Id="rId2" Type="http://schemas.openxmlformats.org/officeDocument/2006/relationships/tags" Target="../tags/tag15.xml"/><Relationship Id="rId16" Type="http://schemas.openxmlformats.org/officeDocument/2006/relationships/oleObject" Target="../embeddings/oleObject1.bin"/><Relationship Id="rId20" Type="http://schemas.openxmlformats.org/officeDocument/2006/relationships/image" Target="../media/image14.png"/><Relationship Id="rId1" Type="http://schemas.openxmlformats.org/officeDocument/2006/relationships/vmlDrawing" Target="../drawings/vmlDrawing1.v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24" Type="http://schemas.openxmlformats.org/officeDocument/2006/relationships/image" Target="../media/image18.png"/><Relationship Id="rId5" Type="http://schemas.openxmlformats.org/officeDocument/2006/relationships/tags" Target="../tags/tag18.xml"/><Relationship Id="rId15" Type="http://schemas.openxmlformats.org/officeDocument/2006/relationships/image" Target="../media/image11.png"/><Relationship Id="rId23" Type="http://schemas.openxmlformats.org/officeDocument/2006/relationships/image" Target="../media/image17.png"/><Relationship Id="rId10" Type="http://schemas.openxmlformats.org/officeDocument/2006/relationships/tags" Target="../tags/tag23.xml"/><Relationship Id="rId19" Type="http://schemas.openxmlformats.org/officeDocument/2006/relationships/image" Target="../media/image13.png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notesSlide" Target="../notesSlides/notesSlide5.xml"/><Relationship Id="rId22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notesSlide" Target="../notesSlides/notesSlide6.xml"/><Relationship Id="rId26" Type="http://schemas.openxmlformats.org/officeDocument/2006/relationships/image" Target="../media/image26.png"/><Relationship Id="rId3" Type="http://schemas.openxmlformats.org/officeDocument/2006/relationships/tags" Target="../tags/tag27.xml"/><Relationship Id="rId21" Type="http://schemas.openxmlformats.org/officeDocument/2006/relationships/image" Target="../media/image21.png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25.png"/><Relationship Id="rId2" Type="http://schemas.openxmlformats.org/officeDocument/2006/relationships/tags" Target="../tags/tag26.xml"/><Relationship Id="rId16" Type="http://schemas.openxmlformats.org/officeDocument/2006/relationships/tags" Target="../tags/tag40.xml"/><Relationship Id="rId20" Type="http://schemas.openxmlformats.org/officeDocument/2006/relationships/image" Target="../media/image20.png"/><Relationship Id="rId29" Type="http://schemas.openxmlformats.org/officeDocument/2006/relationships/image" Target="../media/image19.emf"/><Relationship Id="rId1" Type="http://schemas.openxmlformats.org/officeDocument/2006/relationships/vmlDrawing" Target="../drawings/vmlDrawing2.v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24" Type="http://schemas.openxmlformats.org/officeDocument/2006/relationships/image" Target="../media/image24.png"/><Relationship Id="rId32" Type="http://schemas.openxmlformats.org/officeDocument/2006/relationships/image" Target="../media/image28.png"/><Relationship Id="rId5" Type="http://schemas.openxmlformats.org/officeDocument/2006/relationships/tags" Target="../tags/tag29.xml"/><Relationship Id="rId15" Type="http://schemas.openxmlformats.org/officeDocument/2006/relationships/tags" Target="../tags/tag39.xml"/><Relationship Id="rId23" Type="http://schemas.openxmlformats.org/officeDocument/2006/relationships/image" Target="../media/image23.png"/><Relationship Id="rId28" Type="http://schemas.openxmlformats.org/officeDocument/2006/relationships/oleObject" Target="../embeddings/oleObject2.bin"/><Relationship Id="rId10" Type="http://schemas.openxmlformats.org/officeDocument/2006/relationships/tags" Target="../tags/tag34.xml"/><Relationship Id="rId19" Type="http://schemas.openxmlformats.org/officeDocument/2006/relationships/image" Target="../media/image12.png"/><Relationship Id="rId31" Type="http://schemas.openxmlformats.org/officeDocument/2006/relationships/image" Target="../media/image13.png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18" Type="http://schemas.openxmlformats.org/officeDocument/2006/relationships/notesSlide" Target="../notesSlides/notesSlide7.xml"/><Relationship Id="rId26" Type="http://schemas.openxmlformats.org/officeDocument/2006/relationships/image" Target="../media/image32.png"/><Relationship Id="rId3" Type="http://schemas.openxmlformats.org/officeDocument/2006/relationships/tags" Target="../tags/tag42.xml"/><Relationship Id="rId21" Type="http://schemas.openxmlformats.org/officeDocument/2006/relationships/image" Target="../media/image20.png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31.png"/><Relationship Id="rId2" Type="http://schemas.openxmlformats.org/officeDocument/2006/relationships/tags" Target="../tags/tag41.xml"/><Relationship Id="rId16" Type="http://schemas.openxmlformats.org/officeDocument/2006/relationships/tags" Target="../tags/tag55.xml"/><Relationship Id="rId20" Type="http://schemas.openxmlformats.org/officeDocument/2006/relationships/image" Target="../media/image13.png"/><Relationship Id="rId29" Type="http://schemas.openxmlformats.org/officeDocument/2006/relationships/image" Target="../media/image24.png"/><Relationship Id="rId1" Type="http://schemas.openxmlformats.org/officeDocument/2006/relationships/vmlDrawing" Target="../drawings/vmlDrawing3.v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24" Type="http://schemas.openxmlformats.org/officeDocument/2006/relationships/image" Target="../media/image30.png"/><Relationship Id="rId32" Type="http://schemas.openxmlformats.org/officeDocument/2006/relationships/image" Target="../media/image18.png"/><Relationship Id="rId5" Type="http://schemas.openxmlformats.org/officeDocument/2006/relationships/tags" Target="../tags/tag44.xml"/><Relationship Id="rId15" Type="http://schemas.openxmlformats.org/officeDocument/2006/relationships/tags" Target="../tags/tag54.xml"/><Relationship Id="rId23" Type="http://schemas.openxmlformats.org/officeDocument/2006/relationships/image" Target="../media/image22.png"/><Relationship Id="rId28" Type="http://schemas.openxmlformats.org/officeDocument/2006/relationships/image" Target="../media/image34.png"/><Relationship Id="rId10" Type="http://schemas.openxmlformats.org/officeDocument/2006/relationships/tags" Target="../tags/tag49.xml"/><Relationship Id="rId19" Type="http://schemas.openxmlformats.org/officeDocument/2006/relationships/image" Target="../media/image12.png"/><Relationship Id="rId31" Type="http://schemas.openxmlformats.org/officeDocument/2006/relationships/image" Target="../media/image29.emf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Relationship Id="rId22" Type="http://schemas.openxmlformats.org/officeDocument/2006/relationships/image" Target="../media/image21.png"/><Relationship Id="rId27" Type="http://schemas.openxmlformats.org/officeDocument/2006/relationships/image" Target="../media/image33.png"/><Relationship Id="rId30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26" Type="http://schemas.openxmlformats.org/officeDocument/2006/relationships/image" Target="../media/image36.png"/><Relationship Id="rId3" Type="http://schemas.openxmlformats.org/officeDocument/2006/relationships/tags" Target="../tags/tag57.xml"/><Relationship Id="rId21" Type="http://schemas.openxmlformats.org/officeDocument/2006/relationships/image" Target="../media/image12.png"/><Relationship Id="rId34" Type="http://schemas.openxmlformats.org/officeDocument/2006/relationships/oleObject" Target="../embeddings/oleObject4.bin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5" Type="http://schemas.openxmlformats.org/officeDocument/2006/relationships/image" Target="../media/image22.png"/><Relationship Id="rId33" Type="http://schemas.openxmlformats.org/officeDocument/2006/relationships/image" Target="../media/image43.png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0" Type="http://schemas.openxmlformats.org/officeDocument/2006/relationships/notesSlide" Target="../notesSlides/notesSlide8.xml"/><Relationship Id="rId29" Type="http://schemas.openxmlformats.org/officeDocument/2006/relationships/image" Target="../media/image39.png"/><Relationship Id="rId1" Type="http://schemas.openxmlformats.org/officeDocument/2006/relationships/vmlDrawing" Target="../drawings/vmlDrawing4.v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24" Type="http://schemas.openxmlformats.org/officeDocument/2006/relationships/image" Target="../media/image21.png"/><Relationship Id="rId32" Type="http://schemas.openxmlformats.org/officeDocument/2006/relationships/image" Target="../media/image42.png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23" Type="http://schemas.openxmlformats.org/officeDocument/2006/relationships/image" Target="../media/image20.png"/><Relationship Id="rId28" Type="http://schemas.openxmlformats.org/officeDocument/2006/relationships/image" Target="../media/image38.png"/><Relationship Id="rId36" Type="http://schemas.openxmlformats.org/officeDocument/2006/relationships/image" Target="../media/image18.png"/><Relationship Id="rId10" Type="http://schemas.openxmlformats.org/officeDocument/2006/relationships/tags" Target="../tags/tag64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41.png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image" Target="../media/image13.png"/><Relationship Id="rId27" Type="http://schemas.openxmlformats.org/officeDocument/2006/relationships/image" Target="../media/image37.png"/><Relationship Id="rId30" Type="http://schemas.openxmlformats.org/officeDocument/2006/relationships/image" Target="../media/image40.png"/><Relationship Id="rId35" Type="http://schemas.openxmlformats.org/officeDocument/2006/relationships/image" Target="../media/image35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46.png"/><Relationship Id="rId3" Type="http://schemas.openxmlformats.org/officeDocument/2006/relationships/tags" Target="../tags/tag74.xml"/><Relationship Id="rId21" Type="http://schemas.openxmlformats.org/officeDocument/2006/relationships/image" Target="../media/image13.png"/><Relationship Id="rId34" Type="http://schemas.openxmlformats.org/officeDocument/2006/relationships/image" Target="../media/image18.png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17" Type="http://schemas.openxmlformats.org/officeDocument/2006/relationships/tags" Target="../tags/tag88.xml"/><Relationship Id="rId25" Type="http://schemas.openxmlformats.org/officeDocument/2006/relationships/image" Target="../media/image45.png"/><Relationship Id="rId33" Type="http://schemas.openxmlformats.org/officeDocument/2006/relationships/image" Target="../media/image44.emf"/><Relationship Id="rId2" Type="http://schemas.openxmlformats.org/officeDocument/2006/relationships/tags" Target="../tags/tag73.xml"/><Relationship Id="rId16" Type="http://schemas.openxmlformats.org/officeDocument/2006/relationships/tags" Target="../tags/tag87.xml"/><Relationship Id="rId20" Type="http://schemas.openxmlformats.org/officeDocument/2006/relationships/image" Target="../media/image12.png"/><Relationship Id="rId29" Type="http://schemas.openxmlformats.org/officeDocument/2006/relationships/image" Target="../media/image48.png"/><Relationship Id="rId1" Type="http://schemas.openxmlformats.org/officeDocument/2006/relationships/vmlDrawing" Target="../drawings/vmlDrawing5.v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24" Type="http://schemas.openxmlformats.org/officeDocument/2006/relationships/image" Target="../media/image22.png"/><Relationship Id="rId32" Type="http://schemas.openxmlformats.org/officeDocument/2006/relationships/oleObject" Target="../embeddings/oleObject5.bin"/><Relationship Id="rId5" Type="http://schemas.openxmlformats.org/officeDocument/2006/relationships/tags" Target="../tags/tag76.xml"/><Relationship Id="rId15" Type="http://schemas.openxmlformats.org/officeDocument/2006/relationships/tags" Target="../tags/tag86.xml"/><Relationship Id="rId23" Type="http://schemas.openxmlformats.org/officeDocument/2006/relationships/image" Target="../media/image21.png"/><Relationship Id="rId28" Type="http://schemas.openxmlformats.org/officeDocument/2006/relationships/image" Target="../media/image24.png"/><Relationship Id="rId10" Type="http://schemas.openxmlformats.org/officeDocument/2006/relationships/tags" Target="../tags/tag81.xml"/><Relationship Id="rId19" Type="http://schemas.openxmlformats.org/officeDocument/2006/relationships/notesSlide" Target="../notesSlides/notesSlide9.xml"/><Relationship Id="rId31" Type="http://schemas.openxmlformats.org/officeDocument/2006/relationships/image" Target="../media/image50.png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tags" Target="../tags/tag85.xml"/><Relationship Id="rId22" Type="http://schemas.openxmlformats.org/officeDocument/2006/relationships/image" Target="../media/image20.png"/><Relationship Id="rId27" Type="http://schemas.openxmlformats.org/officeDocument/2006/relationships/image" Target="../media/image47.png"/><Relationship Id="rId30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95400" y="2514600"/>
            <a:ext cx="7010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/>
              <a:t>Calculus</a:t>
            </a:r>
          </a:p>
          <a:p>
            <a:pPr algn="ctr" eaLnBrk="1" hangingPunct="1"/>
            <a:r>
              <a:rPr lang="en-US" sz="3200" smtClean="0"/>
              <a:t>F 11 </a:t>
            </a:r>
            <a:r>
              <a:rPr lang="en-US" sz="3200" dirty="0" smtClean="0"/>
              <a:t>October 2013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540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F5DC6092-679B-4E7E-A0F7-5C6B9B516D3D}" type="slidenum">
              <a:rPr lang="en-US"/>
              <a:pPr/>
              <a:t>10</a:t>
            </a:fld>
            <a:endParaRPr lang="en-US"/>
          </a:p>
        </p:txBody>
      </p:sp>
      <p:sp>
        <p:nvSpPr>
          <p:cNvPr id="550914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0915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 typeface="+mj-lt"/>
              <a:buAutoNum type="arabicPeriod"/>
            </a:pPr>
            <a:r>
              <a:rPr lang="en-US" dirty="0" smtClean="0"/>
              <a:t>3</a:t>
            </a:r>
          </a:p>
          <a:p>
            <a:pPr marL="660400" indent="-660400">
              <a:spcAft>
                <a:spcPts val="0"/>
              </a:spcAft>
              <a:buFont typeface="+mj-lt"/>
              <a:buAutoNum type="arabicPeriod"/>
            </a:pPr>
            <a:r>
              <a:rPr lang="en-US" dirty="0" smtClean="0"/>
              <a:t>4</a:t>
            </a:r>
          </a:p>
          <a:p>
            <a:pPr marL="660400" indent="-660400">
              <a:spcAft>
                <a:spcPts val="0"/>
              </a:spcAft>
              <a:buFont typeface="+mj-lt"/>
              <a:buAutoNum type="arabicPeriod"/>
            </a:pPr>
            <a:r>
              <a:rPr lang="en-US" dirty="0" smtClean="0"/>
              <a:t>1</a:t>
            </a:r>
            <a:endParaRPr lang="en-US" dirty="0"/>
          </a:p>
          <a:p>
            <a:pPr marL="660400" indent="-660400">
              <a:spcAft>
                <a:spcPts val="0"/>
              </a:spcAft>
              <a:buFont typeface="+mj-lt"/>
              <a:buAutoNum type="arabicPeriod"/>
            </a:pP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50917" name="Rectangle 5"/>
          <p:cNvSpPr>
            <a:spLocks noChangeArrowheads="1"/>
          </p:cNvSpPr>
          <p:nvPr/>
        </p:nvSpPr>
        <p:spPr bwMode="auto">
          <a:xfrm>
            <a:off x="66583" y="16383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8" name="Rectangle 6"/>
          <p:cNvSpPr>
            <a:spLocks noChangeArrowheads="1"/>
          </p:cNvSpPr>
          <p:nvPr/>
        </p:nvSpPr>
        <p:spPr bwMode="auto">
          <a:xfrm>
            <a:off x="371383" y="2362200"/>
            <a:ext cx="2819400" cy="1066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9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0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1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2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7" name="Rectangle 15"/>
          <p:cNvSpPr>
            <a:spLocks noChangeArrowheads="1"/>
          </p:cNvSpPr>
          <p:nvPr/>
        </p:nvSpPr>
        <p:spPr bwMode="auto">
          <a:xfrm>
            <a:off x="6019800" y="1939636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0928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83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29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83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0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08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1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058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2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221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0" y="457200"/>
            <a:ext cx="3647762" cy="8311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221" y="1905000"/>
            <a:ext cx="377535" cy="1893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221" y="3696222"/>
            <a:ext cx="887715" cy="2641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221" y="2501358"/>
            <a:ext cx="1908357" cy="8311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8003" y="6477000"/>
            <a:ext cx="994693" cy="26809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3" name="TPChart"/>
          <p:cNvGraphicFramePr>
            <a:graphicFrameLocks noChangeAspect="1"/>
          </p:cNvGraphicFramePr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3202419588"/>
              </p:ext>
            </p:extLst>
          </p:nvPr>
        </p:nvGraphicFramePr>
        <p:xfrm>
          <a:off x="5975424" y="2086778"/>
          <a:ext cx="3145539" cy="3538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Chart" r:id="rId30" imgW="4572000" imgH="5143500" progId="MSGraph.Chart.8">
                  <p:embed followColorScheme="full"/>
                </p:oleObj>
              </mc:Choice>
              <mc:Fallback>
                <p:oleObj name="Chart" r:id="rId30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5975424" y="2086778"/>
                        <a:ext cx="3145539" cy="3538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TPGrid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08679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8" grpId="0" animBg="1"/>
      <p:bldOleChart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9497" y="2397919"/>
            <a:ext cx="2785007" cy="8287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844" y="3274287"/>
            <a:ext cx="3260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Ink 2"/>
              <p14:cNvContentPartPr/>
              <p14:nvPr/>
            </p14:nvContentPartPr>
            <p14:xfrm>
              <a:off x="3242160" y="6672600"/>
              <a:ext cx="5040" cy="298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32800" y="6663240"/>
                <a:ext cx="23760" cy="4860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019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58991" y="2558963"/>
            <a:ext cx="7426018" cy="1740074"/>
            <a:chOff x="1184583" y="914400"/>
            <a:chExt cx="7426018" cy="1740074"/>
          </a:xfrm>
        </p:grpSpPr>
        <p:pic>
          <p:nvPicPr>
            <p:cNvPr id="2" name="Picture 1" descr="txp_fi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892921" y="914400"/>
              <a:ext cx="4009342" cy="558421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" name="Picture 2" descr="txp_fig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84583" y="1504890"/>
              <a:ext cx="7426018" cy="558519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4" name="Picture 3" descr="txp_fig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25318" y="2095954"/>
              <a:ext cx="6344548" cy="558520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70205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5803" y="1664208"/>
            <a:ext cx="5612393" cy="5919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8093" y="2327850"/>
            <a:ext cx="5507815" cy="66311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16388" y="3064597"/>
            <a:ext cx="3311225" cy="6275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14835" y="3740263"/>
            <a:ext cx="5019131" cy="6273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232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193007" y="2397919"/>
            <a:ext cx="6757987" cy="2062163"/>
            <a:chOff x="824" y="1197"/>
            <a:chExt cx="4257" cy="1299"/>
          </a:xfrm>
        </p:grpSpPr>
        <p:pic>
          <p:nvPicPr>
            <p:cNvPr id="5123" name="Picture 3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5" y="1197"/>
              <a:ext cx="205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124" name="Picture 4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" y="1899"/>
              <a:ext cx="4257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57201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74D0BE49-8EC5-4511-9889-330BD4658539}" type="slidenum">
              <a:rPr lang="en-US"/>
              <a:pPr/>
              <a:t>5</a:t>
            </a:fld>
            <a:endParaRPr lang="en-US"/>
          </a:p>
        </p:txBody>
      </p:sp>
      <p:sp>
        <p:nvSpPr>
          <p:cNvPr id="53862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2209800"/>
          </a:xfrm>
        </p:spPr>
        <p:txBody>
          <a:bodyPr>
            <a:normAutofit/>
          </a:bodyPr>
          <a:lstStyle/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2</a:t>
            </a: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28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38629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1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42" name="Rectangle 18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14" name="Rectangle 90"/>
          <p:cNvSpPr>
            <a:spLocks noChangeArrowheads="1"/>
          </p:cNvSpPr>
          <p:nvPr/>
        </p:nvSpPr>
        <p:spPr bwMode="auto">
          <a:xfrm>
            <a:off x="381000" y="2615184"/>
            <a:ext cx="12192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46929" y="6468393"/>
            <a:ext cx="671998" cy="2237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0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760695319"/>
              </p:ext>
            </p:extLst>
          </p:nvPr>
        </p:nvGraphicFramePr>
        <p:xfrm>
          <a:off x="5868811" y="1863725"/>
          <a:ext cx="3426178" cy="385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Chart" r:id="rId16" imgW="4572000" imgH="5143500" progId="MSGraph.Chart.8">
                  <p:embed followColorScheme="full"/>
                </p:oleObj>
              </mc:Choice>
              <mc:Fallback>
                <p:oleObj name="Chart" r:id="rId1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868811" y="1863725"/>
                        <a:ext cx="3426178" cy="385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Picture 8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" name="Picture 8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1868488"/>
            <a:ext cx="170234" cy="2644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2798067"/>
            <a:ext cx="207077" cy="2636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39820" y="6468393"/>
            <a:ext cx="1330981" cy="1977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67984" y="914400"/>
            <a:ext cx="1983991" cy="34011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TPGrid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57489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714" grpId="0" animBg="1"/>
      <p:bldOleChart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54BDC97D-852C-42C5-AB33-C937F0105AD2}" type="slidenum">
              <a:rPr lang="en-US"/>
              <a:pPr/>
              <a:t>6</a:t>
            </a:fld>
            <a:endParaRPr lang="en-US"/>
          </a:p>
        </p:txBody>
      </p:sp>
      <p:sp>
        <p:nvSpPr>
          <p:cNvPr id="55501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5011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3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 smtClean="0"/>
              <a:t>1</a:t>
            </a:r>
            <a:endParaRPr lang="en-US"/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4</a:t>
            </a:r>
          </a:p>
        </p:txBody>
      </p:sp>
      <p:sp>
        <p:nvSpPr>
          <p:cNvPr id="555014" name="Rectangle 6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5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6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7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8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23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5024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6" name="Picture 18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7" name="Picture 19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8" name="Picture 20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737" y="6468393"/>
            <a:ext cx="830382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76644" y="425425"/>
            <a:ext cx="4648703" cy="8129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451" y="2770984"/>
            <a:ext cx="4498305" cy="37760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646" y="3683358"/>
            <a:ext cx="2797311" cy="2834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3" name="TPChart"/>
          <p:cNvGraphicFramePr>
            <a:graphicFrameLocks noChangeAspect="1"/>
          </p:cNvGraphicFramePr>
          <p:nvPr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1409636830"/>
              </p:ext>
            </p:extLst>
          </p:nvPr>
        </p:nvGraphicFramePr>
        <p:xfrm>
          <a:off x="6019800" y="1981200"/>
          <a:ext cx="3285067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Chart" r:id="rId28" imgW="4572000" imgH="5143500" progId="MSGraph.Chart.8">
                  <p:embed followColorScheme="full"/>
                </p:oleObj>
              </mc:Choice>
              <mc:Fallback>
                <p:oleObj name="Chart" r:id="rId28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981200"/>
                        <a:ext cx="3285067" cy="369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TPGrid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  <p:sp>
        <p:nvSpPr>
          <p:cNvPr id="555012" name="Rectangle 4"/>
          <p:cNvSpPr>
            <a:spLocks noChangeArrowheads="1"/>
          </p:cNvSpPr>
          <p:nvPr/>
        </p:nvSpPr>
        <p:spPr bwMode="auto">
          <a:xfrm>
            <a:off x="381000" y="1627984"/>
            <a:ext cx="5229756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5025" name="Picture 17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195" y="1856584"/>
            <a:ext cx="4122437" cy="3211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76496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3" grpId="0"/>
      <p:bldP spid="5550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7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 smtClean="0"/>
              <a:t>1</a:t>
            </a:r>
            <a:endParaRPr lang="en-US"/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381000" y="2514600"/>
            <a:ext cx="3048000" cy="852487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2976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7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8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9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80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569720"/>
            <a:ext cx="3045789" cy="7842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2331" y="489095"/>
            <a:ext cx="3941436" cy="742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622772"/>
            <a:ext cx="2171041" cy="6938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415855"/>
            <a:ext cx="2532886" cy="78428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7554" y="6456905"/>
            <a:ext cx="922727" cy="2486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" name="TPChart"/>
          <p:cNvGraphicFramePr>
            <a:graphicFrameLocks noChangeAspect="1"/>
          </p:cNvGraphicFramePr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1507766685"/>
              </p:ext>
            </p:extLst>
          </p:nvPr>
        </p:nvGraphicFramePr>
        <p:xfrm>
          <a:off x="5903383" y="1981200"/>
          <a:ext cx="3357034" cy="377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Chart" r:id="rId30" imgW="4572000" imgH="5143500" progId="MSGraph.Chart.8">
                  <p:embed followColorScheme="full"/>
                </p:oleObj>
              </mc:Choice>
              <mc:Fallback>
                <p:oleObj name="Chart" r:id="rId30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5903383" y="1981200"/>
                        <a:ext cx="3357034" cy="3776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TPGrid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35987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EB3C715B-3733-4BF6-BD86-A7B4723B87F6}" type="slidenum">
              <a:rPr lang="en-US"/>
              <a:pPr/>
              <a:t>8</a:t>
            </a:fld>
            <a:endParaRPr lang="en-US"/>
          </a:p>
        </p:txBody>
      </p:sp>
      <p:sp>
        <p:nvSpPr>
          <p:cNvPr id="54886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48867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68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 smtClean="0"/>
              <a:t>1</a:t>
            </a:r>
            <a:endParaRPr lang="en-US"/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4</a:t>
            </a:r>
          </a:p>
        </p:txBody>
      </p:sp>
      <p:sp>
        <p:nvSpPr>
          <p:cNvPr id="548869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0" name="Rectangle 6"/>
          <p:cNvSpPr>
            <a:spLocks noChangeArrowheads="1"/>
          </p:cNvSpPr>
          <p:nvPr/>
        </p:nvSpPr>
        <p:spPr bwMode="auto">
          <a:xfrm>
            <a:off x="381000" y="1143000"/>
            <a:ext cx="1676400" cy="914401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1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2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3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4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9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8880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5202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1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65742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2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438753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3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3434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4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3608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280" y="38622"/>
            <a:ext cx="2838770" cy="7631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249466"/>
            <a:ext cx="793513" cy="8103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63757" y="6425852"/>
            <a:ext cx="897657" cy="2459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55852" y="684524"/>
            <a:ext cx="3406921" cy="76336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219201"/>
            <a:ext cx="793514" cy="74391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276600"/>
            <a:ext cx="793514" cy="79351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13954" y="1222461"/>
            <a:ext cx="731720" cy="2253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2776481495"/>
              </p:ext>
            </p:extLst>
          </p:nvPr>
        </p:nvGraphicFramePr>
        <p:xfrm>
          <a:off x="6173020" y="2137611"/>
          <a:ext cx="3081867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Chart" r:id="rId34" imgW="4572000" imgH="5143500" progId="MSGraph.Chart.8">
                  <p:embed followColorScheme="full"/>
                </p:oleObj>
              </mc:Choice>
              <mc:Fallback>
                <p:oleObj name="Chart" r:id="rId34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6173020" y="2137611"/>
                        <a:ext cx="3081867" cy="346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TPGrid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54869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70" grpId="0" animBg="1"/>
      <p:bldOleChart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9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 smtClean="0"/>
              <a:t>1</a:t>
            </a:r>
            <a:endParaRPr lang="en-US"/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381000" y="1656558"/>
            <a:ext cx="51816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2976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7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8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9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80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43400" y="457200"/>
            <a:ext cx="3741329" cy="35939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2714" y="3634710"/>
            <a:ext cx="2947714" cy="4160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2714" y="2731718"/>
            <a:ext cx="2380846" cy="4342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738" y="6468393"/>
            <a:ext cx="830380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2786" y="936006"/>
            <a:ext cx="1927356" cy="3968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2714" y="1799972"/>
            <a:ext cx="4270793" cy="41608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9" name="TPChart"/>
          <p:cNvGraphicFramePr>
            <a:graphicFrameLocks noChangeAspect="1"/>
          </p:cNvGraphicFramePr>
          <p:nvPr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690523977"/>
              </p:ext>
            </p:extLst>
          </p:nvPr>
        </p:nvGraphicFramePr>
        <p:xfrm>
          <a:off x="6214064" y="2247900"/>
          <a:ext cx="274320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Chart" r:id="rId32" imgW="4572000" imgH="5143500" progId="MSGraph.Chart.8">
                  <p:embed followColorScheme="full"/>
                </p:oleObj>
              </mc:Choice>
              <mc:Fallback>
                <p:oleObj name="Chart" r:id="rId32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6214064" y="2247900"/>
                        <a:ext cx="2743200" cy="308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TPGrid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54331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VERSION" val="10.0"/>
  <p:tag name="DELIMITERS" val="3.1"/>
  <p:tag name="SHOWBARVISIBLE" val="True"/>
  <p:tag name="USESECONDARYMONITOR" val="False"/>
  <p:tag name="BULLETTYPE" val="6"/>
  <p:tag name="ANSWERNOWSTYLE" val="-1"/>
  <p:tag name="ANSWERNOWTEXT" val="Answer Now"/>
  <p:tag name="COUNTDOWNSTYLE" val="-1"/>
  <p:tag name="RESPCOUNTERSTYLE" val="1"/>
  <p:tag name="RESPCOUNTERFORMAT" val="0"/>
  <p:tag name="RESPTABLESTYLE" val="1"/>
  <p:tag name="COUNTDOWNSECONDS" val="1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False"/>
  <p:tag name="DISPLAYNAME" val="True"/>
  <p:tag name="DISPLAYDEVICENUMBER" val="True"/>
  <p:tag name="DISPLAYDEVICEID" val="True"/>
  <p:tag name="GRIDOPACITY" val="90"/>
  <p:tag name="GRIDROTATIONINTERVAL" val="1"/>
  <p:tag name="AUTOSIZEGRID" val="True"/>
  <p:tag name="GRIDSIZE" val="{Width=800, Height=600}"/>
  <p:tag name="GRIDPOSITION" val="4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5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MMPROD_NEXTUNIQUEID" val="10009"/>
  <p:tag name="LUIDIAENABLED" val="False"/>
  <p:tag name="MMPROD_UIDATA" val="&lt;database version=&quot;6.0&quot;&gt;&lt;object type=&quot;1&quot; unique_id=&quot;10001&quot;&gt;&lt;object type=&quot;8&quot; unique_id=&quot;10273&quot;&gt;&lt;/object&gt;&lt;object type=&quot;2&quot; unique_id=&quot;10274&quot;&gt;&lt;object type=&quot;3&quot; unique_id=&quot;10276&quot;&gt;&lt;property id=&quot;20148&quot; value=&quot;5&quot;/&gt;&lt;property id=&quot;20300&quot; value=&quot;Slide 2&quot;/&gt;&lt;property id=&quot;20307&quot; value=&quot;257&quot;/&gt;&lt;/object&gt;&lt;object type=&quot;3&quot; unique_id=&quot;10338&quot;&gt;&lt;property id=&quot;20148&quot; value=&quot;5&quot;/&gt;&lt;property id=&quot;20300&quot; value=&quot;Slide 6 - &amp;quot;1+1=&amp;quot;&quot;/&gt;&lt;property id=&quot;20307&quot; value=&quot;263&quot;/&gt;&lt;/object&gt;&lt;object type=&quot;3&quot; unique_id=&quot;10741&quot;&gt;&lt;property id=&quot;20148&quot; value=&quot;5&quot;/&gt;&lt;property id=&quot;20300&quot; value=&quot;Slide 3&quot;/&gt;&lt;property id=&quot;20307&quot; value=&quot;274&quot;/&gt;&lt;/object&gt;&lt;object type=&quot;3&quot; unique_id=&quot;10791&quot;&gt;&lt;property id=&quot;20148&quot; value=&quot;5&quot;/&gt;&lt;property id=&quot;20300&quot; value=&quot;Slide 1&quot;/&gt;&lt;property id=&quot;20307&quot; value=&quot;275&quot;/&gt;&lt;/object&gt;&lt;object type=&quot;3&quot; unique_id=&quot;10792&quot;&gt;&lt;property id=&quot;20148&quot; value=&quot;5&quot;/&gt;&lt;property id=&quot;20300&quot; value=&quot;Slide 4&quot;/&gt;&lt;property id=&quot;20307&quot; value=&quot;277&quot;/&gt;&lt;/object&gt;&lt;object type=&quot;3&quot; unique_id=&quot;10793&quot;&gt;&lt;property id=&quot;20148&quot; value=&quot;5&quot;/&gt;&lt;property id=&quot;20300&quot; value=&quot;Slide 5 - &amp;quot;1+1=&amp;quot;&quot;/&gt;&lt;property id=&quot;20307&quot; value=&quot;276&quot;/&gt;&lt;/object&gt;&lt;object type=&quot;3&quot; unique_id=&quot;10794&quot;&gt;&lt;property id=&quot;20148&quot; value=&quot;5&quot;/&gt;&lt;property id=&quot;20300&quot; value=&quot;Slide 7&quot;/&gt;&lt;property id=&quot;20307&quot; value=&quot;278&quot;/&gt;&lt;/object&gt;&lt;object type=&quot;3&quot; unique_id=&quot;10795&quot;&gt;&lt;property id=&quot;20148&quot; value=&quot;5&quot;/&gt;&lt;property id=&quot;20300&quot; value=&quot;Slide 8&quot;/&gt;&lt;property id=&quot;20307&quot; value=&quot;279&quot;/&gt;&lt;/object&gt;&lt;object type=&quot;3&quot; unique_id=&quot;10796&quot;&gt;&lt;property id=&quot;20148&quot; value=&quot;5&quot;/&gt;&lt;property id=&quot;20300&quot; value=&quot;Slide 9&quot;/&gt;&lt;property id=&quot;20307&quot; value=&quot;280&quot;/&gt;&lt;/object&gt;&lt;object type=&quot;3&quot; unique_id=&quot;10797&quot;&gt;&lt;property id=&quot;20148&quot; value=&quot;5&quot;/&gt;&lt;property id=&quot;20300&quot; value=&quot;Slide 10&quot;/&gt;&lt;property id=&quot;20307&quot; value=&quot;281&quot;/&gt;&lt;/object&gt;&lt;/object&gt;&lt;/object&gt;&lt;/database&gt;"/>
  <p:tag name="POWERPOINTVERSION" val="14.0"/>
  <p:tag name="TASKPANEKEY" val="a5b67460-0d6c-4da0-a079-58e764951802"/>
  <p:tag name="EXPANDSHOWBAR" val="True"/>
  <p:tag name="WASPOLLED" val="9791256095EB4CE6BBFF2E41D5FA56CB"/>
  <p:tag name="TPVERSION" val="5"/>
  <p:tag name="TPFULLVERSION" val="5.2.1.3179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ts agre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5"/>
  <p:tag name="PICTUREFILESIZE" val="774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im_{x\to0}\frac{e^x-1}{2x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1"/>
  <p:tag name="PICTUREFILESIZE" val="11455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3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47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3,41,10,45,32,50,13,4,9,55,1"/>
  <p:tag name="COLORTYPE" val="SCHEME"/>
  <p:tag name="LABELFORMAT" val="1"/>
  <p:tag name="NUMBERFORMAT" val="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EN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4349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Answers agre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4"/>
  <p:tag name="PICTUREFILESIZE" val="1256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FOLLOW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890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SLIDEORDER" val="3"/>
  <p:tag name="SLIDEGUID" val="B3C5C874C5A64028AFCD9D48FFC86ACE"/>
  <p:tag name="QUESTIONALIAS" val="1+1="/>
  <p:tag name="ANSWERSALIAS" val="1|smicln|2"/>
  <p:tag name="CORRECTPOINTVALUE" val="10"/>
  <p:tag name="INCORRECTPOINTVALUE" val="5"/>
  <p:tag name="VALUES" val="Correct|smicln|Incorrect"/>
  <p:tag name="RESPONSESGATHERED" val="True"/>
  <p:tag name="TOTALRESPONSES" val="120"/>
  <p:tag name="RESPONSECOUNT" val="120"/>
  <p:tag name="SLICED" val="False"/>
  <p:tag name="RESPONSES" val="1;1;2;2;2;1;2;2;2;1;2;1;1;1;1;1;2;2;2;1;2;2;2;2;1;2;2;1;1;1;1;1;2;2;2;1;1;1;1;1;2;1;1;1;2;1;1;2;2;2;2;2;1;1;1;1;2;2;1;2;1;1;2;1;1;1;1;1;2;1;2;2;1;1;2;1;2;1;1;1;1;2;2;1;1;2;1;2;2;2;1;2;2;1;2;1;2;2;1;2;2;1;2;2;1;1;2;1;2;2;1;2;1;1;2;2;2;1;2;1;"/>
  <p:tag name="CHARTSTRINGSTD" val="62 58"/>
  <p:tag name="CHARTSTRINGREV" val="58 62"/>
  <p:tag name="CHARTSTRINGSTDPER" val="0.516666666666667 0.483333333333333"/>
  <p:tag name="CHARTSTRINGREVPER" val="0.483333333333333 0.516666666666667"/>
  <p:tag name="ANONYMOUSTEMP" val="False"/>
  <p:tag name="RESULTS" val="1+1=[;crlf;]164[;]234[;]164[;]False[;]161[;][;crlf;]1.98170731707317[;]2[;]0.134007688877048[;]0.0179580606781678[;crlf;]3[;]-1[;]11[;]1[;][;crlf;]161[;]1[;]22[;]2[;]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6E294A5D0B64F3EA03D5984E1C73075&lt;/guid&gt;&#10;        &lt;description /&gt;&#10;        &lt;date&gt;4/4/2013 8:21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6DAEF3D84344DA085E35A20ECD2E064&lt;/guid&gt;&#10;            &lt;repollguid&gt;58AC1352B36D480BAD1A4D77939AC723&lt;/repollguid&gt;&#10;            &lt;sourceid&gt;B6EE79E43CC241FA981F01EEC2F00254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0&lt;/correctvalue&gt;&#10;            &lt;incorrectvalue&gt;0&lt;/incorrectvalue&gt;&#10;            &lt;responselimit&gt;1&lt;/responselimit&gt;&#10;            &lt;bulletstyle&gt;5&lt;/bulletstyle&gt;&#10;            &lt;answers&gt;&#10;                &lt;answer&gt;&#10;                    &lt;guid&gt;2510CCA8C8D448C58801F44A51CE3F8E&lt;/guid&gt;&#10;                    &lt;answertext&gt;1 &lt;/answertext&gt;&#10;                    &lt;valuetype&gt;-1&lt;/valuetype&gt;&#10;                &lt;/answer&gt;&#10;                &lt;answer&gt;&#10;                    &lt;guid&gt;FB1E15E807D44357B2FFAA521B3B59EC&lt;/guid&gt;&#10;                    &lt;answertext&gt;2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  <p:tag name="ZEROBAS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1"/>
  <p:tag name="PICTUREFILESIZE" val="502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3,41,10,45,32,50,13,4,9,55,1"/>
  <p:tag name="COLORTYPE" val="SCHEME"/>
  <p:tag name="LABELFORMAT" val="0"/>
  <p:tag name="NUMBERFORMA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8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arithmetic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1"/>
  <p:tag name="PICTUREFILESIZE" val="1144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+1=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5"/>
  <p:tag name="PICTUREFILESIZE" val="507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CORRECTPOINTVALUE" val="0"/>
  <p:tag name="INCORRECTPOINTVALUE" val="0"/>
  <p:tag name="SLIDEORDER" val="6"/>
  <p:tag name="SLIDEGUID" val="2EB5FFF5FC3F4EF6B7064F4549CBD4FF"/>
  <p:tag name="VALUES" val="Incorrect|smicln|Incorrect|smicln|Incorrect|smicln|Correct"/>
  <p:tag name="RESULTS" val="1+1=[;crlf;]177[;]234[;]177[;]False[;]74[;][;crlf;]3.20338983050847[;]3[;]0.872291501650328[;]0.760892463851384[;crlf;]15[;]-1[;]11[;]1[;][;crlf;]8[;]-1[;]22[;]2[;][;crlf;]80[;]-1[;]33[;]3[;][;crlf;]74[;]1[;]44[;]4[;]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8B180FB17B641EB9EB24435F3D3AB47&lt;/guid&gt;&#10;        &lt;description /&gt;&#10;        &lt;date&gt;7/12/2013 8:32:5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A64D006ADC64602A5858F094E3BCB9A&lt;/guid&gt;&#10;            &lt;repollguid&gt;EB8DDC2D0E274B93B415BF9B3C075615&lt;/repollguid&gt;&#10;            &lt;sourceid&gt;D78BA9131AE446859C473D6CE3A13F12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untdowntime&gt;5&lt;/countdowntime&gt;&#10;            &lt;correctvalue&gt;20&lt;/correctvalue&gt;&#10;            &lt;incorrectvalue&gt;1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E0B47D4C32648AD89F32C1E21AA76F7&lt;/guid&gt;&#10;                    &lt;answertext&gt;1 &lt;/answertext&gt;&#10;                    &lt;valuetype&gt;1&lt;/valuetype&gt;&#10;                &lt;/answer&gt;&#10;                &lt;answer&gt;&#10;                    &lt;guid&gt;BE5865360C9647CA84B4F87C4CA9D75B&lt;/guid&gt;&#10;                    &lt;answertext&gt;2 &lt;/answertext&gt;&#10;                    &lt;valuetype&gt;-1&lt;/valuetype&gt;&#10;                &lt;/answer&gt;&#10;                &lt;answer&gt;&#10;                    &lt;guid&gt;42F12D07ABE14F89BFBFAE8BCC3C736B&lt;/guid&gt;&#10;                    &lt;answertext&gt;3 &lt;/answertext&gt;&#10;                    &lt;valuetype&gt;-1&lt;/valuetype&gt;&#10;                &lt;/answer&gt;&#10;                &lt;answer&gt;&#10;                    &lt;guid&gt;55978262AEB7442B9DDDF0762C216F7F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36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22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x\sin x+4\cos x\right]={\color{blue}??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6"/>
  <p:tag name="PICTUREFILESIZE" val="2220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(1)(\cos x)+(0)(-\sin x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8"/>
  <p:tag name="PICTUREFILESIZE" val="1906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x\cos x-4\sin 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8"/>
  <p:tag name="PICTUREFILESIZE" val="1051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1"/>
  <p:tag name="COLORTYPE" val="SCHEM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CEIV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97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sin x+x\cos x-4\sin 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8"/>
  <p:tag name="PICTUREFILESIZE" val="14719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8"/>
  <p:tag name="SLIDEGUID" val="2B31135258144561980B9BDED288EDC8"/>
  <p:tag name="VALUES" val="Correct|smicln|Incorrect|smicln|Incorrect|smicln|Incorrect"/>
  <p:tag name="CORRECTPOINTVALUE" val="0"/>
  <p:tag name="INCORRECTPOINTVALUE" val="0"/>
  <p:tag name="RESULTS" val="1+1=[;crlf;]179[;]234[;]179[;]False[;]136[;][;crlf;]1.50279329608939[;]1[;]0.911590798598327[;]0.830997784089136[;crlf;]136[;]1[;]11[;]1[;][;crlf;]1[;]-1[;]22[;]2[;][;crlf;]37[;]-1[;]33[;]3[;][;crlf;]5[;]-1[;]44[;]4[;]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7F68107C3E0C4FB0A6A9D261AD7D9501&lt;/guid&gt;&#10;        &lt;description /&gt;&#10;        &lt;date&gt;7/11/2013 8:56:1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31D61E943D2423F9A97543DCC88059F&lt;/guid&gt;&#10;            &lt;repollguid&gt;46390418DBBA43169E02B733990FFE33&lt;/repollguid&gt;&#10;            &lt;sourceid&gt;A31473303FDD428A810D5FE7ADEAB54B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untdowntime&gt;5&lt;/countdowntime&gt;&#10;            &lt;correctvalue&gt;20&lt;/correctvalue&gt;&#10;            &lt;incorrectvalue&gt;1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80DDBD8AA99477181A67EB68156680F&lt;/guid&gt;&#10;                    &lt;answertext&gt;1 &lt;/answertext&gt;&#10;                    &lt;valuetype&gt;-1&lt;/valuetype&gt;&#10;                &lt;/answer&gt;&#10;                &lt;answer&gt;&#10;                    &lt;guid&gt;EF01DE0347FE4EEEB878E2EDDC212006&lt;/guid&gt;&#10;                    &lt;answertext&gt;2 &lt;/answertext&gt;&#10;                    &lt;valuetype&gt;1&lt;/valuetype&gt;&#10;                &lt;/answer&gt;&#10;                &lt;answer&gt;&#10;                    &lt;guid&gt;DBEC7CBF3BF24B40A9351AD7C802FC31&lt;/guid&gt;&#10;                    &lt;answertext&gt;3 &lt;/answertext&gt;&#10;                    &lt;valuetype&gt;-1&lt;/valuetype&gt;&#10;                &lt;/answer&gt;&#10;                &lt;answer&gt;&#10;                    &lt;guid&gt;8EB8EBFCC8DB4B01B364F303B0943113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1}{3}\left(\frac{2x+4}{x^2+4x-1}\right)^{-2/3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2"/>
  <p:tag name="PICTUREFILESIZE" val="2333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\ln\left|\left(x^2+4x-1\right)^{1/3}\right|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9"/>
  <p:tag name="PICTUREFILESIZE" val="403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ARTICIPANT LIS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3"/>
  <p:tag name="PICTUREFILESIZE" val="1542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39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31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1}{3}\cdot\frac{2x+4}{x^2+4x-1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4"/>
  <p:tag name="PICTUREFILESIZE" val="1527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eft(\frac{2x+4}{x^2+4x-1}\right)^{1/3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8"/>
  <p:tag name="PICTUREFILESIZE" val="2077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1"/>
  <p:tag name="COLORTYPE" val="SCHEM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5"/>
  <p:tag name="SLIDEGUID" val="F24E9A1D28CC4247AE34EE67B7440152"/>
  <p:tag name="CORRECTPOINTVALUE" val="0"/>
  <p:tag name="INCORRECTPOINTVALUE" val="0"/>
  <p:tag name="VALUES" val="Correct|smicln|Incorrect|smicln|Incorrect|smicln|Incorrect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0BA7694B415C4C2BAB037CB998AAAB2E&lt;/guid&gt;&#10;        &lt;description /&gt;&#10;        &lt;date&gt;7/11/2013 8:50:2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1D1FA2D0E444B1DA3DBA881D2155807&lt;/guid&gt;&#10;            &lt;repollguid&gt;7D57C844573F45EBAA0CAD950E16A3F7&lt;/repollguid&gt;&#10;            &lt;sourceid&gt;6D5CCE2942114EA190D44F9733DC495F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untdowntime&gt;5&lt;/countdowntime&gt;&#10;            &lt;correctvalue&gt;10&lt;/correctvalue&gt;&#10;            &lt;incorrectvalue&gt;5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EF48B76856549F9967DA7C9719D99DF&lt;/guid&gt;&#10;                    &lt;answertext&gt;1 &lt;/answertext&gt;&#10;                    &lt;valuetype&gt;1&lt;/valuetype&gt;&#10;                &lt;/answer&gt;&#10;                &lt;answer&gt;&#10;                    &lt;guid&gt;DF66D33B5E754EAA876E0C51C2C228D2&lt;/guid&gt;&#10;                    &lt;answertext&gt;2 &lt;/answertext&gt;&#10;                    &lt;valuetype&gt;-1&lt;/valuetype&gt;&#10;                &lt;/answer&gt;&#10;                &lt;answer&gt;&#10;                    &lt;guid&gt;A42BA74DF29C4EFD9E776FAEAB5ECCF7&lt;/guid&gt;&#10;                    &lt;answertext&gt;3 &lt;/answertext&gt;&#10;                    &lt;valuetype&gt;-1&lt;/valuetype&gt;&#10;                &lt;/answer&gt;&#10;                &lt;answer&gt;&#10;                    &lt;guid&gt;F304BD99A9FB46448F7383E86564B36A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ET 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2"/>
  <p:tag name="PICTUREFILESIZE" val="1222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og_{10}(x)=\frac{\ln x}{\ln 10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0"/>
  <p:tag name="PICTUREFILESIZE" val="1812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1/x}{1/10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8"/>
  <p:tag name="PICTUREFILESIZE" val="8599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0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75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87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\log_{10}(x)\right]\,\,=\,\,{\color{blue}??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2"/>
  <p:tag name="PICTUREFILESIZE" val="18908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1/x}{\ln10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8"/>
  <p:tag name="PICTUREFILESIZE" val="821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\ln x}{1/10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8"/>
  <p:tag name="PICTUREFILESIZE" val="828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red}&#10;$x&gt;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2"/>
  <p:tag name="PICTUREFILESIZE" val="420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1"/>
  <p:tag name="COLORTYPE" val="SCHEM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5"/>
  <p:tag name="SLIDEGUID" val="B76108EAD78540EFBEA6814396E95F3F"/>
  <p:tag name="CORRECTPOINTVALUE" val="0"/>
  <p:tag name="INCORRECTPOINTVALUE" val="0"/>
  <p:tag name="VALUES" val="Incorrect|smicln|Incorrect|smicln|Correct|smicln|Incorrect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82323633FF7C4CA2B7835312FFA4654B&lt;/guid&gt;&#10;        &lt;description /&gt;&#10;        &lt;date&gt;7/11/2013 8:49:3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618FEB0039E49059A7EE31D5D75B0E4&lt;/guid&gt;&#10;            &lt;repollguid&gt;6025CBC08F624667BCA94D3F0D89C0FA&lt;/repollguid&gt;&#10;            &lt;sourceid&gt;1346417A3F234235BC5CA5B3E9AB1812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untdowntime&gt;5&lt;/countdowntime&gt;&#10;            &lt;correctvalue&gt;20&lt;/correctvalue&gt;&#10;            &lt;incorrectvalue&gt;1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C8FFA1095ED458BAD3DDDD0CFD57311&lt;/guid&gt;&#10;                    &lt;answertext&gt;1 &lt;/answertext&gt;&#10;                    &lt;valuetype&gt;1&lt;/valuetype&gt;&#10;                &lt;/answer&gt;&#10;                &lt;answer&gt;&#10;                    &lt;guid&gt;D795F41741054E4AA75881A92D3161B8&lt;/guid&gt;&#10;                    &lt;answertext&gt;2 &lt;/answertext&gt;&#10;                    &lt;valuetype&gt;-1&lt;/valuetype&gt;&#10;                &lt;/answer&gt;&#10;                &lt;answer&gt;&#10;                    &lt;guid&gt;5095B69DD72F4776B863CAE69D686CCA&lt;/guid&gt;&#10;                    &lt;answertext&gt;3 &lt;/answertext&gt;&#10;                    &lt;valuetype&gt;-1&lt;/valuetype&gt;&#10;                &lt;/answer&gt;&#10;                &lt;answer&gt;&#10;                    &lt;guid&gt;0322B2D6B721484E8AB76008BF6C2F16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ponse table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1"/>
  <p:tag name="PICTUREFILESIZE" val="13455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Principle of log diff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8"/>
  <p:tag name="PICTUREFILESIZE" val="1602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(d/dx)(\ln|f(x)|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6"/>
  <p:tag name="PICTUREFILESIZE" val="1628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f'(x)]/[f(x)]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6"/>
  <p:tag name="PICTUREFILESIZE" val="13939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25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939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'(x)=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2"/>
  <p:tag name="PICTUREFILESIZE" val="745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f(x)][(d/dx)(\ln|f(x)|)]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6"/>
  <p:tag name="PICTUREFILESIZE" val="2283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1"/>
  <p:tag name="NUMBERFORMAT" val="0"/>
  <p:tag name="COLORTYPE" val="SCHEM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SLIDEORDER" val="6"/>
  <p:tag name="SLIDEGUID" val="BE313546BB3E4B4B889327B031834EDF"/>
  <p:tag name="VALUES" val="Incorrect|smicln|Correct|smicln|Incorrect|smicln|Incorrect"/>
  <p:tag name="CORRECTPOINTVALUE" val="0"/>
  <p:tag name="INCORRECTPOINTVALUE" val="0"/>
  <p:tag name="RESPONSESGATHERED" val="False"/>
  <p:tag name="ANONYMOUSTEMP" val="False"/>
  <p:tag name="RESULTS" val="1+1=&#10;11[;]30[;]11[;]False[;]1[;]&#10;2.63636363636364[;]3[;]1.14991914915214[;]1.32231404958678&#10;3[;]-1[;]31[;]3[;]&#10;1[;]1[;]42[;]4[;]&#10;4[;]-1[;]13[;]1[;]&#10;3[;]-1[;]24[;]2[;]&#10;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80443DDC0574195BC8FBF217EE0251F&lt;/guid&gt;&#10;        &lt;description /&gt;&#10;        &lt;date&gt;4/23/2013 8:38:4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474E8E8742F41349E359F915D7799F3&lt;/guid&gt;&#10;            &lt;repollguid&gt;2A48A85E583943259F03E0A1F1FC993E&lt;/repollguid&gt;&#10;            &lt;sourceid&gt;714AA8CA7A1A41FCA677DAC108566A4A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30&lt;/correctvalue&gt;&#10;            &lt;incorrectvalue&gt;15&lt;/incorrectvalue&gt;&#10;            &lt;responselimit&gt;1&lt;/responselimit&gt;&#10;            &lt;bulletstyle&gt;0&lt;/bulletstyle&gt;&#10;            &lt;answers&gt;&#10;                &lt;answer&gt;&#10;                    &lt;guid&gt;26CCB3BFC50344468007B93BD33286F4&lt;/guid&gt;&#10;                    &lt;answertext&gt;3&lt;/answertext&gt;&#10;                    &lt;valuetype&gt;-1&lt;/valuetype&gt;&#10;                &lt;/answer&gt;&#10;                &lt;answer&gt;&#10;                    &lt;guid&gt;11AA9E44778C4D9E80BC108FC461E031&lt;/guid&gt;&#10;                    &lt;answertext&gt;4&lt;/answertext&gt;&#10;                    &lt;valuetype&gt;1&lt;/valuetype&gt;&#10;                &lt;/answer&gt;&#10;                &lt;answer&gt;&#10;                    &lt;guid&gt;A1576E5E93634D458577700B62B6E605&lt;/guid&gt;&#10;                    &lt;answertext&gt;1&lt;/answertext&gt;&#10;                    &lt;valuetype&gt;-1&lt;/valuetype&gt;&#10;                &lt;/answer&gt;&#10;                &lt;answer&gt;&#10;                    &lt;guid&gt;186548F8FBED4CAC87E2F7025D014C6D&lt;/guid&gt;&#10;                    &lt;answertext&gt;2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$\sum$ points $=10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8"/>
  <p:tag name="PICTUREFILESIZE" val="1173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TEXTLENGTH" val="7"/>
  <p:tag name="FONTSIZE" val="32"/>
  <p:tag name="BULLETTYPE" val="ppBulletRomanLCPeriod"/>
  <p:tag name="ANSWERTEXT" val="1&#10;2&#10;3&#10;4"/>
  <p:tag name="OLDNUMANSWERS" val="4"/>
  <p:tag name="ZEROBASED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im_{x\to0}\frac{e^x-1-x}{x^2}={\color{blue}??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3"/>
  <p:tag name="PICTUREFILESIZE" val="15547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\inft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"/>
  <p:tag name="PICTUREFILESIZE" val="2439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red}&#10;DN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4514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1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79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56</Words>
  <Application>Microsoft Office PowerPoint</Application>
  <PresentationFormat>On-screen Show (4:3)</PresentationFormat>
  <Paragraphs>47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Microsoft Graph Chart</vt:lpstr>
      <vt:lpstr>PowerPoint Presentation</vt:lpstr>
      <vt:lpstr>PowerPoint Presentation</vt:lpstr>
      <vt:lpstr>PowerPoint Presentation</vt:lpstr>
      <vt:lpstr>PowerPoint Presentation</vt:lpstr>
      <vt:lpstr>1+1=</vt:lpstr>
      <vt:lpstr>1+1=</vt:lpstr>
      <vt:lpstr>1+1=</vt:lpstr>
      <vt:lpstr>1+1=</vt:lpstr>
      <vt:lpstr>1+1=</vt:lpstr>
      <vt:lpstr>1+1=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285</cp:revision>
  <dcterms:created xsi:type="dcterms:W3CDTF">2009-01-22T21:52:53Z</dcterms:created>
  <dcterms:modified xsi:type="dcterms:W3CDTF">2013-10-11T17:02:45Z</dcterms:modified>
</cp:coreProperties>
</file>