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6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8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9.xml" ContentType="application/vnd.openxmlformats-officedocument.presentationml.notesSlide+xml"/>
  <Override PartName="/ppt/ink/ink1.xml" ContentType="application/inkml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10.xml" ContentType="application/vnd.openxmlformats-officedocument.presentationml.notesSlide+xml"/>
  <Override PartName="/ppt/ink/ink2.xml" ContentType="application/inkml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1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12.xml" ContentType="application/vnd.openxmlformats-officedocument.presentationml.notesSlide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7" r:id="rId2"/>
    <p:sldId id="308" r:id="rId3"/>
    <p:sldId id="318" r:id="rId4"/>
    <p:sldId id="309" r:id="rId5"/>
    <p:sldId id="310" r:id="rId6"/>
    <p:sldId id="332" r:id="rId7"/>
    <p:sldId id="338" r:id="rId8"/>
    <p:sldId id="341" r:id="rId9"/>
    <p:sldId id="342" r:id="rId10"/>
    <p:sldId id="343" r:id="rId11"/>
    <p:sldId id="344" r:id="rId12"/>
    <p:sldId id="313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1954" autoAdjust="0"/>
    <p:restoredTop sz="94585" autoAdjust="0"/>
  </p:normalViewPr>
  <p:slideViewPr>
    <p:cSldViewPr>
      <p:cViewPr varScale="1">
        <p:scale>
          <a:sx n="67" d="100"/>
          <a:sy n="67" d="100"/>
        </p:scale>
        <p:origin x="-18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3-11-01T18:31:13.5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16428 3982 12,'108'34'16,"7"2"0,-2-4-4,1-6-2,3-3-4,7-2-2,0-5-4,9-4-1,3-6-2,0-2 0,-1-4 0,5-1-1,1-5 0,2-1 0,2-5-1,-2 1 0,4-8-1,1 4 0,9-3 0,1-5 1,4 1 1,4-2 2,4-1 1,3 0 4,-1 2 1,2-1 2,-4 0 1,-5-1-1,-2 2 0,-10 1 0,0-1-1,-11-2-1,-4-2 0,-8-1-1,-6-3-1,-9-2 1,-6 1 0,-9-6 0,-5 3 1,-12-3-1,-4 1 0,-4-1-2,-7 0 0,-5-2-2,1-4 0,-6 1 0,-1-2-1,-1 4 1,-3-5-1,-1 0 1,-3-4 2,-6 4 1,-5 3 1,-10-2 0,-1 8 2,-14-4-1,-7 10 0,-11 0 0,-8 6-1,-7-3 0,-2 2-1,-5-3-2,1-5 0,2-5 0,2-9-1,2-2 1,5-1 0,1-6 0,0 5 0,-2-4 0,-2 1 0,-6 7 0,-10 2-1,-7 2 1,-9 4 0,-9 1-1,-12 1 0,-13 4 1,-8 8-2,-11-7 0,-11 15 0,-5-2-1,-14 5-1,-7 5-1,-10 3 0,-5 5-1,-10 2 3,-6 3 0,-6 3 1,-7 0 2,-6 5 1,-4-3 1,0 3 1,-5-3 2,-1 3-3,-3-4 1,-2 3-1,-4 2 1,-1 3-2,-3-1 1,-1 1-1,-1-2 0,0 1-1,2 6 1,6-4-1,8 1 2,8-6 0,10 3 0,7-5 1,3 6 0,12 4 1,5-8 0,8 12-1,4-3 0,5 10-1,4 0-2,11 7 1,6 8-2,11-8 2,6 16-2,16-6-2,16 9 0,12-4 1,18 5 1,15-1 0,18-4 1,13 6-2,13 1 3,10 4 1,12-2 1,10 7 1,10 4-2,15 4 1,11 1-2,10 3 0,20-3-3,10-2-5,23 3-9,7-4-9,15-6-3,4-4 2,11-9-1</inkml:trace>
  <inkml:trace contextRef="#ctx0" brushRef="#br0" timeOffset="104876.9986">15594 3499 16,'11'24'20,"-2"-14"0,8 5 1,-1-4-8,5-2-7,17 2 0,-1-11-1,9 4 0,1-10 0,9 5 0,1-5-2,9 4 0,1-5-3,0 7 1,3 1 1,5 4 0,2-2 1,7 4 0,2-3 0,5 6 1,5-5 0,8 4 0,7-5-2,10 6-1,5-5 0,9 3-1,7-3 0,11 2 1,0-1 0,9-1-1,4 1 2,8 1 0,1 0 0,3 0 0,0 0 1,9 1-3,-3-2 1,7 1-1,0-6 1,4 1-1,2-2-1,0-6 1,1-1 0,-3 1 0,-8-1 0,0 0 0,-11 6 0,-5-1 0,-7 2 1,-2 2-1,-8 2 0,0 2 1,-9-1-1,-2 1 0,-2-1 0,-4-1 0,-1 1 0,-11 2 0,-3-2 1,-10 2 0,-9 1-1,-10 0 1,-13 0 0,-15 1-1,-14-1 1,-10 1 0,-14-5-2,-9 1 1,-18-5 0,0 0 0,-27 10 0,-9-10-1,-13-5 1,-15 2-1,-19 3 1,-17-6-1,-15-1 1,-13 1-1,-20-2 0,-7-2 1,-17-3 0,-11 2-1,-10-2 1,-9 0-1,-9-3 0,-11 5 1,-8-3 0,-7 5 1,-5 3-1,-1-5 0,-6 2 1,5 1 1,2 1-1,4-3 1,5 5-2,11 1 1,4-7 0,8 9 1,4-3-2,5 3 1,1 0 0,1 2 0,2-1-1,1 2 1,1 5 1,4-4-2,6 4 1,2-2-1,11-4 1,15 0-1,12 3 1,19-5 0,12-1-1,17 2 0,17-4 0,21 3 1,12 1 0,16 1-2,10 0 1,21 0-1,0 0 1,28 5 0,11 4 0,14-1-1,12-3 1,18 9 0,20-3 0,14 1-1,17-6 0,11 2 0,14-3 2,14-1-2,13 2 2,14-2 0,10-7-1,7 8 0,6-1 1,14-1-2,3-1 1,2-1-1,9 0 0,1 1-1,3-1 2,2-1-1,2 0 1,-2-1 0,-7-2-1,-2 3 1,-8 1 0,-10 2 0,-15 1 0,-10 2 0,-18 3 0,-11 2 0,-17 3 0,-14-2 0,-17 4 1,-17-4 0,-14-2-1,-20 1 0,-15-3 0,-8-4 1,-17 1-1,-6-2 0,-9 3 1,-7-4-2,-2 1 1,-13-3 1,13-3-2,-13 3 2,0 0-1,0 0 0,0 0 0,0 0 1,0 0-1,0 0 1,0 0 0,0 0-2,-13-10 1,13 10 0,-15-20 0,7 5-1,3 0 1,0-4-1,2-9 0,3 2 2,4-10-2,1 4 2,3-6-1,6-3 0,3-7 0,3-4 0,6 2 0,1-6 0,-1-4 1,3-2-2,0-1 2,-4 1-1,-3-7 0,-5 4 0,-3-2 1,-4 4-1,-1-2 0,-2 3 0,-1 0 0,-1-3-1,3 9 2,-1 4-2,6 3 1,-1 2-1,3 3 1,-3 5-1,0 5 1,1 7-1,-2 3 0,-4 3 0,-2 1 0,3 7 0,-8 13 1,7-19 0,-7 19 0,0-10 0,0 10 0,0 0 0,-20-6-1,-1 6 2,-6 2 0,-9 1-1,-9 1 0,-11-1 0,-9-2 1,-9-1-1,-10 2 0,-5-3 0,-9-3-1,-7 3 1,-11-2 0,-6-1 1,-8 4-1,-3 0 0,-10-1 0,-9-2 0,3-10 1,-8 3-1,-1-4 0,-3-1 0,-3-4 2,-4-3-2,-1 2 1,-1-3-1,-8 8 0,3-4 0,-3 2 1,0 1-1,-6 1 0,1-3 1,0 0 0,-1 6 1,-4-1-1,0 3 0,-2-1 0,6 3 1,0-3-2,0 7 1,2-3-1,6 3 1,5-2-1,5 3 1,9 7 0,4-7-1,8 3 0,9 2 0,12 0 0,5 2 0,11 0 0,3-2 0,11-4-1,3 8 1,2-1 0,9 0 1,1 7-1,4-1-1,3 3 1,9 2 0,6 0 1,8 5-3,9 1 3,7 1-2,6-1 2,6 9-2,3 5 3,5 1-3,2 6 0,3 6 1,0 5-1,3 12 1,3 7 0,-1-2-1,3 3 1,4 4 0,0-2 1,1 2 0,0 3-1,0-4 1,-1-7 0,1 1 1,0-3-1,0-2 0,1 0-1,-3-5 1,3-13-2,-1-4 2,0-3-2,0-9 2,-4-7-2,4-3 1,-1-8 0,0-4 0,-4-10 0,18 14 0,2-14-1,12 0 0,17-3 1,19-3 0,26 0 0,22-1-2,25 4 2,43 6 1,22 0 0,27 5-1,31 8 1,23 6-2,19 7 0,21 9-1,30 5-7,-7 0-26,39 15 0,-1-7-1,26 11-2</inkml:trace>
  <inkml:trace contextRef="#ctx0" brushRef="#br0" timeOffset="112719.4472">23732 1905 3,'17'10'13,"4"12"-4,-3 0-5,-6 7-7,-4 2-1,-5 0-1,-3-1 1,-3-1 3,1-6 1,2-4 2,2 3 2,6-5 1,3-4 1,9 6-1,2 1-2,-2 18-2,2 7-2,-5 8-1,-3 3-1,-4 7 3,-5 0 0,-3 6 2,2-1 4,-1-10 1,4 1 2,5-9 1,2 5-1,5-5-2,7 7 1,-1-9-4,5 6 0,-7-4-2,2-1-1,-5-3 0,1-5 0,-6-6 0,1-5 0,-5-11 1,1 1 0,0-10 1,-1-2-1,-11-8 0,16 4 1,-16-4-1,0 0-1,0 0 0,12-12 0,-9-2-1,5-2 0,-1-6 0,6-3 0,3-6 0,2-6-1,2 0 1,2-3-1,3 4 0,-3 1-2,7 2 0,-1 0-3,10 4-2,0-8-1,9 13 0,-5-9 0,11 4 2,-3 1 1,-2 2 2,-1 3 3,-5 4 3,-8 8 1,-4-8 2,-3 12 1,-10-4 1,-3 3 0,-9-2-2,-2-2 0,-8-5 0,-1-1 0,-9-9 0,1-3-1,-9-8-1,-4-12 0,-2-3 0,-2-3 0,-7-3 0,-1 1-1,-5 2 0,-1 7 0,-7 1 0,-1 7 0,-1 2 1,0 5 0,0 4-1,1 0 0,3 5 0,3 0-2,2 3-10,-4 9-16,0 5-2,-1 4-2,-3 6-1</inkml:trace>
  <inkml:trace contextRef="#ctx0" brushRef="#br0" timeOffset="126092.2121">21061 3899 10,'134'-27'12,"-5"-4"0,-5-2-3,-5-4-2,-9-6-1,-3 0-1,-11 1 0,-2-3 2,-15-1-1,-10 0 3,-16-2-3,-2 2-3,-15-3-5,-7-6-5,-5-1-1,-14-13 1,3 6 2,-13-12-1,7-2 2,-7-6 0,-7 1 2,2-9 0,-5 2-5,1 11-10,-14-12-1</inkml:trace>
  <inkml:trace contextRef="#ctx0" brushRef="#br0" timeOffset="126657.2444">14990 3510 6,'31'56'4,"5"-3"-3,7-5-2,9 3-3</inkml:trace>
  <inkml:trace contextRef="#ctx0" brushRef="#br0" timeOffset="127413.2876">19657 4081 17,'218'-28'10,"-3"-2"-2,-6 0-4,-3-2-3,-6-4-3,-4-3-3,-10 1 1,-7-7 1,-3-2 1,-7 0 1,-13-7 2,-7 1 3,-11 2 0,-7-7 1,-5 0-1,-15-1 1,-11 1-2,-7-5 2,-12 2-3,-8-7 0,-12 6 0,-8-4-1,-13-5 2,-6 0 0,-12-1 0,-5-7 1,-14-3 1,-6 10 1,-16-11 0,-7 3-1,-11 5-3,-16 1-1,-8-1-2,-13 10 0,-9-2-3,-12 6 1,-12-2-1,-14 9 1,-13-3 0,-10 7 2,-14 6-3,-15 4 1,-9 2 2,-13 3-1,-7 6 1,-6 6 0,-3-1 1,-4 7 1,-4 2 2,-1 7-1,1 1 0,-2 10 0,-6 5 1,3 8 0,-6 5 1,2 3 1,-3 6-1,8 4 1,-8 3 1,8 2 0,-3 2 0,7 3-3,0 8 0,6 0-2,-1 12-1,9 2-3,11 13-1,5-3-3,18 24-7,11-3-12,9 9 1,21 4 2,15-1 1</inkml:trace>
  <inkml:trace contextRef="#ctx0" brushRef="#br0" timeOffset="204100.6739">13332 4035 47,'14'-1'22,"-14"1"3,0 0-2,0 0-17,0 0-3,-19 0-1,1-4 0,-5 3-1,-7 0 0,-3-5-1,-4-1-1,1-3 1,-3-2 0,-4-5 0,-3 0 0,-3-5 1,-4-2 0,-2 1 1,-8-2 0,-3 2-1,-13-2 1,0 3 0,-6 1-1,-4-1 0,-3-1 0,0 0 0,-7-1 0,3 1 0,-1-1 0,1-4 0,-4 0 0,4 1 1,-2 1-1,-1 0-1,-5-2 1,1 6-2,-2-3 1,4 2 0,-1 3 1,4 2-2,3-2 2,0 3-1,6-3 0,-1 5 1,1 1-1,0 4 0,-1 1 1,0 1-1,0 0 0,-3 3 0,4 2 1,3 1-1,-1 0 1,3 4 0,4 0 0,4 4 0,4 4 0,7 1 0,3 2 1,3 4-1,5-1-1,1 4 1,1-2-1,1 3 0,-1 2-1,3 0 1,2 0-1,-3 5 0,5-1 1,-1 3 0,5 3 0,7 0-1,4 3 1,0 2-1,5 4 1,3-2-1,4 3 0,1-1 0,2 1 0,0 2 0,1 0 1,3-1-1,0 4 1,6 2 0,0-2-1,5 3 0,4 1 0,1-4 1,4 5-2,-1 3 1,2-1 0,-1 2-1,3 3 2,-2 3-2,2 2 1,0 5 1,3-4 0,5 2 1,7 0-1,5 0 1,2-4-1,3-1 1,0-6-1,5-1 0,-4 0 0,3-2-1,-2-3 1,-2 2 0,1-3-1,0 2 2,5-3-2,-3 2 1,2-5-1,-1 1 1,1-4 0,1 1-1,0-6 1,2 1-1,-3-5 2,1-2-2,4-1 1,2-1 0,-2-1 0,7 1 1,-1-3 0,4 5 0,5-2 0,6-2 0,5 3-1,6 2 1,5-1-1,5-2 0,10 2 0,1-2 0,3 4 0,7-2 0,3-1 2,5 1-1,10 2 0,2 3 0,4 0 1,6 1-2,8-6 3,-1 4-3,5-4 0,2 4 1,-3-7-1,-1-4 1,1-4-1,-2-5 0,-5-3-1,4-6 1,-2-4 0,2-9 0,-3-3 0,-1-4 0,-1-4 1,-6-1-1,0-8 0,-3-6 1,-5-4 0,-4-2-1,-4-8-1,-7-2 1,-2-10-1,-5-2 1,-9-7 0,-5-6 1,-14-3-1,1-7 0,-14-4 1,-8-3 0,-16-6 0,-6-4 1,-13-4-1,-16 1 1,-12-3-1,-16 1 1,-14-5-1,-16-2 1,-8-4 0,-11 4-2,-8-1 2,-6-4-1,-10-1 0,-1-2 1,-6-4-1,-8 3 1,-3 3-1,-5 2 0,-12-2-1,-10 7 2,-14-1-2,-13 4 0,-19 9-1,-20 4-3,-13 12 0,-23-4-3,-8 16-4,-28-6-10,-2 16-9,-14 6-3,-9 4 4,-12 2 0</inkml:trace>
  <inkml:trace contextRef="#ctx0" brushRef="#br0" timeOffset="212942.1796">16571 3434 49,'113'30'24,"7"1"3,12 1-3,11 5-23,6-3 0,14 3-1,6-6 0,4 0 0,12-3 0,8-1-1,7-5 1,11 0 0,1-3 2,10-1 0,-1-8 2,10 5 0,-8-5 0,5-5 0,-13-11 0,5-3 0,-9-4-1,-6-10-3,0-7 0,-11-12-1,-1-4-2,-9-13 0,-2 0-1,-12-12 0,-3-2-2,-19-6 1,-5 1 0,-22-1 3,-16-3 1,-20 2 1,-18 3 1,-18 6 1,-23 0 0,-17 4 1,-23-1-1,-16-2-2,-19 8 1,-16-4-1,-18-2 0,-16 1-1,-27-6 0,-13 4 1,-25-6-2,-23 7 2,-19-3-1,-27 5 2,-25-2-1,-20 5 1,-15 12-1,-20 9 1,-13 8 0,-3 8 0,-11 9 1,-2 5-2,3 9 1,-3 6 0,5 4 0,10 4 0,5 7 2,17 9 0,10 7 1,26 14-1,10 13 2,31 9-2,20 12 2,29 6-3,30 12 1,30 12-2,29 3 1,40 5-1,35 0 0,48 3 2,46 6-2,40 3-1,51-1-11,35-12-18,45 1-3,22-9 0,21-10-1</inkml:trace>
  <inkml:trace contextRef="#ctx0" brushRef="#br0" timeOffset="214241.2539">13254 4397 75,'32'-16'30,"-9"-5"-2,-7-2 0,-14-1-27,-12-5-1,-15-3 0,-7-8 0,-17-1 0,-14-4 1,-19 0 0,-16-1-3,-14 3 1,-13 1-2,-12 6 1,-14 2 0,-7 7-1,-7 4 0,-2 2 1,-6 7 1,-3 1 0,-3 6 1,-4 6 0,0 6 1,-2 1 0,2 5 0,2 2 0,3 5 0,4 2 1,11 3-1,3 1 0,16 4 0,6 1-1,13 0 2,15 5-1,7 0 0,15 2 0,12 1 0,3-2-1,9 1 1,3-2-1,6 3 0,3-3-1,2-1 0,8-2 1,4 3-1,11-3 1,8 3 0,11-1 1,11 2-1,12 0 2,10 5-1,8-3 0,14 5 1,4-6-2,8 3 2,9-6-2,6 5 0,3-3 0,8-1 0,4 1 1,9 0-1,8 0 0,12 2 0,5-2 0,16 1 0,9-2 0,9-2 2,12-5-2,2-3 0,8-3 0,5-1 0,6-2 0,5-8 0,4-2 0,5-3 0,3-3 1,8-3-1,0-5 0,5 0 1,0-4-1,5 1 0,-3-1 0,-7-2 0,0 1 0,-8-4-1,-5 3 2,-8-4-1,-16 2 0,-11-3 0,-12-5 0,-11 1 1,-17-5 0,-11-3 1,-22-5-1,-12-6 0,-17-5 0,-15-7-1,-18-4 1,-19-8-2,-17 3 1,-26-8-1,-17-1 0,-30 2 2,-28 0-2,-31 3 2,-33 3-1,-35 2 1,-40 2-2,-39 0-1,-28 5-3,-42-4-17,-16 7-7,-25-5-1,-8 5-1,-17-1-2</inkml:trace>
  <inkml:trace contextRef="#ctx0" brushRef="#br0" timeOffset="217277.4276">13474 5632 47,'-41'-21'22,"1"3"0,-7-13-1,5 4-26,-8-5 0,6 1 3,-6-3 3,-3-2 2,2 2 2,-19-5 1,2 4 0,-16-3-1,-11 5-1,-14-2-2,-15 3 1,-12-1-2,-6 6 2,-3-4-1,-1 3 0,-1-2-1,10-5-1,-1-2 1,8-2-2,4-3 1,2-6-1,2 1 2,-3 2-1,-6 2 2,-3 15-1,-9 5 2,-1 13-1,-8 10 1,5 15-1,1 9-1,4 11 0,12 2 0,9 8 0,13 5-1,15-1 1,11 4-1,11 3 1,12 2-1,7 6-1,5 4 1,3 3-1,12 10 0,2 1 0,12 4 0,10 3 0,17 1 0,15 0 0,21-5 0,16 0 1,21-4-1,17 1 0,13 1 1,9-2-1,16-1-1,5-2 2,2 0 2,11-1-1,8-7 1,9-7 0,13-8 0,11-6-1,16-14 2,14-4-1,15-13-2,6-10 1,9-5-1,3-11 0,1-9 1,-7-11-2,-6-8-2,-15-8 1,-12-8-1,-19-10 1,-25-6 0,-19-11 1,-28-2-1,-25-6 2,-29-2 1,-31-3-1,-34-1-2,-41-7-4,-31 9-7,-51-3-12,-43 2-4,-51 3 1,-41 6-1</inkml:trace>
  <inkml:trace contextRef="#ctx0" brushRef="#br0" timeOffset="221668.6787">8391 5679 30,'0'0'18,"0"0"0,0 0-2,12-14-5,-12 14-4,9-10-1,-9 10-2,10-18 0,-10 18-1,10-22 1,-10 22 0,12-26 0,-4 16 1,-3-10 0,6 9-1,0-4 0,7 1-1,1-3-1,4 2-1,5 0 1,-1-3-2,6 1 0,-3-4 0,1 1 1,-5-2-1,-5-3 1,-5 4 0,-5-1 0,-4-1 1,-3 1-1,-4 2 1,-1-3-1,-2 2 1,1 3-1,-3-2 1,-3 1-2,-2-1 1,-3-1-1,-3 0 0,-8 1 0,-3 0 0,-4-1 0,-2-1 0,2 3 0,-4 0 1,1 6-1,6 0 0,4 2 1,1 3-1,2 4 1,2 3-1,-2 1 1,-2 5 0,-7-1 0,-1-1 0,-7 4 0,-5 0 0,-4 1 0,-5-2 0,5 0-1,-4 0 1,4 3-1,4 1 0,1 4 1,6 3-1,5 3 0,4 2 1,6 4-1,6 3 1,2 1-1,6 2 1,6-3-1,9 2 0,11-4 1,11 1-1,14-3 1,10-3-2,11-3 1,14 1 0,4-6 0,0-5-1,-7-1 0,-4-7 0,-10-4 0,-12-9-4,-3 3-13,-21-15-13,6 1-1,-6-15-2,4-4 3</inkml:trace>
  <inkml:trace contextRef="#ctx0" brushRef="#br0" timeOffset="223245.7689">7527 5048 85,'9'-17'30,"-9"-10"0,2 3 0,-7-8-27,3 6-1,0-8 0,0 2 1,0-4-1,1 5 0,-2 1 1,-2 2-2,-12 3 0,-10 3-1,-10 4 1,-15 6-1,-11 6 0,-10 7 0,-11 5 0,-1 8 0,3 3 0,7 5 0,7 9 0,5 3 1,10 5-1,12 4 0,4 9 0,6 1 0,6 14 0,3 1 0,6 3-1,9 4 1,8 2-1,14-1 0,10-1 1,9-1-2,15-9 1,6-9 1,9-5-1,3-8 0,4-9 1,-5-7 0,2-11 0,-4-5 0,-2-8 1,1-3 0,-2-8 0,-1-6-1,-6-7 0,-2-9 1,-5-6-1,-4-11 0,-10-8 0,-7-5-2,-9-8 1,-15-6 0,-9-1-2,-11 0-1,0 9-7,-21-6-20,4 13 1,-11-7-2,3 10 1</inkml:trace>
  <inkml:trace contextRef="#ctx0" brushRef="#br0" timeOffset="224650.8493">5767 5652 72,'3'-19'27,"-3"-5"0,0-7-1,-10-5-22,5-4-5,0-1 2,5-4 1,-7-3 0,4-2 2,-6-3-1,2 0 2,-8-7-3,-2 1 0,-5-4-1,-9 1 0,-1-2 0,-8 2 0,-4-3 2,-8 7-2,-4 2 1,-6 1-1,-6 4 1,-6 4 0,-9 2-1,-2 1 1,-10 5-2,-7 1 1,-8 7 0,-9 4-1,-7 9 1,-3 4-1,-7 13 0,-6 9-1,2 9 1,2 7 0,6 9 0,0 9 0,11 9 1,8 7-1,9 7 0,7 7 1,14 6-1,6 9 0,10 9 2,9 0-3,13 5 1,7 0 0,16 3 0,13 0-1,20-6 1,14 0 0,14-11-1,18 1 2,17-5-1,14-8 0,14-8-1,11-6 1,13-9 1,13-5-2,12-10 2,7-6-1,11-17 0,6-8 2,14-14-2,-1-8 0,2-13 0,3-10 1,-7-14-2,-1-12 2,-16-11-2,-15-8 0,-21-7 1,-27-11-3,-19 3-11,-40-19-18,-24 3 1,-42-15 0,-25-1-3</inkml:trace>
  <inkml:trace contextRef="#ctx0" brushRef="#br0" timeOffset="237018.5567">19194 3736 37,'9'19'25,"2"-7"0,-11-12-2,17 16-22,-17-16-2,14 14 2,-14-14 0,0 0 0,16 13 1,-16-13 0,0 0 1,11 15 0,-11-15 0,13 16 1,1-5 0,1-2 0,8 3 0,-3 2-1,10 4 1,-3-6-2,10 6 0,-5-1 0,4 2 0,-3 0-1,0 5 0,-2 0 0,-1 1 0,-7 3 0,-4 1-1,-6 2 0,-5 2 0,-11-3 0,-1 2 0,-12-4 1,-6 5-1,-9-3 2,-3 0-2,-8-2 2,-6 0-1,-8 0 2,-2-4-2,-8-1 1,-6-4-2,-4-4 1,-5 0-1,-5-5 1,-2 2-1,-8-8 0,-2 1 2,-8-4-2,-1-2 1,-8-1 0,-9-2 0,-9-4 0,-4-3 0,-6 0 0,-5 1-1,-4-2 0,0-1 0,0-1-1,-1 1 1,1 0 0,0 3 1,0-2-2,-5 4 2,0-1 0,-2 6 0,2 0 1,1 0 1,0 1-2,7 0 2,5 0-2,7 0 1,3-1 0,13-1 0,3 2-1,11-2 0,7-2-1,11 5 1,8-1 0,10 3-1,11 0 1,8 1-1,14 0 0,5-2 0,13 2 0,4-4 0,16 2 0,0-13-1,18 0 0,18-3 0,12-6 1,14-5-1,12-6 0,15 1 0,9-1 1,5-4-1,1 3 1,-8 4 0,-9 3 0,-14 6 0,-21 8 1,-24 6 0,-28 7 0,-41 13 2,-30 8 1,-20 16 0,-8 4 1,10 18 0,25 8-2,42 7-3,56 3-2,54-9-30,74 2-6,38-25-2,45-19-2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3-11-01T18:36:18.6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17907 1938 3,'-2'-18'17,"-7"-5"2,8 0-4,-4 3-6,-4 0-2,1 3 2,-8 1-2,0 0-1,-5 1-2,-2 0-1,0-2-3,-6 2 1,2 0-1,-3 1 1,3-3 0,-1 3 0,-3 2 0,1 5 0,-3-1-1,-1 4 1,2-3-1,0 4 1,-2 3-1,3 2 1,-3 2 0,2 3 0,1 2 0,-3 3 0,1 4 0,-3 0-1,-2 5 1,-4 0-1,-1-2 0,-4 3 1,-6 4 0,-6 0-1,-3 1 2,-6 0-2,0 1 2,-6 1-2,1 10 2,-4-3-3,-1 1 2,1-3 0,-4 3 0,1-1 0,3 2 1,0 0-1,0-6 1,7 1 1,-2 7-2,9-2 2,1 7-2,5-2 1,7-1-1,4 3 0,9-1-2,6 1 1,5-8-1,9 2 0,7-7 0,6 3 0,9-1 1,6-3-1,8 6 2,-1 3 0,9-2 1,3 2-1,-2 0 0,7 2 1,-3 1-1,4 2 1,11-9-3,2-2 1,8 4 0,6-1 0,5 0-1,13-1 1,3-2 0,6 3 0,4-1 1,5-3 0,-1 1 0,8 2-1,2-3 1,1-4-1,3 2 1,3-4-2,-1-2 1,3-2-1,7-3 1,-1-3 0,1-3 0,-3 1 0,1-1 1,1-1-1,-4-2 1,2 1 0,-2 1-1,3-2 0,-4-2 1,6 0-1,1-3 0,5-3 0,0-2 0,2 4 1,0-7-1,1 3 1,-1-3-1,0-1 1,0 3 0,-1-1-1,-5 2 1,0-2 0,-2-5-1,-1 2 0,2-1 0,-3-3 1,-2-2-1,-3-1 1,-4-5-1,-1 5 1,-6 1 0,-8-2-1,-4-3 0,-7 3 0,-6-2 1,-5-2-1,0 0 0,-7-1 1,-3-3-1,-1 1 1,-2-5-1,-5 1 1,1-3 0,-1 3 0,-3-3 1,-6 0-1,-1-2 0,-6-3 0,-3-1 1,-6 0-2,-6-4 0,-2-2 0,-6-1 0,-3-4 1,-4-1-1,-1 3 0,-5-6-1,-2 5 1,-7 0 0,-4-6-1,-6-1 0,-3 4-1,-4 0 1,-3-5 1,-4-2-2,0 0 2,-2-2 0,-2 6 0,2-5 2,-6 4-2,2-5 0,-2 7 1,-4 4-1,-1 3-1,-5 2 1,-1 3 0,-6 2-2,-4 6 2,-7-8-1,-5 3 1,-8-1 1,-8 1-1,-11-4 0,-10 4 2,-16 3-2,-10 3 1,-14 7-1,-11 1 0,-11-1-1,-10 4 1,-4 4 0,-10-5 0,5 2 1,-6 0-1,5 4 2,1-1-1,-2 6 1,4 0-1,1 5 0,4 5 1,5 3-2,3-1 1,1 9 0,8-5-1,4 3-1,4 3-1,8 3-3,-2-10-11,6 10-14,-1-4-2,9 5 0,1-4 0</inkml:trace>
  <inkml:trace contextRef="#ctx0" brushRef="#br0" timeOffset="805.046">17983 4090 39,'0'0'22,"0"0"-1,0 0-3,0 0-27,0 0-6,0 0-4,-2-12-2,2 12-1</inkml:trace>
  <inkml:trace contextRef="#ctx0" brushRef="#br0" timeOffset="2419.1383">17998 4057 24,'7'18'16,"-5"-5"-2,1-2-4,1 4-3,-3 2-3,0-1-2,-1 0-1,0-2 0,-2-3 0,0 0 1,2-11-1,-4 16 2,4-16-1,-2 12 2,2-12 1,0 0 0,0 0 1,9 13 0,-9-13 0,14 9-1,-14-9 0,21 6-2,-9 2 0,4-1-1,1 0-2,1 1 1,-2 2-1,1 2 1,0 3 0,-2 2 0,-3 5 1,-3 4-1,-7 2 2,-2 7-2,-3 3 2,-4 6-2,-3-4 1,1 5-2,-3 0 1,2 5 1,-3-2-1,3 6 1,-6-4-1,2 6 1,-8 0 0,0 5-2,-6-5 1,-3 2 0,-3-3-1,-3 4 2,0 0-4,-1 2 2,-5 0 0,2 3 2,-2-1-4,5 2 4,-3 2 0,-3 0-2,-3-1 1,1 1-1,-1 0 1,1 2-1,-4 4 1,3-3-1,-6 1-1,-1-1 1,-2 2 0,2-6 0,-2 5 1,2-2-1,-2-5 1,4 2 0,1 0 0,5 0-1,-2 1 2,5 4-1,-1-5-1,-1 2 1,0-1 0,5 2 0,-3-2 0,-2-1 0,4-2 1,-1 1-1,-1-5 0,1 0 1,-5-4-2,-1 2 1,0-3-1,-5-3 1,6 1-1,-5-5 0,-1 6 0,2-4 0,2-5 0,-1 4-1,-1-4 1,0 1 0,-2 2-1,-1-2 1,4-4 0,-3 2 1,0 3-1,-1 0 0,-1-2 0,1 1 1,1-2-1,2 0 0,-3 0 0,-3-3 0,4-4 0,2 0 0,-3-1 1,-2-5-1,-3 1 0,1-2 0,-2-1 0,-2 1 0,0 1 0,-2-4 0,3 2 0,2 2 0,1-6 0,2 2 0,4-1 0,4-1 1,3 2-1,3-3 0,6-2 0,1-2 0,4 3 1,3-5-2,5-3 1,2 0 0,-1-3-1,7-3 1,-1-1 0,1 0 0,-2-3 0,4 2 0,0 0 0,3-2 0,10-5 1,-20 10-2,20-10 1,0 0 1,-12 4-1,12-4 0,6-11 0,-6 11 0,13-21 1,-5 8-1,2-2 0,-2-2 0,5 2 1,-3-4-1,-3 0 0,3 0 0,0 1 0,-2 2 0,0-1 1,-1-2-1,1 2 0,-3 2 0,-2 3 1,-1 0-1,-2 12 1,2-17-1,-2 17 1,0 0-1,0 0 0,-12-3 0,-1 12 0,-2 3 1,-3 5-1,-9 6 0,-9 11 0,-4 2 0,-7 8 1,-3-1-3,3-2 2,-1 3 0,6-6 0,6-7 1,8-6-1,10-7-1,11-6 1,7-12 1,7 11-1,8-11 0,5 1 0,9-1-2,5 0 3,9 0-1,3 1 1,11 2-1,2 3 0,4-2 0,3 1 1,-1 1-2,5-4-1,-5-9-3,11 6-30,-18-17 1,9 3-2,-6-12 0</inkml:trace>
  <inkml:trace contextRef="#ctx0" brushRef="#br0" timeOffset="13802.7894">12770 10928 15,'-16'18'19,"2"-21"0,14 3-4,-22-2-15,6-3-1,-2-3 1,-6 0 0,1-2 0,-5-5 0,1 3 0,-9-1 1,-4 0-1,-2-2 1,-6 7-1,-4-1-1,-6 2 1,1 3 0,-9-2-1,-4 2 1,0 2 0,-4 0 1,0-1-1,-7-1 0,-1 1 0,-1-4 0,-2 4 0,-4-3 0,0-1 0,-6 1 0,6-3 0,-5 4 0,-1-2 0,0 0 1,-2 4-1,2 0 1,1 0 0,-1 2-1,1 1 1,1-1 0,3 1 0,0-2 0,5 2 1,-3-3 2,7 1 0,-6-1 1,2 4 0,-12-4 1,5 7 0,-5-4-1,-3 3 0,-3 2-1,1 0-1,2-2 0,7 0-1,2-1 0,4 5 0,6-4-1,8 3 0,2 3 1,0 3-1,6 0-1,0 4 1,5 5-1,2 2-1,5 6 0,-1 1 0,6 5 0,5-1 0,7 5 2,5 2 0,13-3 0,4 2 0,10-4 1,13 3-1,2-3 1,15 4 0,1-3-1,9 5 0,1-3 0,10 2 1,6 3-1,7-3 0,10 1-1,5 0 1,12-3 0,11-3 0,3-4 0,12-1 1,2-9 0,7 0 0,4-7-1,11 0 1,-6-4 0,7 0-2,2-5 1,4 2-1,7 0 0,-3-2-1,3-3 1,3-2 0,2-4 0,6 0 0,4 0 0,-1-7 0,2-2 0,6-4 1,-1-4-1,-2-4 0,1 3 0,-11-8 0,-3-2 0,-13-1 0,-5-5 0,-17 1 0,-14-3 2,-15-2-2,-18-4 1,-15-3-1,-20-2 1,-21-3 0,-20 0-2,-25-5 0,-20 3-4,-31-8-4,-8 10-18,-35-3-5,-19 10-1,-24-1 0</inkml:trace>
  <inkml:trace contextRef="#ctx0" brushRef="#br0" timeOffset="17561.0044">5850 11975 60,'16'-4'29,"0"-8"0,5-3-2,4-2-25,4-5-3,8-4 1,3-6-3,11 1-1,-3-9-1,13 4 1,-2-5-1,15 4 1,0-5 0,9 8 1,1-2 0,7 1 2,3 7 2,1-5 0,3 8 2,-7-7-1,0 0 0,-1-3 0,2-3 0,-8-9-2,-5-4 0,-1-6-1,-4-9 0,-2-4 1,-7-1 1,-4-7 2,-7 2 0,-11-3 2,-6 7 0,-16-5 0,-11 8-1,-19-4-1,-9 5-2,-15-1-1,-15 1-1,-7 3-1,-11 1-1,-5 6 1,-5-1-2,-2 11 0,-12 0-1,1 13 0,-14 0-1,-4 15 1,-5 7 2,-10 13 0,-6 15 1,-5 9 1,-4 17 2,-1 14 1,5 15 1,4 8-1,10 13 1,11 7 2,17 13 0,12 3 1,25 15 1,12-2 0,32 7 2,11-4-2,31 11 1,18-12-3,26 1-2,19-8-2,12-20-30,22-11-2,5-17-1,6-23-2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0" units="in"/>
          <inkml:channel name="Y" type="integer" max="1628" units="in"/>
        </inkml:traceFormat>
        <inkml:channelProperties>
          <inkml:channelProperty channel="X" name="resolution" value="254.01711" units="1/in"/>
          <inkml:channelProperty channel="Y" name="resolution" value="254.01778" units="1/in"/>
        </inkml:channelProperties>
      </inkml:inkSource>
      <inkml:timestamp xml:id="ts0" timeString="2013-09-27T18:46:46.2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9006 18559,'0'11,"0"-11,0 0,0 0,13 0,-13 0</inkml:trace>
  <inkml:trace contextRef="#ctx0" brushRef="#br0" timeOffset="7299.4169">9006 18617,'0'-12,"0"12,0-11,0 11,0 0,0-12,0 12,0-12,0 12,0 0,0 0,0 0,0 0,0 0,0-11,0 11,0 0,0 0,0 0,0 0,0 0,0 0,0-12,0 24,0-12,0 0,0 0,0 0,0 0,0 0,0 0,0-12,0 12,0 0,0 0,0 0,0 0,0 0,0 0,0 0,0 12,0-12,0 11,0-11,0 12,0-12,0 12,0-24,0 12,0-12,0 12,0 0,0 0,0 0,0 0,0-11,0 11,0-12,0 12,0 0,0 0,0 0,0 0,0 0,0 0,0 0,0 0,0 0,0 0,0 0,0 0,0 0,0-12,0 12,0 0,0 0,0 0,0 0,0 0,0 0,0 0,0 0,0 0,0 12,0-12,0 0,0 0,0 0,0 0,0 0,0 0,0 12,0-12,0 0,0-12,0 12,0 0,0 0,0 12,0-12,0-12,0 12,0 0,0 0,0 0,0 0,0 0,0 0,0 0,0 0,0 0,0 0,0 0,0 0,0 0,0 0,0 0,0 0,0-12,0 12,0 0,0 0,0 0,0 0,0 12,0-12,0 0,0 0,0 0,0 0,0 0,0 0,0-12,0 12,0 12,0-12,0 0,0 0,0 0,0 0,0 0,0 0,0 0,0 0,0 0,0 0,0 0,0 0,0 0,0 0,0 0,0 0,0 0,0 0,0 0,0 0,0-12,0 12,0 0,0 0,0 0,0 12,0-12,0 0,0 0,0 0,0 12,0-12,0 0,0 0,0 0,0 0,0 11,0-22,0 11,0 0,0 0,0 0,0 0,0 0,0 0,0 0,0 0,0 0,0 0,0 0,0 0,0 0,0 0,0 0,0 0,0 0,0-12,0 12,0 0,0-12,0 12,0 12,0-12,0 0,0 0,0 0,0 12,0-12,0 0,0 0,0 0,0 0,0 0,0 0,0-12,0 12,0 0,0 0,0 0,0 12,0-12,0 0,0 0,0-12,0 12,0 0,0 12,0-12,0 0,0 0,0 0,0 0,0 0,0 0,0 0,0 0,0 11,0-22,0 11,0 0,0 0,0 0,0-12,0 12,0 0,0 0,0 0,0 12,0-12,0 0,0 0,0 0,0 0,0 0,0 0,0-12,0 12,0 0,0 0,0 0,0 0,0 0,0 0,0 0,0-12,0 12,0 0,0 0,0 0,0 0,0 0,0 0,0 12,0-12,0 0,0 0,0 0,0 0,0 0,0 0,0 0,0 0,0 0,0-12,0 12,0 0,0 0,0 12,0-12,0 0,0 0,0 0,0 0,0 0,0 0,0 0,0 0,0 0,0 0,0 0,0 0,0 0,0 0,0 0,0 0,0-12,0 12,0 0,0 0,0 0,0 0,0 0,0 0,0 0,0 12,0-12,0 0,0 0,0 0,0 0,0 0,0 0,0 0,0 0,0 0,0 0,0 0,0 0,0 0,0 0,0 0,0 0,0 0,0 0,0 0,0 0,0 0,0 0,0 12,0-1,0-22,0 11,0 0,0 0,0 0,0 0,0 0,0 0,0 0,0 0,0 0,0 0,0-12,0 12,0 0,0 0,0 0,0 0,0 0,13 0,-13 0,0 0,0 0,0 0,0 0,0 0,0 0,0 0,0 0,0-12,0 12,0 0,0 0,0 0,0 12,0-12,0 0,0 12,0-12,0 0,0 0,0-12,0 12,0 0,0 0,0 12,0-24,0 12,0 0,0 0,0 12,0-12,0 0,0 0,0 0,0 0,0 0,0 0,0 0,0 11,0-22,0 11,0 0,0 0,0 0,0 0,0 0,0 0,0 0,0 0,0 0,0 0,0 0,0 0,0 0,0 0,0 0,0 0,0-12,0 12,0 12,0-12,0 0,0 0,0 0,0 0,0 0,0-12,0 12,0 0,0 0,0 0,0 0,0 0,0 0,0 0,0 0,0 0,0 0,0 0,0-12,0 24,0-12,0 0,0 0,0 0,0 0,0 0,0 0,0 0,0 0,0 0,0 0,0 0,0 0,0 0,0 0,0 12,0-12,0 0,0 0,0 0,0 0,0 11,0-11,0-11,0 11,0 0,0 0,0 0,0 0,0-12,0 12,0 0,0 0,0 0,0 0,0 0,0 0,0 0,0 0,0 0,0 0,0 12,0-12,0 0,0 0,0 0,0 0,0 0,0-12,0 12,0 0,0 0,0 0,0 0,0 0,0 0,0 0,0 0,0 0,0-12,0 12,0 12,0-12,0 0,0 0,0 0,0 12,0-12,0 0,0 0,0-12,0 12,0 0,0 0,0 0,0 0,0 0,0 0,0 0,0 0,0 0,0 12,0-12,0 0,0 11,0-11,0-11,0 11,0 0,0 0,0 0,0 0,0 0,0 0,0 0,0-12,0 12,0 0,0 0,0 0,0 0,0 0,0-12,0 12,0 12,0-12,0 0,0 0,0 12,0-12,0 0,0 0,0 0,0 11,0-11,0 0,0 12,0-12,0 0,0-12,0 12,0 0,0 0,0 0,0 0,0 0,0 0,0 0,0-11,0 11,0 0,0 11,0-11,0 0,0 0,0-11,0 11,0 0,0 0,0 11,0-11,0 0,0 0,0 0,0-11,0 11,0 0,0 11,0-11,0 0,0-11,0 11,0 0,0 0,0 0,0 0,0 0,0 0,0 0,0 0,0 0,0 11,0-11,0 0,0 0,0 0,0 0,0 0,0 0,0 0,0 0,0 0,0 0,0 0,0 0,0 0,0 0,0 0,0-11,0 22,0-11,0 0,0 0,0 0,0 0,0 0,0 0,0 0,0-11,0 11,0 0,0 0,0 0,0 0,0 11,0-11,0-11,0 11,0 0,0 0,0 0,0 0,0 0,0 0,0 0,0 0,0 0,0 0,0 0,0 11,0-22,0 11,0 0,0 0,0 0,0 11,0-11,0 0,0 0,0 0,0 0,0 0,0 0,0 0,0 0,0 0,0 0,0 0,0 0,0 0,0-11,0 11,0 0,0 0,0 0,0 0,0 0,0 0,0 0,0 0,0 0,0 0,0 0,0 0,0 0,0 0,0 11,0-11,0 0,0 0,0 0,0-11,0 22,0-11,0 0,0 0,0-11,0 11,0 0,0 0,0 0,0 0,0 0,0 0,0 0,0 0,0 0,0 0,0 11,0-11,0 0,0 0,0 0,0 0,0 0,0 0,0 0,0 0,0 0,0 0,0 0,0 0,0-11,0 11,0 11,0-11,0 0,0 0,0 0,0 0,0 0,0 0,0 0,0 0,0 0,0 0,0-11,0 11,0 0,0 0,0 0,0 0,0 11,0-11,0 0,0 0,0 0,0 0,0 0,0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2C7D16-683A-4522-AD16-173E9D53AB5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10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11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5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6F84F-9E3A-422D-80A9-0A92870A6578}" type="slidenum">
              <a:rPr lang="en-US"/>
              <a:pPr/>
              <a:t>6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6F84F-9E3A-422D-80A9-0A92870A6578}" type="slidenum">
              <a:rPr lang="en-US"/>
              <a:pPr/>
              <a:t>7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8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182D4-53F0-413D-BB95-8F860ABEDD99}" type="slidenum">
              <a:rPr lang="en-US"/>
              <a:pPr/>
              <a:t>9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E72F7-C07B-4939-8BDF-E9041AF07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7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48.png"/><Relationship Id="rId3" Type="http://schemas.openxmlformats.org/officeDocument/2006/relationships/tags" Target="../tags/tag82.xml"/><Relationship Id="rId21" Type="http://schemas.openxmlformats.org/officeDocument/2006/relationships/image" Target="../media/image47.emf"/><Relationship Id="rId34" Type="http://schemas.openxmlformats.org/officeDocument/2006/relationships/image" Target="../media/image18.png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5" Type="http://schemas.openxmlformats.org/officeDocument/2006/relationships/image" Target="../media/image42.png"/><Relationship Id="rId33" Type="http://schemas.openxmlformats.org/officeDocument/2006/relationships/image" Target="../media/image34.png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oleObject" Target="../embeddings/oleObject6.bin"/><Relationship Id="rId29" Type="http://schemas.openxmlformats.org/officeDocument/2006/relationships/image" Target="../media/image13.png"/><Relationship Id="rId1" Type="http://schemas.openxmlformats.org/officeDocument/2006/relationships/vmlDrawing" Target="../drawings/vmlDrawing6.v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24" Type="http://schemas.openxmlformats.org/officeDocument/2006/relationships/image" Target="../media/image40.png"/><Relationship Id="rId32" Type="http://schemas.openxmlformats.org/officeDocument/2006/relationships/image" Target="../media/image51.png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23" Type="http://schemas.openxmlformats.org/officeDocument/2006/relationships/image" Target="../media/image39.png"/><Relationship Id="rId28" Type="http://schemas.openxmlformats.org/officeDocument/2006/relationships/image" Target="../media/image12.png"/><Relationship Id="rId36" Type="http://schemas.openxmlformats.org/officeDocument/2006/relationships/image" Target="../media/image52.emf"/><Relationship Id="rId10" Type="http://schemas.openxmlformats.org/officeDocument/2006/relationships/tags" Target="../tags/tag89.xml"/><Relationship Id="rId19" Type="http://schemas.openxmlformats.org/officeDocument/2006/relationships/notesSlide" Target="../notesSlides/notesSlide10.xml"/><Relationship Id="rId31" Type="http://schemas.openxmlformats.org/officeDocument/2006/relationships/image" Target="../media/image50.png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Relationship Id="rId22" Type="http://schemas.openxmlformats.org/officeDocument/2006/relationships/image" Target="../media/image38.png"/><Relationship Id="rId27" Type="http://schemas.openxmlformats.org/officeDocument/2006/relationships/image" Target="../media/image49.png"/><Relationship Id="rId30" Type="http://schemas.openxmlformats.org/officeDocument/2006/relationships/image" Target="../media/image37.png"/><Relationship Id="rId35" Type="http://schemas.openxmlformats.org/officeDocument/2006/relationships/customXml" Target="../ink/ink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26" Type="http://schemas.openxmlformats.org/officeDocument/2006/relationships/image" Target="../media/image42.png"/><Relationship Id="rId3" Type="http://schemas.openxmlformats.org/officeDocument/2006/relationships/tags" Target="../tags/tag98.xml"/><Relationship Id="rId21" Type="http://schemas.openxmlformats.org/officeDocument/2006/relationships/oleObject" Target="../embeddings/oleObject7.bin"/><Relationship Id="rId34" Type="http://schemas.openxmlformats.org/officeDocument/2006/relationships/image" Target="../media/image59.png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5" Type="http://schemas.openxmlformats.org/officeDocument/2006/relationships/image" Target="../media/image56.png"/><Relationship Id="rId33" Type="http://schemas.openxmlformats.org/officeDocument/2006/relationships/image" Target="../media/image58.png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0" Type="http://schemas.openxmlformats.org/officeDocument/2006/relationships/notesSlide" Target="../notesSlides/notesSlide11.xml"/><Relationship Id="rId29" Type="http://schemas.openxmlformats.org/officeDocument/2006/relationships/image" Target="../media/image13.png"/><Relationship Id="rId1" Type="http://schemas.openxmlformats.org/officeDocument/2006/relationships/vmlDrawing" Target="../drawings/vmlDrawing7.v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24" Type="http://schemas.openxmlformats.org/officeDocument/2006/relationships/image" Target="../media/image55.png"/><Relationship Id="rId32" Type="http://schemas.openxmlformats.org/officeDocument/2006/relationships/image" Target="../media/image39.png"/><Relationship Id="rId5" Type="http://schemas.openxmlformats.org/officeDocument/2006/relationships/tags" Target="../tags/tag100.xml"/><Relationship Id="rId15" Type="http://schemas.openxmlformats.org/officeDocument/2006/relationships/tags" Target="../tags/tag110.xml"/><Relationship Id="rId23" Type="http://schemas.openxmlformats.org/officeDocument/2006/relationships/image" Target="../media/image54.png"/><Relationship Id="rId28" Type="http://schemas.openxmlformats.org/officeDocument/2006/relationships/image" Target="../media/image12.png"/><Relationship Id="rId36" Type="http://schemas.openxmlformats.org/officeDocument/2006/relationships/image" Target="../media/image18.png"/><Relationship Id="rId10" Type="http://schemas.openxmlformats.org/officeDocument/2006/relationships/tags" Target="../tags/tag105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38.png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Relationship Id="rId22" Type="http://schemas.openxmlformats.org/officeDocument/2006/relationships/image" Target="../media/image53.emf"/><Relationship Id="rId27" Type="http://schemas.openxmlformats.org/officeDocument/2006/relationships/image" Target="../media/image57.png"/><Relationship Id="rId30" Type="http://schemas.openxmlformats.org/officeDocument/2006/relationships/image" Target="../media/image37.png"/><Relationship Id="rId35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tags" Target="../tags/tag116.xml"/><Relationship Id="rId7" Type="http://schemas.openxmlformats.org/officeDocument/2006/relationships/image" Target="../media/image8.png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image" Target="../media/image60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50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9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5" Type="http://schemas.openxmlformats.org/officeDocument/2006/relationships/tags" Target="../tags/tag11.xml"/><Relationship Id="rId10" Type="http://schemas.openxmlformats.org/officeDocument/2006/relationships/image" Target="../media/image6.png"/><Relationship Id="rId4" Type="http://schemas.openxmlformats.org/officeDocument/2006/relationships/tags" Target="../tags/tag10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9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2.png"/><Relationship Id="rId3" Type="http://schemas.openxmlformats.org/officeDocument/2006/relationships/tags" Target="../tags/tag16.xml"/><Relationship Id="rId21" Type="http://schemas.openxmlformats.org/officeDocument/2006/relationships/image" Target="../media/image15.png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image" Target="../media/image10.emf"/><Relationship Id="rId2" Type="http://schemas.openxmlformats.org/officeDocument/2006/relationships/tags" Target="../tags/tag15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image" Target="../media/image18.png"/><Relationship Id="rId5" Type="http://schemas.openxmlformats.org/officeDocument/2006/relationships/tags" Target="../tags/tag18.xml"/><Relationship Id="rId15" Type="http://schemas.openxmlformats.org/officeDocument/2006/relationships/image" Target="../media/image11.png"/><Relationship Id="rId23" Type="http://schemas.openxmlformats.org/officeDocument/2006/relationships/image" Target="../media/image17.png"/><Relationship Id="rId10" Type="http://schemas.openxmlformats.org/officeDocument/2006/relationships/tags" Target="../tags/tag23.xml"/><Relationship Id="rId19" Type="http://schemas.openxmlformats.org/officeDocument/2006/relationships/image" Target="../media/image13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notesSlide" Target="../notesSlides/notesSlide5.xml"/><Relationship Id="rId2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image" Target="../media/image19.emf"/><Relationship Id="rId26" Type="http://schemas.openxmlformats.org/officeDocument/2006/relationships/image" Target="../media/image25.png"/><Relationship Id="rId3" Type="http://schemas.openxmlformats.org/officeDocument/2006/relationships/tags" Target="../tags/tag27.xml"/><Relationship Id="rId21" Type="http://schemas.openxmlformats.org/officeDocument/2006/relationships/image" Target="../media/image13.png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oleObject" Target="../embeddings/oleObject2.bin"/><Relationship Id="rId25" Type="http://schemas.openxmlformats.org/officeDocument/2006/relationships/image" Target="../media/image24.png"/><Relationship Id="rId2" Type="http://schemas.openxmlformats.org/officeDocument/2006/relationships/tags" Target="../tags/tag26.xml"/><Relationship Id="rId16" Type="http://schemas.openxmlformats.org/officeDocument/2006/relationships/notesSlide" Target="../notesSlides/notesSlide6.xml"/><Relationship Id="rId20" Type="http://schemas.openxmlformats.org/officeDocument/2006/relationships/image" Target="../media/image12.png"/><Relationship Id="rId1" Type="http://schemas.openxmlformats.org/officeDocument/2006/relationships/vmlDrawing" Target="../drawings/vmlDrawing2.v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image" Target="../media/image23.png"/><Relationship Id="rId5" Type="http://schemas.openxmlformats.org/officeDocument/2006/relationships/tags" Target="../tags/tag29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22.png"/><Relationship Id="rId28" Type="http://schemas.openxmlformats.org/officeDocument/2006/relationships/image" Target="../media/image18.png"/><Relationship Id="rId10" Type="http://schemas.openxmlformats.org/officeDocument/2006/relationships/tags" Target="../tags/tag34.xml"/><Relationship Id="rId19" Type="http://schemas.openxmlformats.org/officeDocument/2006/relationships/image" Target="../media/image20.png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image" Target="../media/image27.emf"/><Relationship Id="rId26" Type="http://schemas.openxmlformats.org/officeDocument/2006/relationships/image" Target="../media/image30.png"/><Relationship Id="rId3" Type="http://schemas.openxmlformats.org/officeDocument/2006/relationships/tags" Target="../tags/tag40.xml"/><Relationship Id="rId21" Type="http://schemas.openxmlformats.org/officeDocument/2006/relationships/image" Target="../media/image13.png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oleObject" Target="../embeddings/oleObject3.bin"/><Relationship Id="rId25" Type="http://schemas.openxmlformats.org/officeDocument/2006/relationships/image" Target="../media/image29.png"/><Relationship Id="rId2" Type="http://schemas.openxmlformats.org/officeDocument/2006/relationships/tags" Target="../tags/tag39.xml"/><Relationship Id="rId16" Type="http://schemas.openxmlformats.org/officeDocument/2006/relationships/notesSlide" Target="../notesSlides/notesSlide7.xml"/><Relationship Id="rId20" Type="http://schemas.openxmlformats.org/officeDocument/2006/relationships/image" Target="../media/image12.png"/><Relationship Id="rId1" Type="http://schemas.openxmlformats.org/officeDocument/2006/relationships/vmlDrawing" Target="../drawings/vmlDrawing3.v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image" Target="../media/image28.png"/><Relationship Id="rId5" Type="http://schemas.openxmlformats.org/officeDocument/2006/relationships/tags" Target="../tags/tag42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22.png"/><Relationship Id="rId28" Type="http://schemas.openxmlformats.org/officeDocument/2006/relationships/image" Target="../media/image18.png"/><Relationship Id="rId10" Type="http://schemas.openxmlformats.org/officeDocument/2006/relationships/tags" Target="../tags/tag47.xml"/><Relationship Id="rId19" Type="http://schemas.openxmlformats.org/officeDocument/2006/relationships/image" Target="../media/image20.png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image" Target="../media/image13.png"/><Relationship Id="rId26" Type="http://schemas.openxmlformats.org/officeDocument/2006/relationships/oleObject" Target="../embeddings/oleObject4.bin"/><Relationship Id="rId3" Type="http://schemas.openxmlformats.org/officeDocument/2006/relationships/tags" Target="../tags/tag53.xml"/><Relationship Id="rId21" Type="http://schemas.openxmlformats.org/officeDocument/2006/relationships/image" Target="../media/image20.png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image" Target="../media/image12.png"/><Relationship Id="rId25" Type="http://schemas.openxmlformats.org/officeDocument/2006/relationships/image" Target="../media/image35.png"/><Relationship Id="rId2" Type="http://schemas.openxmlformats.org/officeDocument/2006/relationships/tags" Target="../tags/tag52.xml"/><Relationship Id="rId16" Type="http://schemas.openxmlformats.org/officeDocument/2006/relationships/notesSlide" Target="../notesSlides/notesSlide8.xml"/><Relationship Id="rId20" Type="http://schemas.openxmlformats.org/officeDocument/2006/relationships/image" Target="../media/image22.png"/><Relationship Id="rId1" Type="http://schemas.openxmlformats.org/officeDocument/2006/relationships/vmlDrawing" Target="../drawings/vmlDrawing4.v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24" Type="http://schemas.openxmlformats.org/officeDocument/2006/relationships/image" Target="../media/image34.png"/><Relationship Id="rId5" Type="http://schemas.openxmlformats.org/officeDocument/2006/relationships/tags" Target="../tags/tag55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33.png"/><Relationship Id="rId28" Type="http://schemas.openxmlformats.org/officeDocument/2006/relationships/image" Target="../media/image18.png"/><Relationship Id="rId10" Type="http://schemas.openxmlformats.org/officeDocument/2006/relationships/tags" Target="../tags/tag60.xml"/><Relationship Id="rId19" Type="http://schemas.openxmlformats.org/officeDocument/2006/relationships/image" Target="../media/image21.png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Relationship Id="rId22" Type="http://schemas.openxmlformats.org/officeDocument/2006/relationships/image" Target="../media/image32.png"/><Relationship Id="rId27" Type="http://schemas.openxmlformats.org/officeDocument/2006/relationships/image" Target="../media/image3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41.png"/><Relationship Id="rId3" Type="http://schemas.openxmlformats.org/officeDocument/2006/relationships/tags" Target="../tags/tag66.xml"/><Relationship Id="rId21" Type="http://schemas.openxmlformats.org/officeDocument/2006/relationships/image" Target="../media/image13.png"/><Relationship Id="rId34" Type="http://schemas.openxmlformats.org/officeDocument/2006/relationships/image" Target="../media/image18.png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5" Type="http://schemas.openxmlformats.org/officeDocument/2006/relationships/image" Target="../media/image40.png"/><Relationship Id="rId33" Type="http://schemas.openxmlformats.org/officeDocument/2006/relationships/image" Target="../media/image36.emf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image" Target="../media/image12.png"/><Relationship Id="rId29" Type="http://schemas.openxmlformats.org/officeDocument/2006/relationships/image" Target="../media/image44.png"/><Relationship Id="rId1" Type="http://schemas.openxmlformats.org/officeDocument/2006/relationships/vmlDrawing" Target="../drawings/vmlDrawing5.v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24" Type="http://schemas.openxmlformats.org/officeDocument/2006/relationships/image" Target="../media/image39.png"/><Relationship Id="rId32" Type="http://schemas.openxmlformats.org/officeDocument/2006/relationships/oleObject" Target="../embeddings/oleObject5.bin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image" Target="../media/image38.png"/><Relationship Id="rId28" Type="http://schemas.openxmlformats.org/officeDocument/2006/relationships/image" Target="../media/image43.png"/><Relationship Id="rId36" Type="http://schemas.openxmlformats.org/officeDocument/2006/relationships/image" Target="../media/image46.emf"/><Relationship Id="rId10" Type="http://schemas.openxmlformats.org/officeDocument/2006/relationships/tags" Target="../tags/tag73.xml"/><Relationship Id="rId19" Type="http://schemas.openxmlformats.org/officeDocument/2006/relationships/notesSlide" Target="../notesSlides/notesSlide9.xml"/><Relationship Id="rId31" Type="http://schemas.openxmlformats.org/officeDocument/2006/relationships/image" Target="../media/image34.png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image" Target="../media/image37.png"/><Relationship Id="rId27" Type="http://schemas.openxmlformats.org/officeDocument/2006/relationships/image" Target="../media/image42.png"/><Relationship Id="rId30" Type="http://schemas.openxmlformats.org/officeDocument/2006/relationships/image" Target="../media/image45.png"/><Relationship Id="rId35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/>
              <a:t>Calculus</a:t>
            </a:r>
          </a:p>
          <a:p>
            <a:pPr algn="ctr" eaLnBrk="1" hangingPunct="1"/>
            <a:r>
              <a:rPr lang="en-US" sz="3200" dirty="0" smtClean="0"/>
              <a:t>F 1 November 2013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4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10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466725" y="1395565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3304842"/>
            <a:ext cx="4495800" cy="963402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98281865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name="Chart" r:id="rId20" imgW="4572000" imgH="5143500" progId="MSGraph.Chart.8">
                  <p:embed followColorScheme="full"/>
                </p:oleObj>
              </mc:Choice>
              <mc:Fallback>
                <p:oleObj name="Chart" r:id="rId20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4800" y="381000"/>
            <a:ext cx="4931753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389" y="726917"/>
            <a:ext cx="4875459" cy="4161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398499"/>
            <a:ext cx="3698972" cy="7173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16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4408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" name="Picture 17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5286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" name="Picture 18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59497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469485"/>
            <a:ext cx="3994053" cy="7172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439659"/>
            <a:ext cx="3993780" cy="7450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TPGrid" hidden="1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8" name="Ink 7"/>
              <p14:cNvContentPartPr/>
              <p14:nvPr/>
            </p14:nvContentPartPr>
            <p14:xfrm>
              <a:off x="2019600" y="583920"/>
              <a:ext cx="6135120" cy="372744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2008440" y="575640"/>
                <a:ext cx="6158520" cy="3741480"/>
              </a:xfrm>
              <a:prstGeom prst="rect">
                <a:avLst/>
              </a:prstGeom>
            </p:spPr>
          </p:pic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239861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11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614538" y="1620781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2196230"/>
            <a:ext cx="3733800" cy="1066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50926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2124123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Chart" r:id="rId21" imgW="4572000" imgH="5143500" progId="MSGraph.Chart.8">
                  <p:embed followColorScheme="full"/>
                </p:oleObj>
              </mc:Choice>
              <mc:Fallback>
                <p:oleObj name="Chart" r:id="rId21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27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" name="Picture 3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457200"/>
            <a:ext cx="3325109" cy="2834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231723"/>
            <a:ext cx="2432400" cy="8054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2785" y="1412763"/>
            <a:ext cx="1946415" cy="4160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97640" y="841706"/>
            <a:ext cx="4571377" cy="4341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16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0796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" name="Picture 17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64139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" name="Picture 18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5814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" name="Picture 19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" name="Picture 20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314634"/>
            <a:ext cx="2840467" cy="80479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336096"/>
            <a:ext cx="2840473" cy="8048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TPGrid" hidden="1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9323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5509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9497" y="2397919"/>
            <a:ext cx="2785007" cy="8287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44" y="3274287"/>
            <a:ext cx="3260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/>
              <p14:cNvContentPartPr/>
              <p14:nvPr/>
            </p14:nvContentPartPr>
            <p14:xfrm>
              <a:off x="3242160" y="6672600"/>
              <a:ext cx="5040" cy="29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32800" y="6663240"/>
                <a:ext cx="23760" cy="486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019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58991" y="2558963"/>
            <a:ext cx="7426018" cy="1740074"/>
            <a:chOff x="1184583" y="914400"/>
            <a:chExt cx="7426018" cy="174007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892921" y="914400"/>
              <a:ext cx="4009342" cy="558421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84583" y="1504890"/>
              <a:ext cx="7426018" cy="558519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" name="Picture 3" descr="txp_fig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25318" y="2095954"/>
              <a:ext cx="6344548" cy="558520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702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5803" y="1664208"/>
            <a:ext cx="5612393" cy="5919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8093" y="2327850"/>
            <a:ext cx="5507815" cy="663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6388" y="3064597"/>
            <a:ext cx="3311225" cy="6275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4835" y="3740263"/>
            <a:ext cx="5019131" cy="6273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23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3007" y="2397919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720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5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2615184"/>
            <a:ext cx="12192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929" y="6468393"/>
            <a:ext cx="671998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0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795671029"/>
              </p:ext>
            </p:extLst>
          </p:nvPr>
        </p:nvGraphicFramePr>
        <p:xfrm>
          <a:off x="5868811" y="1863725"/>
          <a:ext cx="3426178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Chart" r:id="rId16" imgW="4572000" imgH="5143500" progId="MSGraph.Chart.8">
                  <p:embed followColorScheme="full"/>
                </p:oleObj>
              </mc:Choice>
              <mc:Fallback>
                <p:oleObj name="Chart" r:id="rId1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868811" y="1863725"/>
                        <a:ext cx="3426178" cy="385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8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" name="Picture 8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868488"/>
            <a:ext cx="170234" cy="2644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2798067"/>
            <a:ext cx="207077" cy="2636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9820" y="6468393"/>
            <a:ext cx="1330981" cy="1977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67984" y="914400"/>
            <a:ext cx="1983991" cy="340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TPGrid" hidden="1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7489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714" grpId="0" animBg="1"/>
      <p:bldOleChart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9CC02955-6E7E-4E3C-B79B-D6616A8D3F3A}" type="slidenum">
              <a:rPr lang="en-US"/>
              <a:pPr/>
              <a:t>6</a:t>
            </a:fld>
            <a:endParaRPr lang="en-US"/>
          </a:p>
        </p:txBody>
      </p:sp>
      <p:sp>
        <p:nvSpPr>
          <p:cNvPr id="54681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buFont typeface="+mj-lt"/>
              <a:buAutoNum type="arabicPeriod"/>
            </a:pPr>
            <a:r>
              <a:rPr lang="en-US" dirty="0"/>
              <a:t>2</a:t>
            </a:r>
          </a:p>
        </p:txBody>
      </p:sp>
      <p:sp>
        <p:nvSpPr>
          <p:cNvPr id="546819" name="Rectangle 3"/>
          <p:cNvSpPr>
            <a:spLocks noChangeArrowheads="1"/>
          </p:cNvSpPr>
          <p:nvPr/>
        </p:nvSpPr>
        <p:spPr bwMode="auto">
          <a:xfrm>
            <a:off x="266700" y="1422828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6821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2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3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4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5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46829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86323442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7" name="Chart" r:id="rId17" imgW="4572000" imgH="5143500" progId="MSGraph.Chart.8">
                  <p:embed followColorScheme="full"/>
                </p:oleObj>
              </mc:Choice>
              <mc:Fallback>
                <p:oleObj name="Chart" r:id="rId1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30" name="Rectangle 14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834" name="Picture 1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05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6900" name="Rectangle 84"/>
          <p:cNvSpPr>
            <a:spLocks noChangeArrowheads="1"/>
          </p:cNvSpPr>
          <p:nvPr/>
        </p:nvSpPr>
        <p:spPr bwMode="auto">
          <a:xfrm>
            <a:off x="381000" y="2616200"/>
            <a:ext cx="17526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901" name="Picture 8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2" name="Picture 8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3" name="Picture 87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4" name="Picture 8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1405" y="991080"/>
            <a:ext cx="3401254" cy="3401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6658" y="1412437"/>
            <a:ext cx="2286645" cy="2834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60" y="6468393"/>
            <a:ext cx="816936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03476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46829" grpId="0"/>
      <p:bldP spid="5469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9CC02955-6E7E-4E3C-B79B-D6616A8D3F3A}" type="slidenum">
              <a:rPr lang="en-US"/>
              <a:pPr/>
              <a:t>7</a:t>
            </a:fld>
            <a:endParaRPr lang="en-US"/>
          </a:p>
        </p:txBody>
      </p:sp>
      <p:sp>
        <p:nvSpPr>
          <p:cNvPr id="54681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buFont typeface="+mj-lt"/>
              <a:buAutoNum type="arabicPeriod"/>
            </a:pPr>
            <a:r>
              <a:rPr lang="en-US" dirty="0"/>
              <a:t>2</a:t>
            </a:r>
          </a:p>
        </p:txBody>
      </p:sp>
      <p:sp>
        <p:nvSpPr>
          <p:cNvPr id="546819" name="Rectangle 3"/>
          <p:cNvSpPr>
            <a:spLocks noChangeArrowheads="1"/>
          </p:cNvSpPr>
          <p:nvPr/>
        </p:nvSpPr>
        <p:spPr bwMode="auto">
          <a:xfrm>
            <a:off x="152400" y="1369135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6821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2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3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4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5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46829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57476456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3" name="Chart" r:id="rId17" imgW="4572000" imgH="5143500" progId="MSGraph.Chart.8">
                  <p:embed followColorScheme="full"/>
                </p:oleObj>
              </mc:Choice>
              <mc:Fallback>
                <p:oleObj name="Chart" r:id="rId1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30" name="Rectangle 14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834" name="Picture 1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281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6900" name="Rectangle 84"/>
          <p:cNvSpPr>
            <a:spLocks noChangeArrowheads="1"/>
          </p:cNvSpPr>
          <p:nvPr/>
        </p:nvSpPr>
        <p:spPr bwMode="auto">
          <a:xfrm>
            <a:off x="381000" y="2616200"/>
            <a:ext cx="17526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901" name="Picture 8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2" name="Picture 8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3" name="Picture 87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4" name="Picture 8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79310" y="935242"/>
            <a:ext cx="3363562" cy="3593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5082" y="1356730"/>
            <a:ext cx="3268340" cy="3967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0" y="6468393"/>
            <a:ext cx="1502598" cy="2238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60" y="6468393"/>
            <a:ext cx="816936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89502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46829" grpId="0"/>
      <p:bldP spid="5469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8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1676400"/>
            <a:ext cx="1676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717" name="Picture 9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9" name="Picture 9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6" name="Picture 92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8" name="Picture 94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8443" y="1127192"/>
            <a:ext cx="5177108" cy="3593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86567" y="609600"/>
            <a:ext cx="4100664" cy="396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871" y="6468393"/>
            <a:ext cx="830114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2" y="6468393"/>
            <a:ext cx="1502595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TPChart"/>
          <p:cNvGraphicFramePr>
            <a:graphicFrameLocks noChangeAspect="1"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697445015"/>
              </p:ext>
            </p:extLst>
          </p:nvPr>
        </p:nvGraphicFramePr>
        <p:xfrm>
          <a:off x="6019800" y="2001838"/>
          <a:ext cx="3048000" cy="358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5" name="Chart" r:id="rId26" imgW="4572000" imgH="5143500" progId="MSGraph.Chart.8">
                  <p:embed followColorScheme="full"/>
                </p:oleObj>
              </mc:Choice>
              <mc:Fallback>
                <p:oleObj name="Chart" r:id="rId2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019800" y="2001838"/>
                        <a:ext cx="3048000" cy="3586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6476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714" grpId="0" animBg="1"/>
      <p:bldOleChart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EB3C715B-3733-4BF6-BD86-A7B4723B87F6}" type="slidenum">
              <a:rPr lang="en-US"/>
              <a:pPr/>
              <a:t>9</a:t>
            </a:fld>
            <a:endParaRPr lang="en-US"/>
          </a:p>
        </p:txBody>
      </p:sp>
      <p:sp>
        <p:nvSpPr>
          <p:cNvPr id="54886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rabicPeriod"/>
            </a:pPr>
            <a:r>
              <a:rPr lang="en-US" dirty="0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rabicPeriod"/>
            </a:pPr>
            <a:r>
              <a:rPr lang="en-US" dirty="0"/>
              <a:t>4</a:t>
            </a: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279400" y="1470209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Rectangle 6"/>
          <p:cNvSpPr>
            <a:spLocks noChangeArrowheads="1"/>
          </p:cNvSpPr>
          <p:nvPr/>
        </p:nvSpPr>
        <p:spPr bwMode="auto">
          <a:xfrm>
            <a:off x="611258" y="1341218"/>
            <a:ext cx="4624311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2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3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4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9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8880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58" y="1649193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1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58" y="2657973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2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83" y="3600078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3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33" y="4577108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4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96" y="4594571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4800" y="381000"/>
            <a:ext cx="4931753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3096" y="1456040"/>
            <a:ext cx="3768999" cy="7450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726917"/>
            <a:ext cx="4951037" cy="4160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3096" y="2487624"/>
            <a:ext cx="3811478" cy="7450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3096" y="3388396"/>
            <a:ext cx="3769573" cy="7451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TPChart"/>
          <p:cNvGraphicFramePr>
            <a:graphicFrameLocks noChangeAspect="1"/>
          </p:cNvGraphicFramePr>
          <p:nvPr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2430977742"/>
              </p:ext>
            </p:extLst>
          </p:nvPr>
        </p:nvGraphicFramePr>
        <p:xfrm>
          <a:off x="5934971" y="2027018"/>
          <a:ext cx="3295912" cy="3707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Chart" r:id="rId32" imgW="4572000" imgH="5143500" progId="MSGraph.Chart.8">
                  <p:embed followColorScheme="full"/>
                </p:oleObj>
              </mc:Choice>
              <mc:Fallback>
                <p:oleObj name="Chart" r:id="rId32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934971" y="2027018"/>
                        <a:ext cx="3295912" cy="37079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TPGrid" hidden="1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5" name="Ink 4"/>
              <p14:cNvContentPartPr/>
              <p14:nvPr/>
            </p14:nvContentPartPr>
            <p14:xfrm>
              <a:off x="974880" y="528120"/>
              <a:ext cx="8039520" cy="19850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961560" y="521640"/>
                <a:ext cx="8060760" cy="2003040"/>
              </a:xfrm>
              <a:prstGeom prst="rect">
                <a:avLst/>
              </a:prstGeom>
            </p:spPr>
          </p:pic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66477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 animBg="1"/>
      <p:bldOleChart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VERSION" val="10.0"/>
  <p:tag name="DELIMITERS" val="3.1"/>
  <p:tag name="SHOWBARVISIBLE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  <p:tag name="TASKPANEKEY" val="a5b67460-0d6c-4da0-a079-58e764951802"/>
  <p:tag name="EXPANDSHOWBAR" val="True"/>
  <p:tag name="WASPOLLED" val="9C9D27C340B142BEB0E5FE963F282D8C"/>
  <p:tag name="TPVERSION" val="5"/>
  <p:tag name="TPFULLVERSION" val="5.2.1.3179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ts ag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5"/>
  <p:tag name="PICTUREFILESIZE" val="774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Newton's metho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6"/>
  <p:tag name="PICTUREFILESIZE" val="1439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_n-\frac{e^{5x_n}+x_n^2}{e^{5x_n}+2x_n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4"/>
  <p:tag name="PICTUREFILESIZE" val="20996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_{n+1}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3"/>
  <p:tag name="PICTUREFILESIZE" val="677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5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017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or solving $e^{5x}+x^2=7$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2"/>
  <p:tag name="PICTUREFILESIZE" val="17479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Answers ag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4"/>
  <p:tag name="PICTUREFILESIZE" val="1256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_n-\frac{e^{5x_n}+x_n^2-7}{5e^{5x_n}+2x_n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0"/>
  <p:tag name="PICTUREFILESIZE" val="23357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_n-\frac{e^{5x_n}+x_n^2-7}{e^{5x_n}+2x_n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0"/>
  <p:tag name="PICTUREFILESIZE" val="22158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E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349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SLIDEORDER" val="3"/>
  <p:tag name="SLIDEGUID" val="B3C5C874C5A64028AFCD9D48FFC86ACE"/>
  <p:tag name="QUESTIONALIAS" val="1+1="/>
  <p:tag name="ANSWERSALIAS" val="1|smicln|2"/>
  <p:tag name="CORRECTPOINTVALUE" val="10"/>
  <p:tag name="INCORRECTPOINTVALUE" val="5"/>
  <p:tag name="VALUES" val="Correct|smicln|Incorrect"/>
  <p:tag name="RESPONSESGATHERED" val="True"/>
  <p:tag name="TOTALRESPONSES" val="120"/>
  <p:tag name="RESPONSECOUNT" val="120"/>
  <p:tag name="SLICED" val="False"/>
  <p:tag name="RESPONSES" val="1;1;2;2;2;1;2;2;2;1;2;1;1;1;1;1;2;2;2;1;2;2;2;2;1;2;2;1;1;1;1;1;2;2;2;1;1;1;1;1;2;1;1;1;2;1;1;2;2;2;2;2;1;1;1;1;2;2;1;2;1;1;2;1;1;1;1;1;2;1;2;2;1;1;2;1;2;1;1;1;1;2;2;1;1;2;1;2;2;2;1;2;2;1;2;1;2;2;1;2;2;1;2;2;1;1;2;1;2;2;1;2;1;1;2;2;2;1;2;1;"/>
  <p:tag name="CHARTSTRINGSTD" val="62 58"/>
  <p:tag name="CHARTSTRINGREV" val="58 62"/>
  <p:tag name="CHARTSTRINGSTDPER" val="0.516666666666667 0.483333333333333"/>
  <p:tag name="CHARTSTRINGREVPER" val="0.483333333333333 0.516666666666667"/>
  <p:tag name="ANONYMOUSTEMP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6E294A5D0B64F3EA03D5984E1C73075&lt;/guid&gt;&#10;        &lt;description /&gt;&#10;        &lt;date&gt;4/4/2013 8:21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6DAEF3D84344DA085E35A20ECD2E064&lt;/guid&gt;&#10;            &lt;repollguid&gt;58AC1352B36D480BAD1A4D77939AC723&lt;/repollguid&gt;&#10;            &lt;sourceid&gt;B6EE79E43CC241FA981F01EEC2F00254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5&lt;/bulletstyle&gt;&#10;            &lt;answers&gt;&#10;                &lt;answer&gt;&#10;                    &lt;guid&gt;2510CCA8C8D448C58801F44A51CE3F8E&lt;/guid&gt;&#10;                    &lt;answertext&gt;1 &lt;/answertext&gt;&#10;                    &lt;valuetype&gt;-1&lt;/valuetype&gt;&#10;                &lt;/answer&gt;&#10;                &lt;answer&gt;&#10;                    &lt;guid&gt;FB1E15E807D44357B2FFAA521B3B59EC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  <p:tag name="RESULTS" val="1+1=[;crlf;]131[;]192[;]131[;]False[;]130[;][;crlf;]1.99236641221374[;]2[;]0.0870362919923006[;]0.00757531612376901[;crlf;]1[;]-1[;]11[;]1[;][;crlf;]130[;]1[;]22[;]2[;]"/>
  <p:tag name="HASRESULTS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502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3,41,10,45,32,50,13,4,9,55,1"/>
  <p:tag name="COLORTYPE" val="SCHEME"/>
  <p:tag name="LABELFORMAT" val="0"/>
  <p:tag name="NUMBER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arithmeti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1"/>
  <p:tag name="PICTUREFILESIZE" val="1144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+1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5"/>
  <p:tag name="PICTUREFILESIZE" val="507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SLIDEORDER" val="4"/>
  <p:tag name="SLIDEGUID" val="847C59F0BCC9435F83D0963805EB81E8"/>
  <p:tag name="RESPONSESGATHERED" val="False"/>
  <p:tag name="VALUES" val="Incorrect|smicln|Correct"/>
  <p:tag name="CORRECTPOINTVALUE" val="0"/>
  <p:tag name="INCORRECTPOINTVALUE" val="0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BBE1631C10841F0AFF4F79C8FA2056E&lt;/guid&gt;&#10;        &lt;description /&gt;&#10;        &lt;date&gt;4/23/2013 11:52:3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65271BD58E4423583C67F2719CB9537&lt;/guid&gt;&#10;            &lt;repollguid&gt;6F0BA4CFAB904355BFA40D586A0885CD&lt;/repollguid&gt;&#10;            &lt;sourceid&gt;2CEDDDCF18FF4A0CBC618DD1E0013889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10&lt;/correctvalue&gt;&#10;            &lt;incorrectvalue&gt;5&lt;/incorrectvalue&gt;&#10;            &lt;responselimit&gt;1&lt;/responselimit&gt;&#10;            &lt;bulletstyle&gt;0&lt;/bulletstyle&gt;&#10;            &lt;answers&gt;&#10;                &lt;answer&gt;&#10;                    &lt;guid&gt;57CC44A529004462B11AF4FB65C573A0&lt;/guid&gt;&#10;                    &lt;answertext&gt;1&lt;/answertext&gt;&#10;                    &lt;valuetype&gt;-1&lt;/valuetype&gt;&#10;                &lt;/answer&gt;&#10;                &lt;answer&gt;&#10;                    &lt;guid&gt;EC74C8BFEC514822A4902428A673EE76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  <p:tag name="RESULTS" val="1+1=[;crlf;]135[;]192[;]135[;]False[;]124[;][;crlf;]1.91851851851852[;]2[;]0.273573115742509[;]0.0748422496570645[;crlf;]11[;]-1[;]11[;]1[;][;crlf;]124[;]1[;]22[;]2[;]"/>
  <p:tag name="HASRESULTS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y} global max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0"/>
  <p:tag name="PICTUREFILESIZE" val="1553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0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 local max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1"/>
  <p:tag name="PICTUREFILESIZE" val="951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SLIDEORDER" val="4"/>
  <p:tag name="SLIDEGUID" val="847C59F0BCC9435F83D0963805EB81E8"/>
  <p:tag name="RESPONSESGATHERED" val="False"/>
  <p:tag name="VALUES" val="Incorrect|smicln|Correct"/>
  <p:tag name="CORRECTPOINTVALUE" val="0"/>
  <p:tag name="INCORRECTPOINTVALUE" val="0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2D5B84F485144547BC60E3B70BA7420B&lt;/guid&gt;&#10;        &lt;description /&gt;&#10;        &lt;date&gt;4/23/2013 12:00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816CB6E87B8414B8500444888A2C420&lt;/guid&gt;&#10;            &lt;repollguid&gt;41C5D4B3A4984F04B4EEAEBB09DEB7C0&lt;/repollguid&gt;&#10;            &lt;sourceid&gt;7E62099C4C6F4DB6A533666DFF5B3085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10&lt;/correctvalue&gt;&#10;            &lt;incorrectvalue&gt;5&lt;/incorrectvalue&gt;&#10;            &lt;responselimit&gt;1&lt;/responselimit&gt;&#10;            &lt;bulletstyle&gt;0&lt;/bulletstyle&gt;&#10;            &lt;answers&gt;&#10;                &lt;answer&gt;&#10;                    &lt;guid&gt;360C3960DD404F08B2C2C6458BB7DC47&lt;/guid&gt;&#10;                    &lt;answertext&gt;1&lt;/answertext&gt;&#10;                    &lt;valuetype&gt;-1&lt;/valuetype&gt;&#10;                &lt;/answer&gt;&#10;                &lt;answer&gt;&#10;                    &lt;guid&gt;A679F7E9CFD647658C1C9D1B9CC0A502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  <p:tag name="RESULTS" val="1+1=[;crlf;]137[;]192[;]137[;]False[;]81[;][;crlf;]1.59124087591241[;]2[;]0.49160462016008[;]0.241675102562736[;crlf;]56[;]-1[;]11[;]1[;][;crlf;]81[;]1[;]22[;]2[;]"/>
  <p:tag name="HASRESULTS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If} $f$ is cc up on $I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8"/>
  <p:tag name="PICTUREFILESIZE" val="1207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then} $f''&gt;0$ on $I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3"/>
  <p:tag name="PICTUREFILESIZE" val="1240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6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13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 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3"/>
  <p:tag name="PICTUREFILESIZE" val="1542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SLIDEORDER" val="3"/>
  <p:tag name="SLIDEGUID" val="B3C5C874C5A64028AFCD9D48FFC86AC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RESPONSESGATHERED" val="False"/>
  <p:tag name="CORRECTPOINTVALUE" val="0"/>
  <p:tag name="INCORRECTPOINTVALUE" val="0"/>
  <p:tag name="VALUES" val="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CC24F22C704484DA0F5A2A169D93919&lt;/guid&gt;&#10;        &lt;description /&gt;&#10;        &lt;date&gt;4/8/2013 9:29:4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C71D5D5CC33411498782230AE1ABCB1&lt;/guid&gt;&#10;            &lt;repollguid&gt;D71F106DAB2449F4A8A4E88D4FA72CE8&lt;/repollguid&gt;&#10;            &lt;sourceid&gt;ADAFC28C9A244028AB64989670682442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5&lt;/bulletstyle&gt;&#10;            &lt;answers&gt;&#10;                &lt;answer&gt;&#10;                    &lt;guid&gt;E31C0D54A8374EE28CB495045E96BA6F&lt;/guid&gt;&#10;                    &lt;answertext&gt;1 &lt;/answertext&gt;&#10;                    &lt;valuetype&gt;1&lt;/valuetype&gt;&#10;                &lt;/answer&gt;&#10;                &lt;answer&gt;&#10;                    &lt;guid&gt;ED0C0ABB2D9C4C1ABE4B9D03A293036A&lt;/guid&gt;&#10;                    &lt;answertext&gt;2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39[;]192[;]139[;]False[;]124[;][;crlf;]1.10791366906475[;]1[;]0.31027134752299[;]0.0962683090937322[;crlf;]124[;]1[;]11[;]1[;][;crlf;]15[;]-1[;]22[;]2[;]"/>
  <p:tag name="HASRESULTS" val="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{\color[rgb]{0,.8,0}\Rightarrow}\quad f$ has a local max at 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1838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222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'(2)=0$, \,\, $f''(2)&lt;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7"/>
  <p:tag name="PICTUREFILESIZE" val="15409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7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2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1,10,45,32,50,13,4,9,55,1"/>
  <p:tag name="NUMBERFORMAT" val="0"/>
  <p:tag name="LABELFORMAT" val="0"/>
  <p:tag name="COLORTYPE" val="SCHEM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4"/>
  <p:tag name="SLIDEGUID" val="47371B93BB964A408D364E9E329784CB"/>
  <p:tag name="CORRECTPOINTVALUE" val="0"/>
  <p:tag name="INCORRECTPOINTVALUE" val="0"/>
  <p:tag name="VALUES" val="Correct|smicln|Incorrect|smicln|In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02AB6C68E6C493B8F968BBBCAE898C0&lt;/guid&gt;&#10;        &lt;description /&gt;&#10;        &lt;date&gt;4/23/2013 12:40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BBBA4A08C9D41C9B4A0359007E325F9&lt;/guid&gt;&#10;            &lt;repollguid&gt;42B3AC339D4D453BAC509716B3492564&lt;/repollguid&gt;&#10;            &lt;sourceid&gt;A5B98E837A584A6C894E4B97418172CD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5&lt;/bulletstyle&gt;&#10;            &lt;answers&gt;&#10;                &lt;answer&gt;&#10;                    &lt;guid&gt;7B89E2EA806440058B6F8FF9BABB8A67&lt;/guid&gt;&#10;                    &lt;answertext&gt;1&lt;/answertext&gt;&#10;                    &lt;valuetype&gt;1&lt;/valuetype&gt;&#10;                &lt;/answer&gt;&#10;                &lt;answer&gt;&#10;                    &lt;guid&gt;57010805B659459FA9708878BD95E49E&lt;/guid&gt;&#10;                    &lt;answertext&gt;2&lt;/answertext&gt;&#10;                    &lt;valuetype&gt;-1&lt;/valuetype&gt;&#10;                &lt;/answer&gt;&#10;                &lt;answer&gt;&#10;                    &lt;guid&gt;E12452BF7B194D629538166A50D46B7E&lt;/guid&gt;&#10;                    &lt;answertext&gt;3&lt;/answertext&gt;&#10;                    &lt;valuetype&gt;-1&lt;/valuetype&gt;&#10;                &lt;/answer&gt;&#10;                &lt;answer&gt;&#10;                    &lt;guid&gt;B490528ACEEE423EA25102E22B140CBF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39[;]193[;]139[;]False[;]42[;][;crlf;]2.05035971223022[;]2[;]0.842433448535508[;]0.709694115211428[;crlf;]42[;]1[;]11[;]1[;][;crlf;]52[;]-1[;]22[;]2[;][;crlf;]41[;]-1[;]33[;]3[;][;crlf;]4[;]-1[;]44[;]4[;]"/>
  <p:tag name="HASRESULTS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Newton's method formul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1"/>
  <p:tag name="PICTUREFILESIZE" val="2008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_{n+1}=x_n-\frac{2x_n^3-4x_n+8}{6x_n^2-4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8"/>
  <p:tag name="PICTUREFILESIZE" val="27176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5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017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o solve $2x^3-4x+8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2"/>
  <p:tag name="PICTUREFILESIZE" val="1722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_{n+1}=x_n+\frac{6x_n^2-4}{2x_n^3-4x_n+8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1"/>
  <p:tag name="PICTUREFILESIZE" val="27936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_{n+1}=x_n-\frac{6x_n^2-4}{2x_n^3-4x_n+8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8"/>
  <p:tag name="PICTUREFILESIZE" val="2722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3,41,10,45,32,50,13,4,9,55,1"/>
  <p:tag name="COLORTYPE" val="SCHEME"/>
  <p:tag name="LABELFORMAT" val="1"/>
  <p:tag name="NUMBER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ponse tabl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1"/>
  <p:tag name="PICTUREFILESIZE" val="1345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B76108EAD78540EFBEA6814396E95F3F"/>
  <p:tag name="VALUES" val="Incorrect|smicln|Incorrect|smicln|Correct|smicln|Incorrect"/>
  <p:tag name="CORRECTPOINTVALUE" val="0"/>
  <p:tag name="INCORRECTPOINTVALUE" val="0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C06F418B38E4EFCBBC1370B89CD9D0A&lt;/guid&gt;&#10;        &lt;description /&gt;&#10;        &lt;date&gt;4/23/2013 12:40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231A0AD6F0D4A978316C14D9C5E0409&lt;/guid&gt;&#10;            &lt;repollguid&gt;D9A4D1FD72EB4048B0AC2799B5DE936C&lt;/repollguid&gt;&#10;            &lt;sourceid&gt;EC2CF1E5D49E4C21BE95E2BD2527B1D2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0&lt;/bulletstyle&gt;&#10;            &lt;answers&gt;&#10;                &lt;answer&gt;&#10;                    &lt;guid&gt;8BB8313451384163964E3D53C9FCCEFD&lt;/guid&gt;&#10;                    &lt;answertext&gt;1&lt;/answertext&gt;&#10;                    &lt;valuetype&gt;-1&lt;/valuetype&gt;&#10;                &lt;/answer&gt;&#10;                &lt;answer&gt;&#10;                    &lt;guid&gt;2931176AE3A144B188F053ED3C9B2219&lt;/guid&gt;&#10;                    &lt;answertext&gt;2&lt;/answertext&gt;&#10;                    &lt;valuetype&gt;-1&lt;/valuetype&gt;&#10;                &lt;/answer&gt;&#10;                &lt;answer&gt;&#10;                    &lt;guid&gt;E78B698100394AF3B883A03E553563C0&lt;/guid&gt;&#10;                    &lt;answertext&gt;3&lt;/answertext&gt;&#10;                    &lt;valuetype&gt;1&lt;/valuetype&gt;&#10;                &lt;/answer&gt;&#10;                &lt;answer&gt;&#10;                    &lt;guid&gt;28C549263B14417B944333A9874737E4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42[;]193[;]142[;]False[;]98[;][;crlf;]2.7887323943662[;]3[;]0.626087627349095[;]0.391985717119619[;crlf;]6[;]-1[;]11[;]1[;][;crlf;]28[;]-1[;]22[;]2[;][;crlf;]98[;]1[;]33[;]3[;][;crlf;]10[;]-1[;]44[;]4[;]"/>
  <p:tag name="HASRESULTS" val="Tru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Newton's method formul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1"/>
  <p:tag name="PICTUREFILESIZE" val="20083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5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01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o solve $2e^x+x^2-8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8"/>
  <p:tag name="PICTUREFILESIZE" val="16967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_{n+1}=x_n-\frac{2e^{x_n}+x_n^2-8}{2e^{x_n}+2x_n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3"/>
  <p:tag name="PICTUREFILESIZE" val="279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$\sum$ points $=10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8"/>
  <p:tag name="PICTUREFILESIZE" val="1173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_{n+1}=x_n-\frac{2e^{x_n}+x_n^2-8}{2x_ne^{x_n-1}+2x_n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4"/>
  <p:tag name="PICTUREFILESIZE" val="3091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_{n+1}=x_n-\frac{2x_ne^{x_n-1}+2x_n}{2e^{x_n}+x_n^2-8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4"/>
  <p:tag name="PICTUREFILESIZE" val="3132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8"/>
  <p:tag name="SLIDEGUID" val="A613CBB3BCFC4290B1A03EF4EB3618EC"/>
  <p:tag name="VALUES" val="Incorrect|smicln|Correct|smicln|Incorrect|smicln|Incorrect"/>
  <p:tag name="CORRECTPOINTVALUE" val="0"/>
  <p:tag name="INCORRECTPOINTVALUE" val="0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AC994D3BC6647FA9CDE4813135BCA3B&lt;/guid&gt;&#10;        &lt;description /&gt;&#10;        &lt;date&gt;4/23/2013 12:40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BC4675DC339416BBAC94882864CC71F&lt;/guid&gt;&#10;            &lt;repollguid&gt;8E3F661301334A87BEA5D9E20C86278F&lt;/repollguid&gt;&#10;            &lt;sourceid&gt;E3FC9C1D85D649CBA3835371EA33D7B1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0&lt;/bulletstyle&gt;&#10;            &lt;answers&gt;&#10;                &lt;answer&gt;&#10;                    &lt;guid&gt;510C4A6FF970425AB607FA856E5F207F&lt;/guid&gt;&#10;                    &lt;answertext&gt;1&lt;/answertext&gt;&#10;                    &lt;valuetype&gt;-1&lt;/valuetype&gt;&#10;                &lt;/answer&gt;&#10;                &lt;answer&gt;&#10;                    &lt;guid&gt;C20A073DB59A44BCB70E1E27708920C8&lt;/guid&gt;&#10;                    &lt;answertext&gt;2&lt;/answertext&gt;&#10;                    &lt;valuetype&gt;1&lt;/valuetype&gt;&#10;                &lt;/answer&gt;&#10;                &lt;answer&gt;&#10;                    &lt;guid&gt;B26D68CDF90F43B5BBE6EB77D9340E2D&lt;/guid&gt;&#10;                    &lt;answertext&gt;3&lt;/answertext&gt;&#10;                    &lt;valuetype&gt;-1&lt;/valuetype&gt;&#10;                &lt;/answer&gt;&#10;                &lt;answer&gt;&#10;                    &lt;guid&gt;AEEFAA1882014D3A9CD55D1EFA5D7258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41[;]193[;]141[;]False[;]122[;][;crlf;]2.14184397163121[;]2[;]0.422447449981147[;]0.178461847995574[;crlf;]1[;]-1[;]11[;]1[;][;crlf;]122[;]1[;]22[;]2[;][;crlf;]15[;]-1[;]33[;]3[;][;crlf;]3[;]-1[;]44[;]4[;]"/>
  <p:tag name="HASRESULTS" val="Tru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58</Words>
  <Application>Microsoft Office PowerPoint</Application>
  <PresentationFormat>On-screen Show (4:3)</PresentationFormat>
  <Paragraphs>48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Microsoft Graph Chart</vt:lpstr>
      <vt:lpstr>PowerPoint Presentation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1+1=</vt:lpstr>
      <vt:lpstr>1+1=</vt:lpstr>
      <vt:lpstr>1+1=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319</cp:revision>
  <dcterms:created xsi:type="dcterms:W3CDTF">2009-01-22T21:52:53Z</dcterms:created>
  <dcterms:modified xsi:type="dcterms:W3CDTF">2013-11-01T18:39:19Z</dcterms:modified>
</cp:coreProperties>
</file>