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3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4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5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6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7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8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9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10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11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12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13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14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15.xml" ContentType="application/vnd.openxmlformats-officedocument.presentationml.notesSl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16.xml" ContentType="application/vnd.openxmlformats-officedocument.presentationml.notesSl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17.xml" ContentType="application/vnd.openxmlformats-officedocument.presentationml.notesSl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notesSlides/notesSlide18.xml" ContentType="application/vnd.openxmlformats-officedocument.presentationml.notesSlide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notesSlides/notesSlide19.xml" ContentType="application/vnd.openxmlformats-officedocument.presentationml.notesSlide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20.xml" ContentType="application/vnd.openxmlformats-officedocument.presentationml.notesSlide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notesSlides/notesSlide21.xml" ContentType="application/vnd.openxmlformats-officedocument.presentationml.notesSlide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notesSlides/notesSlide22.xml" ContentType="application/vnd.openxmlformats-officedocument.presentationml.notesSlide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notesSlides/notesSlide23.xml" ContentType="application/vnd.openxmlformats-officedocument.presentationml.notesSlide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notesSlides/notesSlide24.xml" ContentType="application/vnd.openxmlformats-officedocument.presentationml.notesSlide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notesSlides/notesSlide25.xml" ContentType="application/vnd.openxmlformats-officedocument.presentationml.notesSlide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5" r:id="rId2"/>
    <p:sldId id="309" r:id="rId3"/>
    <p:sldId id="310" r:id="rId4"/>
    <p:sldId id="277" r:id="rId5"/>
    <p:sldId id="393" r:id="rId6"/>
    <p:sldId id="319" r:id="rId7"/>
    <p:sldId id="320" r:id="rId8"/>
    <p:sldId id="395" r:id="rId9"/>
    <p:sldId id="322" r:id="rId10"/>
    <p:sldId id="328" r:id="rId11"/>
    <p:sldId id="394" r:id="rId12"/>
    <p:sldId id="331" r:id="rId13"/>
    <p:sldId id="338" r:id="rId14"/>
    <p:sldId id="339" r:id="rId15"/>
    <p:sldId id="343" r:id="rId16"/>
    <p:sldId id="345" r:id="rId17"/>
    <p:sldId id="346" r:id="rId18"/>
    <p:sldId id="349" r:id="rId19"/>
    <p:sldId id="354" r:id="rId20"/>
    <p:sldId id="355" r:id="rId21"/>
    <p:sldId id="376" r:id="rId22"/>
    <p:sldId id="377" r:id="rId23"/>
    <p:sldId id="379" r:id="rId24"/>
    <p:sldId id="389" r:id="rId25"/>
    <p:sldId id="390" r:id="rId26"/>
    <p:sldId id="391" r:id="rId27"/>
    <p:sldId id="392" r:id="rId28"/>
    <p:sldId id="307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6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12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22CB3B-1B66-461C-864A-C9303E10E022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2CF08B-7973-4313-BC4A-E209983D4032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770A0A-CB2D-4049-A83E-3A58578C74B5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D286E6-28D8-4C63-AFEB-D352DCAAA82D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CBBC84-6695-4E98-90D8-CEDD2E0AE007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2BC11D-A67D-4EAF-BBF0-68F80ED59DEA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300BC4-E506-40EE-B1CE-8109C6386A4B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6E34D7-278B-45CC-9EFC-480CA7FD8E18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124865-3987-43E8-8596-6985B6D00109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2D4F9A-5C94-4843-A852-CE09ABF63170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AA3951-8EE2-48FD-B2F0-0D7B6B944A24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230271-9A19-4987-9811-506C49EDDBEF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8DEABD-ADB2-4551-983D-0434D0C31512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9FA79D-9BFC-4B99-AD3D-BD8AE4C3D734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BDA004-50B9-438B-8494-38435A29345C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28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5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6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9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10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tags" Target="../tags/tag103.xml"/><Relationship Id="rId18" Type="http://schemas.openxmlformats.org/officeDocument/2006/relationships/tags" Target="../tags/tag108.xml"/><Relationship Id="rId26" Type="http://schemas.openxmlformats.org/officeDocument/2006/relationships/image" Target="../media/image19.png"/><Relationship Id="rId3" Type="http://schemas.openxmlformats.org/officeDocument/2006/relationships/tags" Target="../tags/tag93.xml"/><Relationship Id="rId21" Type="http://schemas.openxmlformats.org/officeDocument/2006/relationships/notesSlide" Target="../notesSlides/notesSlide8.xml"/><Relationship Id="rId34" Type="http://schemas.openxmlformats.org/officeDocument/2006/relationships/image" Target="../media/image24.png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5" Type="http://schemas.openxmlformats.org/officeDocument/2006/relationships/image" Target="../media/image18.png"/><Relationship Id="rId33" Type="http://schemas.openxmlformats.org/officeDocument/2006/relationships/image" Target="../media/image52.png"/><Relationship Id="rId2" Type="http://schemas.openxmlformats.org/officeDocument/2006/relationships/tags" Target="../tags/tag92.xml"/><Relationship Id="rId16" Type="http://schemas.openxmlformats.org/officeDocument/2006/relationships/tags" Target="../tags/tag10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9.png"/><Relationship Id="rId1" Type="http://schemas.openxmlformats.org/officeDocument/2006/relationships/vmlDrawing" Target="../drawings/vmlDrawing5.v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24" Type="http://schemas.openxmlformats.org/officeDocument/2006/relationships/image" Target="../media/image17.png"/><Relationship Id="rId32" Type="http://schemas.openxmlformats.org/officeDocument/2006/relationships/image" Target="../media/image51.png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23" Type="http://schemas.openxmlformats.org/officeDocument/2006/relationships/image" Target="../media/image48.emf"/><Relationship Id="rId28" Type="http://schemas.openxmlformats.org/officeDocument/2006/relationships/image" Target="../media/image21.png"/><Relationship Id="rId36" Type="http://schemas.openxmlformats.org/officeDocument/2006/relationships/image" Target="../media/image22.png"/><Relationship Id="rId10" Type="http://schemas.openxmlformats.org/officeDocument/2006/relationships/tags" Target="../tags/tag100.xml"/><Relationship Id="rId19" Type="http://schemas.openxmlformats.org/officeDocument/2006/relationships/tags" Target="../tags/tag109.xml"/><Relationship Id="rId31" Type="http://schemas.openxmlformats.org/officeDocument/2006/relationships/image" Target="../media/image50.png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oleObject" Target="../embeddings/oleObject5.bin"/><Relationship Id="rId27" Type="http://schemas.openxmlformats.org/officeDocument/2006/relationships/image" Target="../media/image20.png"/><Relationship Id="rId30" Type="http://schemas.openxmlformats.org/officeDocument/2006/relationships/image" Target="../media/image49.png"/><Relationship Id="rId35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7" Type="http://schemas.openxmlformats.org/officeDocument/2006/relationships/image" Target="../media/image54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image" Target="../media/image40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tags" Target="../tags/tag12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114.xml"/><Relationship Id="rId21" Type="http://schemas.openxmlformats.org/officeDocument/2006/relationships/image" Target="../media/image55.emf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17" Type="http://schemas.openxmlformats.org/officeDocument/2006/relationships/tags" Target="../tags/tag128.xml"/><Relationship Id="rId25" Type="http://schemas.openxmlformats.org/officeDocument/2006/relationships/image" Target="../media/image20.png"/><Relationship Id="rId2" Type="http://schemas.openxmlformats.org/officeDocument/2006/relationships/tags" Target="../tags/tag113.xml"/><Relationship Id="rId16" Type="http://schemas.openxmlformats.org/officeDocument/2006/relationships/tags" Target="../tags/tag127.xml"/><Relationship Id="rId20" Type="http://schemas.openxmlformats.org/officeDocument/2006/relationships/oleObject" Target="../embeddings/oleObject6.bin"/><Relationship Id="rId29" Type="http://schemas.openxmlformats.org/officeDocument/2006/relationships/image" Target="../media/image58.png"/><Relationship Id="rId1" Type="http://schemas.openxmlformats.org/officeDocument/2006/relationships/vmlDrawing" Target="../drawings/vmlDrawing6.v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24" Type="http://schemas.openxmlformats.org/officeDocument/2006/relationships/image" Target="../media/image19.png"/><Relationship Id="rId32" Type="http://schemas.openxmlformats.org/officeDocument/2006/relationships/image" Target="../media/image22.png"/><Relationship Id="rId5" Type="http://schemas.openxmlformats.org/officeDocument/2006/relationships/tags" Target="../tags/tag116.xml"/><Relationship Id="rId15" Type="http://schemas.openxmlformats.org/officeDocument/2006/relationships/tags" Target="../tags/tag126.xml"/><Relationship Id="rId23" Type="http://schemas.openxmlformats.org/officeDocument/2006/relationships/image" Target="../media/image18.png"/><Relationship Id="rId28" Type="http://schemas.openxmlformats.org/officeDocument/2006/relationships/image" Target="../media/image57.png"/><Relationship Id="rId10" Type="http://schemas.openxmlformats.org/officeDocument/2006/relationships/tags" Target="../tags/tag121.xml"/><Relationship Id="rId19" Type="http://schemas.openxmlformats.org/officeDocument/2006/relationships/notesSlide" Target="../notesSlides/notesSlide10.xml"/><Relationship Id="rId31" Type="http://schemas.openxmlformats.org/officeDocument/2006/relationships/image" Target="../media/image24.png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tags" Target="../tags/tag125.xml"/><Relationship Id="rId22" Type="http://schemas.openxmlformats.org/officeDocument/2006/relationships/image" Target="../media/image17.png"/><Relationship Id="rId27" Type="http://schemas.openxmlformats.org/officeDocument/2006/relationships/image" Target="../media/image56.png"/><Relationship Id="rId30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tags" Target="../tags/tag140.xml"/><Relationship Id="rId18" Type="http://schemas.openxmlformats.org/officeDocument/2006/relationships/image" Target="../media/image60.emf"/><Relationship Id="rId26" Type="http://schemas.openxmlformats.org/officeDocument/2006/relationships/image" Target="../media/image22.png"/><Relationship Id="rId3" Type="http://schemas.openxmlformats.org/officeDocument/2006/relationships/tags" Target="../tags/tag130.xml"/><Relationship Id="rId21" Type="http://schemas.openxmlformats.org/officeDocument/2006/relationships/image" Target="../media/image18.png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17" Type="http://schemas.openxmlformats.org/officeDocument/2006/relationships/oleObject" Target="../embeddings/oleObject7.bin"/><Relationship Id="rId25" Type="http://schemas.openxmlformats.org/officeDocument/2006/relationships/image" Target="../media/image65.png"/><Relationship Id="rId2" Type="http://schemas.openxmlformats.org/officeDocument/2006/relationships/tags" Target="../tags/tag129.xml"/><Relationship Id="rId16" Type="http://schemas.openxmlformats.org/officeDocument/2006/relationships/notesSlide" Target="../notesSlides/notesSlide11.xml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7.v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24" Type="http://schemas.openxmlformats.org/officeDocument/2006/relationships/image" Target="../media/image64.png"/><Relationship Id="rId5" Type="http://schemas.openxmlformats.org/officeDocument/2006/relationships/tags" Target="../tags/tag13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63.png"/><Relationship Id="rId10" Type="http://schemas.openxmlformats.org/officeDocument/2006/relationships/tags" Target="../tags/tag137.xml"/><Relationship Id="rId19" Type="http://schemas.openxmlformats.org/officeDocument/2006/relationships/image" Target="../media/image61.png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tags" Target="../tags/tag141.xml"/><Relationship Id="rId22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13" Type="http://schemas.openxmlformats.org/officeDocument/2006/relationships/tags" Target="../tags/tag153.xml"/><Relationship Id="rId18" Type="http://schemas.openxmlformats.org/officeDocument/2006/relationships/image" Target="../media/image66.emf"/><Relationship Id="rId26" Type="http://schemas.openxmlformats.org/officeDocument/2006/relationships/image" Target="../media/image22.png"/><Relationship Id="rId3" Type="http://schemas.openxmlformats.org/officeDocument/2006/relationships/tags" Target="../tags/tag143.xml"/><Relationship Id="rId21" Type="http://schemas.openxmlformats.org/officeDocument/2006/relationships/image" Target="../media/image18.png"/><Relationship Id="rId7" Type="http://schemas.openxmlformats.org/officeDocument/2006/relationships/tags" Target="../tags/tag147.xml"/><Relationship Id="rId12" Type="http://schemas.openxmlformats.org/officeDocument/2006/relationships/tags" Target="../tags/tag152.xml"/><Relationship Id="rId17" Type="http://schemas.openxmlformats.org/officeDocument/2006/relationships/oleObject" Target="../embeddings/oleObject8.bin"/><Relationship Id="rId25" Type="http://schemas.openxmlformats.org/officeDocument/2006/relationships/image" Target="../media/image65.png"/><Relationship Id="rId2" Type="http://schemas.openxmlformats.org/officeDocument/2006/relationships/tags" Target="../tags/tag142.xml"/><Relationship Id="rId16" Type="http://schemas.openxmlformats.org/officeDocument/2006/relationships/notesSlide" Target="../notesSlides/notesSlide12.xml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8.vml"/><Relationship Id="rId6" Type="http://schemas.openxmlformats.org/officeDocument/2006/relationships/tags" Target="../tags/tag146.xml"/><Relationship Id="rId11" Type="http://schemas.openxmlformats.org/officeDocument/2006/relationships/tags" Target="../tags/tag151.xml"/><Relationship Id="rId24" Type="http://schemas.openxmlformats.org/officeDocument/2006/relationships/image" Target="../media/image67.png"/><Relationship Id="rId5" Type="http://schemas.openxmlformats.org/officeDocument/2006/relationships/tags" Target="../tags/tag145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63.png"/><Relationship Id="rId10" Type="http://schemas.openxmlformats.org/officeDocument/2006/relationships/tags" Target="../tags/tag150.xml"/><Relationship Id="rId19" Type="http://schemas.openxmlformats.org/officeDocument/2006/relationships/image" Target="../media/image61.png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tags" Target="../tags/tag154.xml"/><Relationship Id="rId22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tags" Target="../tags/tag166.xml"/><Relationship Id="rId18" Type="http://schemas.openxmlformats.org/officeDocument/2006/relationships/image" Target="../media/image68.emf"/><Relationship Id="rId26" Type="http://schemas.openxmlformats.org/officeDocument/2006/relationships/image" Target="../media/image22.png"/><Relationship Id="rId3" Type="http://schemas.openxmlformats.org/officeDocument/2006/relationships/tags" Target="../tags/tag156.xml"/><Relationship Id="rId21" Type="http://schemas.openxmlformats.org/officeDocument/2006/relationships/image" Target="../media/image62.png"/><Relationship Id="rId7" Type="http://schemas.openxmlformats.org/officeDocument/2006/relationships/tags" Target="../tags/tag160.xml"/><Relationship Id="rId12" Type="http://schemas.openxmlformats.org/officeDocument/2006/relationships/tags" Target="../tags/tag165.xml"/><Relationship Id="rId17" Type="http://schemas.openxmlformats.org/officeDocument/2006/relationships/oleObject" Target="../embeddings/oleObject9.bin"/><Relationship Id="rId25" Type="http://schemas.openxmlformats.org/officeDocument/2006/relationships/image" Target="../media/image65.png"/><Relationship Id="rId2" Type="http://schemas.openxmlformats.org/officeDocument/2006/relationships/tags" Target="../tags/tag155.xml"/><Relationship Id="rId16" Type="http://schemas.openxmlformats.org/officeDocument/2006/relationships/notesSlide" Target="../notesSlides/notesSlide13.xml"/><Relationship Id="rId20" Type="http://schemas.openxmlformats.org/officeDocument/2006/relationships/image" Target="../media/image18.png"/><Relationship Id="rId1" Type="http://schemas.openxmlformats.org/officeDocument/2006/relationships/vmlDrawing" Target="../drawings/vmlDrawing9.v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24" Type="http://schemas.openxmlformats.org/officeDocument/2006/relationships/image" Target="../media/image69.png"/><Relationship Id="rId5" Type="http://schemas.openxmlformats.org/officeDocument/2006/relationships/tags" Target="../tags/tag158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61.png"/><Relationship Id="rId10" Type="http://schemas.openxmlformats.org/officeDocument/2006/relationships/tags" Target="../tags/tag163.xml"/><Relationship Id="rId19" Type="http://schemas.openxmlformats.org/officeDocument/2006/relationships/image" Target="../media/image17.png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tags" Target="../tags/tag167.xml"/><Relationship Id="rId22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74.xml"/><Relationship Id="rId13" Type="http://schemas.openxmlformats.org/officeDocument/2006/relationships/tags" Target="../tags/tag179.xml"/><Relationship Id="rId18" Type="http://schemas.openxmlformats.org/officeDocument/2006/relationships/image" Target="../media/image70.emf"/><Relationship Id="rId26" Type="http://schemas.openxmlformats.org/officeDocument/2006/relationships/image" Target="../media/image71.png"/><Relationship Id="rId3" Type="http://schemas.openxmlformats.org/officeDocument/2006/relationships/tags" Target="../tags/tag169.xml"/><Relationship Id="rId21" Type="http://schemas.openxmlformats.org/officeDocument/2006/relationships/image" Target="../media/image62.png"/><Relationship Id="rId7" Type="http://schemas.openxmlformats.org/officeDocument/2006/relationships/tags" Target="../tags/tag173.xml"/><Relationship Id="rId12" Type="http://schemas.openxmlformats.org/officeDocument/2006/relationships/tags" Target="../tags/tag178.xml"/><Relationship Id="rId17" Type="http://schemas.openxmlformats.org/officeDocument/2006/relationships/oleObject" Target="../embeddings/oleObject10.bin"/><Relationship Id="rId25" Type="http://schemas.openxmlformats.org/officeDocument/2006/relationships/image" Target="../media/image22.png"/><Relationship Id="rId2" Type="http://schemas.openxmlformats.org/officeDocument/2006/relationships/tags" Target="../tags/tag168.xml"/><Relationship Id="rId16" Type="http://schemas.openxmlformats.org/officeDocument/2006/relationships/notesSlide" Target="../notesSlides/notesSlide14.xml"/><Relationship Id="rId20" Type="http://schemas.openxmlformats.org/officeDocument/2006/relationships/image" Target="../media/image18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72.xml"/><Relationship Id="rId11" Type="http://schemas.openxmlformats.org/officeDocument/2006/relationships/tags" Target="../tags/tag177.xml"/><Relationship Id="rId24" Type="http://schemas.openxmlformats.org/officeDocument/2006/relationships/image" Target="../media/image65.png"/><Relationship Id="rId5" Type="http://schemas.openxmlformats.org/officeDocument/2006/relationships/tags" Target="../tags/tag17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61.png"/><Relationship Id="rId10" Type="http://schemas.openxmlformats.org/officeDocument/2006/relationships/tags" Target="../tags/tag176.xml"/><Relationship Id="rId19" Type="http://schemas.openxmlformats.org/officeDocument/2006/relationships/image" Target="../media/image17.png"/><Relationship Id="rId4" Type="http://schemas.openxmlformats.org/officeDocument/2006/relationships/tags" Target="../tags/tag170.xml"/><Relationship Id="rId9" Type="http://schemas.openxmlformats.org/officeDocument/2006/relationships/tags" Target="../tags/tag175.xml"/><Relationship Id="rId14" Type="http://schemas.openxmlformats.org/officeDocument/2006/relationships/tags" Target="../tags/tag180.xml"/><Relationship Id="rId22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13" Type="http://schemas.openxmlformats.org/officeDocument/2006/relationships/tags" Target="../tags/tag192.xml"/><Relationship Id="rId18" Type="http://schemas.openxmlformats.org/officeDocument/2006/relationships/image" Target="../media/image72.emf"/><Relationship Id="rId26" Type="http://schemas.openxmlformats.org/officeDocument/2006/relationships/image" Target="../media/image65.png"/><Relationship Id="rId3" Type="http://schemas.openxmlformats.org/officeDocument/2006/relationships/tags" Target="../tags/tag182.xml"/><Relationship Id="rId21" Type="http://schemas.openxmlformats.org/officeDocument/2006/relationships/image" Target="../media/image62.png"/><Relationship Id="rId7" Type="http://schemas.openxmlformats.org/officeDocument/2006/relationships/tags" Target="../tags/tag186.xml"/><Relationship Id="rId12" Type="http://schemas.openxmlformats.org/officeDocument/2006/relationships/tags" Target="../tags/tag191.xml"/><Relationship Id="rId17" Type="http://schemas.openxmlformats.org/officeDocument/2006/relationships/oleObject" Target="../embeddings/oleObject11.bin"/><Relationship Id="rId25" Type="http://schemas.openxmlformats.org/officeDocument/2006/relationships/image" Target="../media/image73.png"/><Relationship Id="rId2" Type="http://schemas.openxmlformats.org/officeDocument/2006/relationships/tags" Target="../tags/tag181.xml"/><Relationship Id="rId16" Type="http://schemas.openxmlformats.org/officeDocument/2006/relationships/notesSlide" Target="../notesSlides/notesSlide15.xml"/><Relationship Id="rId20" Type="http://schemas.openxmlformats.org/officeDocument/2006/relationships/image" Target="../media/image18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85.xml"/><Relationship Id="rId11" Type="http://schemas.openxmlformats.org/officeDocument/2006/relationships/tags" Target="../tags/tag190.xml"/><Relationship Id="rId24" Type="http://schemas.openxmlformats.org/officeDocument/2006/relationships/image" Target="../media/image61.png"/><Relationship Id="rId5" Type="http://schemas.openxmlformats.org/officeDocument/2006/relationships/tags" Target="../tags/tag184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2.png"/><Relationship Id="rId10" Type="http://schemas.openxmlformats.org/officeDocument/2006/relationships/tags" Target="../tags/tag189.xml"/><Relationship Id="rId19" Type="http://schemas.openxmlformats.org/officeDocument/2006/relationships/image" Target="../media/image17.png"/><Relationship Id="rId4" Type="http://schemas.openxmlformats.org/officeDocument/2006/relationships/tags" Target="../tags/tag183.xml"/><Relationship Id="rId9" Type="http://schemas.openxmlformats.org/officeDocument/2006/relationships/tags" Target="../tags/tag188.xml"/><Relationship Id="rId14" Type="http://schemas.openxmlformats.org/officeDocument/2006/relationships/tags" Target="../tags/tag193.xml"/><Relationship Id="rId22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13" Type="http://schemas.openxmlformats.org/officeDocument/2006/relationships/tags" Target="../tags/tag205.xml"/><Relationship Id="rId18" Type="http://schemas.openxmlformats.org/officeDocument/2006/relationships/tags" Target="../tags/tag210.xml"/><Relationship Id="rId26" Type="http://schemas.openxmlformats.org/officeDocument/2006/relationships/image" Target="../media/image19.png"/><Relationship Id="rId3" Type="http://schemas.openxmlformats.org/officeDocument/2006/relationships/tags" Target="../tags/tag195.xml"/><Relationship Id="rId21" Type="http://schemas.openxmlformats.org/officeDocument/2006/relationships/notesSlide" Target="../notesSlides/notesSlide16.xml"/><Relationship Id="rId34" Type="http://schemas.openxmlformats.org/officeDocument/2006/relationships/image" Target="../media/image22.png"/><Relationship Id="rId7" Type="http://schemas.openxmlformats.org/officeDocument/2006/relationships/tags" Target="../tags/tag199.xml"/><Relationship Id="rId12" Type="http://schemas.openxmlformats.org/officeDocument/2006/relationships/tags" Target="../tags/tag204.xml"/><Relationship Id="rId17" Type="http://schemas.openxmlformats.org/officeDocument/2006/relationships/tags" Target="../tags/tag209.xml"/><Relationship Id="rId25" Type="http://schemas.openxmlformats.org/officeDocument/2006/relationships/image" Target="../media/image18.png"/><Relationship Id="rId33" Type="http://schemas.openxmlformats.org/officeDocument/2006/relationships/image" Target="../media/image78.png"/><Relationship Id="rId2" Type="http://schemas.openxmlformats.org/officeDocument/2006/relationships/tags" Target="../tags/tag194.xml"/><Relationship Id="rId16" Type="http://schemas.openxmlformats.org/officeDocument/2006/relationships/tags" Target="../tags/tag20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9.png"/><Relationship Id="rId1" Type="http://schemas.openxmlformats.org/officeDocument/2006/relationships/vmlDrawing" Target="../drawings/vmlDrawing12.v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24" Type="http://schemas.openxmlformats.org/officeDocument/2006/relationships/image" Target="../media/image17.png"/><Relationship Id="rId32" Type="http://schemas.openxmlformats.org/officeDocument/2006/relationships/image" Target="../media/image77.png"/><Relationship Id="rId5" Type="http://schemas.openxmlformats.org/officeDocument/2006/relationships/tags" Target="../tags/tag197.xml"/><Relationship Id="rId15" Type="http://schemas.openxmlformats.org/officeDocument/2006/relationships/tags" Target="../tags/tag207.xml"/><Relationship Id="rId23" Type="http://schemas.openxmlformats.org/officeDocument/2006/relationships/image" Target="../media/image74.emf"/><Relationship Id="rId28" Type="http://schemas.openxmlformats.org/officeDocument/2006/relationships/image" Target="../media/image21.png"/><Relationship Id="rId36" Type="http://schemas.openxmlformats.org/officeDocument/2006/relationships/image" Target="../media/image80.png"/><Relationship Id="rId10" Type="http://schemas.openxmlformats.org/officeDocument/2006/relationships/tags" Target="../tags/tag202.xml"/><Relationship Id="rId19" Type="http://schemas.openxmlformats.org/officeDocument/2006/relationships/tags" Target="../tags/tag211.xml"/><Relationship Id="rId31" Type="http://schemas.openxmlformats.org/officeDocument/2006/relationships/image" Target="../media/image76.png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tags" Target="../tags/tag206.xml"/><Relationship Id="rId22" Type="http://schemas.openxmlformats.org/officeDocument/2006/relationships/oleObject" Target="../embeddings/oleObject12.bin"/><Relationship Id="rId27" Type="http://schemas.openxmlformats.org/officeDocument/2006/relationships/image" Target="../media/image20.png"/><Relationship Id="rId30" Type="http://schemas.openxmlformats.org/officeDocument/2006/relationships/image" Target="../media/image75.png"/><Relationship Id="rId35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13" Type="http://schemas.openxmlformats.org/officeDocument/2006/relationships/tags" Target="../tags/tag223.xml"/><Relationship Id="rId18" Type="http://schemas.openxmlformats.org/officeDocument/2006/relationships/tags" Target="../tags/tag228.xml"/><Relationship Id="rId26" Type="http://schemas.openxmlformats.org/officeDocument/2006/relationships/image" Target="../media/image20.png"/><Relationship Id="rId3" Type="http://schemas.openxmlformats.org/officeDocument/2006/relationships/tags" Target="../tags/tag213.xml"/><Relationship Id="rId21" Type="http://schemas.openxmlformats.org/officeDocument/2006/relationships/oleObject" Target="../embeddings/oleObject13.bin"/><Relationship Id="rId34" Type="http://schemas.openxmlformats.org/officeDocument/2006/relationships/image" Target="../media/image78.png"/><Relationship Id="rId7" Type="http://schemas.openxmlformats.org/officeDocument/2006/relationships/tags" Target="../tags/tag217.xml"/><Relationship Id="rId12" Type="http://schemas.openxmlformats.org/officeDocument/2006/relationships/tags" Target="../tags/tag222.xml"/><Relationship Id="rId17" Type="http://schemas.openxmlformats.org/officeDocument/2006/relationships/tags" Target="../tags/tag227.xml"/><Relationship Id="rId25" Type="http://schemas.openxmlformats.org/officeDocument/2006/relationships/image" Target="../media/image19.png"/><Relationship Id="rId33" Type="http://schemas.openxmlformats.org/officeDocument/2006/relationships/image" Target="../media/image86.png"/><Relationship Id="rId2" Type="http://schemas.openxmlformats.org/officeDocument/2006/relationships/tags" Target="../tags/tag212.xml"/><Relationship Id="rId16" Type="http://schemas.openxmlformats.org/officeDocument/2006/relationships/tags" Target="../tags/tag226.xml"/><Relationship Id="rId20" Type="http://schemas.openxmlformats.org/officeDocument/2006/relationships/notesSlide" Target="../notesSlides/notesSlide17.xml"/><Relationship Id="rId29" Type="http://schemas.openxmlformats.org/officeDocument/2006/relationships/image" Target="../media/image83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16.xml"/><Relationship Id="rId11" Type="http://schemas.openxmlformats.org/officeDocument/2006/relationships/tags" Target="../tags/tag221.xml"/><Relationship Id="rId24" Type="http://schemas.openxmlformats.org/officeDocument/2006/relationships/image" Target="../media/image18.png"/><Relationship Id="rId32" Type="http://schemas.openxmlformats.org/officeDocument/2006/relationships/image" Target="../media/image22.png"/><Relationship Id="rId5" Type="http://schemas.openxmlformats.org/officeDocument/2006/relationships/tags" Target="../tags/tag215.xml"/><Relationship Id="rId15" Type="http://schemas.openxmlformats.org/officeDocument/2006/relationships/tags" Target="../tags/tag225.xml"/><Relationship Id="rId23" Type="http://schemas.openxmlformats.org/officeDocument/2006/relationships/image" Target="../media/image17.png"/><Relationship Id="rId28" Type="http://schemas.openxmlformats.org/officeDocument/2006/relationships/image" Target="../media/image82.png"/><Relationship Id="rId10" Type="http://schemas.openxmlformats.org/officeDocument/2006/relationships/tags" Target="../tags/tag22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85.png"/><Relationship Id="rId4" Type="http://schemas.openxmlformats.org/officeDocument/2006/relationships/tags" Target="../tags/tag214.xml"/><Relationship Id="rId9" Type="http://schemas.openxmlformats.org/officeDocument/2006/relationships/tags" Target="../tags/tag219.xml"/><Relationship Id="rId14" Type="http://schemas.openxmlformats.org/officeDocument/2006/relationships/tags" Target="../tags/tag224.xml"/><Relationship Id="rId22" Type="http://schemas.openxmlformats.org/officeDocument/2006/relationships/image" Target="../media/image81.emf"/><Relationship Id="rId27" Type="http://schemas.openxmlformats.org/officeDocument/2006/relationships/image" Target="../media/image21.png"/><Relationship Id="rId30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13" Type="http://schemas.openxmlformats.org/officeDocument/2006/relationships/tags" Target="../tags/tag240.xml"/><Relationship Id="rId18" Type="http://schemas.openxmlformats.org/officeDocument/2006/relationships/tags" Target="../tags/tag245.xml"/><Relationship Id="rId26" Type="http://schemas.openxmlformats.org/officeDocument/2006/relationships/image" Target="../media/image20.png"/><Relationship Id="rId3" Type="http://schemas.openxmlformats.org/officeDocument/2006/relationships/tags" Target="../tags/tag230.xml"/><Relationship Id="rId21" Type="http://schemas.openxmlformats.org/officeDocument/2006/relationships/oleObject" Target="../embeddings/oleObject14.bin"/><Relationship Id="rId34" Type="http://schemas.openxmlformats.org/officeDocument/2006/relationships/image" Target="../media/image78.png"/><Relationship Id="rId7" Type="http://schemas.openxmlformats.org/officeDocument/2006/relationships/tags" Target="../tags/tag234.xml"/><Relationship Id="rId12" Type="http://schemas.openxmlformats.org/officeDocument/2006/relationships/tags" Target="../tags/tag239.xml"/><Relationship Id="rId17" Type="http://schemas.openxmlformats.org/officeDocument/2006/relationships/tags" Target="../tags/tag244.xml"/><Relationship Id="rId25" Type="http://schemas.openxmlformats.org/officeDocument/2006/relationships/image" Target="../media/image19.png"/><Relationship Id="rId33" Type="http://schemas.openxmlformats.org/officeDocument/2006/relationships/image" Target="../media/image86.png"/><Relationship Id="rId2" Type="http://schemas.openxmlformats.org/officeDocument/2006/relationships/tags" Target="../tags/tag229.xml"/><Relationship Id="rId16" Type="http://schemas.openxmlformats.org/officeDocument/2006/relationships/tags" Target="../tags/tag243.xml"/><Relationship Id="rId20" Type="http://schemas.openxmlformats.org/officeDocument/2006/relationships/notesSlide" Target="../notesSlides/notesSlide18.xml"/><Relationship Id="rId29" Type="http://schemas.openxmlformats.org/officeDocument/2006/relationships/image" Target="../media/image83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33.xml"/><Relationship Id="rId11" Type="http://schemas.openxmlformats.org/officeDocument/2006/relationships/tags" Target="../tags/tag238.xml"/><Relationship Id="rId24" Type="http://schemas.openxmlformats.org/officeDocument/2006/relationships/image" Target="../media/image18.png"/><Relationship Id="rId32" Type="http://schemas.openxmlformats.org/officeDocument/2006/relationships/image" Target="../media/image22.png"/><Relationship Id="rId5" Type="http://schemas.openxmlformats.org/officeDocument/2006/relationships/tags" Target="../tags/tag232.xml"/><Relationship Id="rId15" Type="http://schemas.openxmlformats.org/officeDocument/2006/relationships/tags" Target="../tags/tag242.xml"/><Relationship Id="rId23" Type="http://schemas.openxmlformats.org/officeDocument/2006/relationships/image" Target="../media/image17.png"/><Relationship Id="rId28" Type="http://schemas.openxmlformats.org/officeDocument/2006/relationships/image" Target="../media/image82.png"/><Relationship Id="rId10" Type="http://schemas.openxmlformats.org/officeDocument/2006/relationships/tags" Target="../tags/tag23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85.png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tags" Target="../tags/tag241.xml"/><Relationship Id="rId22" Type="http://schemas.openxmlformats.org/officeDocument/2006/relationships/image" Target="../media/image87.emf"/><Relationship Id="rId27" Type="http://schemas.openxmlformats.org/officeDocument/2006/relationships/image" Target="../media/image21.png"/><Relationship Id="rId30" Type="http://schemas.openxmlformats.org/officeDocument/2006/relationships/image" Target="../media/image8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13" Type="http://schemas.openxmlformats.org/officeDocument/2006/relationships/tags" Target="../tags/tag257.xml"/><Relationship Id="rId18" Type="http://schemas.openxmlformats.org/officeDocument/2006/relationships/tags" Target="../tags/tag262.xml"/><Relationship Id="rId26" Type="http://schemas.openxmlformats.org/officeDocument/2006/relationships/image" Target="../media/image20.png"/><Relationship Id="rId3" Type="http://schemas.openxmlformats.org/officeDocument/2006/relationships/tags" Target="../tags/tag247.xml"/><Relationship Id="rId21" Type="http://schemas.openxmlformats.org/officeDocument/2006/relationships/oleObject" Target="../embeddings/oleObject15.bin"/><Relationship Id="rId34" Type="http://schemas.openxmlformats.org/officeDocument/2006/relationships/image" Target="../media/image57.png"/><Relationship Id="rId7" Type="http://schemas.openxmlformats.org/officeDocument/2006/relationships/tags" Target="../tags/tag251.xml"/><Relationship Id="rId12" Type="http://schemas.openxmlformats.org/officeDocument/2006/relationships/tags" Target="../tags/tag256.xml"/><Relationship Id="rId17" Type="http://schemas.openxmlformats.org/officeDocument/2006/relationships/tags" Target="../tags/tag261.xml"/><Relationship Id="rId25" Type="http://schemas.openxmlformats.org/officeDocument/2006/relationships/image" Target="../media/image19.png"/><Relationship Id="rId33" Type="http://schemas.openxmlformats.org/officeDocument/2006/relationships/image" Target="../media/image94.png"/><Relationship Id="rId2" Type="http://schemas.openxmlformats.org/officeDocument/2006/relationships/tags" Target="../tags/tag246.xml"/><Relationship Id="rId16" Type="http://schemas.openxmlformats.org/officeDocument/2006/relationships/tags" Target="../tags/tag260.xml"/><Relationship Id="rId20" Type="http://schemas.openxmlformats.org/officeDocument/2006/relationships/notesSlide" Target="../notesSlides/notesSlide19.xml"/><Relationship Id="rId29" Type="http://schemas.openxmlformats.org/officeDocument/2006/relationships/image" Target="../media/image91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50.xml"/><Relationship Id="rId11" Type="http://schemas.openxmlformats.org/officeDocument/2006/relationships/tags" Target="../tags/tag255.xml"/><Relationship Id="rId24" Type="http://schemas.openxmlformats.org/officeDocument/2006/relationships/image" Target="../media/image18.png"/><Relationship Id="rId32" Type="http://schemas.openxmlformats.org/officeDocument/2006/relationships/image" Target="../media/image93.png"/><Relationship Id="rId5" Type="http://schemas.openxmlformats.org/officeDocument/2006/relationships/tags" Target="../tags/tag249.xml"/><Relationship Id="rId15" Type="http://schemas.openxmlformats.org/officeDocument/2006/relationships/tags" Target="../tags/tag259.xml"/><Relationship Id="rId23" Type="http://schemas.openxmlformats.org/officeDocument/2006/relationships/image" Target="../media/image17.png"/><Relationship Id="rId28" Type="http://schemas.openxmlformats.org/officeDocument/2006/relationships/image" Target="../media/image90.png"/><Relationship Id="rId10" Type="http://schemas.openxmlformats.org/officeDocument/2006/relationships/tags" Target="../tags/tag25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2.png"/><Relationship Id="rId4" Type="http://schemas.openxmlformats.org/officeDocument/2006/relationships/tags" Target="../tags/tag248.xml"/><Relationship Id="rId9" Type="http://schemas.openxmlformats.org/officeDocument/2006/relationships/tags" Target="../tags/tag253.xml"/><Relationship Id="rId14" Type="http://schemas.openxmlformats.org/officeDocument/2006/relationships/tags" Target="../tags/tag258.xml"/><Relationship Id="rId22" Type="http://schemas.openxmlformats.org/officeDocument/2006/relationships/image" Target="../media/image89.emf"/><Relationship Id="rId27" Type="http://schemas.openxmlformats.org/officeDocument/2006/relationships/image" Target="../media/image21.png"/><Relationship Id="rId30" Type="http://schemas.openxmlformats.org/officeDocument/2006/relationships/image" Target="../media/image9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69.xml"/><Relationship Id="rId13" Type="http://schemas.openxmlformats.org/officeDocument/2006/relationships/tags" Target="../tags/tag274.xml"/><Relationship Id="rId18" Type="http://schemas.openxmlformats.org/officeDocument/2006/relationships/tags" Target="../tags/tag279.xml"/><Relationship Id="rId26" Type="http://schemas.openxmlformats.org/officeDocument/2006/relationships/image" Target="../media/image20.png"/><Relationship Id="rId3" Type="http://schemas.openxmlformats.org/officeDocument/2006/relationships/tags" Target="../tags/tag264.xml"/><Relationship Id="rId21" Type="http://schemas.openxmlformats.org/officeDocument/2006/relationships/oleObject" Target="../embeddings/oleObject16.bin"/><Relationship Id="rId34" Type="http://schemas.openxmlformats.org/officeDocument/2006/relationships/image" Target="../media/image92.png"/><Relationship Id="rId7" Type="http://schemas.openxmlformats.org/officeDocument/2006/relationships/tags" Target="../tags/tag268.xml"/><Relationship Id="rId12" Type="http://schemas.openxmlformats.org/officeDocument/2006/relationships/tags" Target="../tags/tag273.xml"/><Relationship Id="rId17" Type="http://schemas.openxmlformats.org/officeDocument/2006/relationships/tags" Target="../tags/tag278.xml"/><Relationship Id="rId25" Type="http://schemas.openxmlformats.org/officeDocument/2006/relationships/image" Target="../media/image19.png"/><Relationship Id="rId33" Type="http://schemas.openxmlformats.org/officeDocument/2006/relationships/image" Target="../media/image57.png"/><Relationship Id="rId2" Type="http://schemas.openxmlformats.org/officeDocument/2006/relationships/tags" Target="../tags/tag263.xml"/><Relationship Id="rId16" Type="http://schemas.openxmlformats.org/officeDocument/2006/relationships/tags" Target="../tags/tag277.xml"/><Relationship Id="rId20" Type="http://schemas.openxmlformats.org/officeDocument/2006/relationships/notesSlide" Target="../notesSlides/notesSlide20.xml"/><Relationship Id="rId29" Type="http://schemas.openxmlformats.org/officeDocument/2006/relationships/image" Target="../media/image96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67.xml"/><Relationship Id="rId11" Type="http://schemas.openxmlformats.org/officeDocument/2006/relationships/tags" Target="../tags/tag272.xml"/><Relationship Id="rId24" Type="http://schemas.openxmlformats.org/officeDocument/2006/relationships/image" Target="../media/image18.png"/><Relationship Id="rId32" Type="http://schemas.openxmlformats.org/officeDocument/2006/relationships/image" Target="../media/image94.png"/><Relationship Id="rId5" Type="http://schemas.openxmlformats.org/officeDocument/2006/relationships/tags" Target="../tags/tag266.xml"/><Relationship Id="rId15" Type="http://schemas.openxmlformats.org/officeDocument/2006/relationships/tags" Target="../tags/tag276.xml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tags" Target="../tags/tag27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91.png"/><Relationship Id="rId4" Type="http://schemas.openxmlformats.org/officeDocument/2006/relationships/tags" Target="../tags/tag265.xml"/><Relationship Id="rId9" Type="http://schemas.openxmlformats.org/officeDocument/2006/relationships/tags" Target="../tags/tag270.xml"/><Relationship Id="rId14" Type="http://schemas.openxmlformats.org/officeDocument/2006/relationships/tags" Target="../tags/tag275.xml"/><Relationship Id="rId22" Type="http://schemas.openxmlformats.org/officeDocument/2006/relationships/image" Target="../media/image95.emf"/><Relationship Id="rId27" Type="http://schemas.openxmlformats.org/officeDocument/2006/relationships/image" Target="../media/image21.png"/><Relationship Id="rId30" Type="http://schemas.openxmlformats.org/officeDocument/2006/relationships/image" Target="../media/image93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291.xml"/><Relationship Id="rId18" Type="http://schemas.openxmlformats.org/officeDocument/2006/relationships/tags" Target="../tags/tag296.xml"/><Relationship Id="rId26" Type="http://schemas.openxmlformats.org/officeDocument/2006/relationships/tags" Target="../tags/tag304.xml"/><Relationship Id="rId39" Type="http://schemas.openxmlformats.org/officeDocument/2006/relationships/image" Target="../media/image19.png"/><Relationship Id="rId3" Type="http://schemas.openxmlformats.org/officeDocument/2006/relationships/tags" Target="../tags/tag281.xml"/><Relationship Id="rId21" Type="http://schemas.openxmlformats.org/officeDocument/2006/relationships/tags" Target="../tags/tag299.xml"/><Relationship Id="rId34" Type="http://schemas.openxmlformats.org/officeDocument/2006/relationships/notesSlide" Target="../notesSlides/notesSlide21.xml"/><Relationship Id="rId42" Type="http://schemas.openxmlformats.org/officeDocument/2006/relationships/image" Target="../media/image98.png"/><Relationship Id="rId47" Type="http://schemas.openxmlformats.org/officeDocument/2006/relationships/image" Target="../media/image102.png"/><Relationship Id="rId50" Type="http://schemas.openxmlformats.org/officeDocument/2006/relationships/image" Target="../media/image105.png"/><Relationship Id="rId7" Type="http://schemas.openxmlformats.org/officeDocument/2006/relationships/tags" Target="../tags/tag285.xml"/><Relationship Id="rId12" Type="http://schemas.openxmlformats.org/officeDocument/2006/relationships/tags" Target="../tags/tag290.xml"/><Relationship Id="rId17" Type="http://schemas.openxmlformats.org/officeDocument/2006/relationships/tags" Target="../tags/tag295.xml"/><Relationship Id="rId25" Type="http://schemas.openxmlformats.org/officeDocument/2006/relationships/tags" Target="../tags/tag303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18.png"/><Relationship Id="rId46" Type="http://schemas.openxmlformats.org/officeDocument/2006/relationships/image" Target="../media/image101.png"/><Relationship Id="rId2" Type="http://schemas.openxmlformats.org/officeDocument/2006/relationships/tags" Target="../tags/tag280.xml"/><Relationship Id="rId16" Type="http://schemas.openxmlformats.org/officeDocument/2006/relationships/tags" Target="../tags/tag294.xml"/><Relationship Id="rId20" Type="http://schemas.openxmlformats.org/officeDocument/2006/relationships/tags" Target="../tags/tag298.xml"/><Relationship Id="rId29" Type="http://schemas.openxmlformats.org/officeDocument/2006/relationships/tags" Target="../tags/tag307.xml"/><Relationship Id="rId41" Type="http://schemas.openxmlformats.org/officeDocument/2006/relationships/image" Target="../media/image21.png"/><Relationship Id="rId1" Type="http://schemas.openxmlformats.org/officeDocument/2006/relationships/vmlDrawing" Target="../drawings/vmlDrawing17.vml"/><Relationship Id="rId6" Type="http://schemas.openxmlformats.org/officeDocument/2006/relationships/tags" Target="../tags/tag284.xml"/><Relationship Id="rId11" Type="http://schemas.openxmlformats.org/officeDocument/2006/relationships/tags" Target="../tags/tag289.xml"/><Relationship Id="rId24" Type="http://schemas.openxmlformats.org/officeDocument/2006/relationships/tags" Target="../tags/tag302.xml"/><Relationship Id="rId32" Type="http://schemas.openxmlformats.org/officeDocument/2006/relationships/tags" Target="../tags/tag310.xml"/><Relationship Id="rId37" Type="http://schemas.openxmlformats.org/officeDocument/2006/relationships/image" Target="../media/image17.png"/><Relationship Id="rId40" Type="http://schemas.openxmlformats.org/officeDocument/2006/relationships/image" Target="../media/image20.png"/><Relationship Id="rId45" Type="http://schemas.openxmlformats.org/officeDocument/2006/relationships/image" Target="../media/image22.png"/><Relationship Id="rId5" Type="http://schemas.openxmlformats.org/officeDocument/2006/relationships/tags" Target="../tags/tag283.xml"/><Relationship Id="rId15" Type="http://schemas.openxmlformats.org/officeDocument/2006/relationships/tags" Target="../tags/tag293.xml"/><Relationship Id="rId23" Type="http://schemas.openxmlformats.org/officeDocument/2006/relationships/tags" Target="../tags/tag301.xml"/><Relationship Id="rId28" Type="http://schemas.openxmlformats.org/officeDocument/2006/relationships/tags" Target="../tags/tag306.xml"/><Relationship Id="rId36" Type="http://schemas.openxmlformats.org/officeDocument/2006/relationships/image" Target="../media/image97.emf"/><Relationship Id="rId49" Type="http://schemas.openxmlformats.org/officeDocument/2006/relationships/image" Target="../media/image104.png"/><Relationship Id="rId10" Type="http://schemas.openxmlformats.org/officeDocument/2006/relationships/tags" Target="../tags/tag288.xml"/><Relationship Id="rId19" Type="http://schemas.openxmlformats.org/officeDocument/2006/relationships/tags" Target="../tags/tag297.xml"/><Relationship Id="rId31" Type="http://schemas.openxmlformats.org/officeDocument/2006/relationships/tags" Target="../tags/tag309.xml"/><Relationship Id="rId44" Type="http://schemas.openxmlformats.org/officeDocument/2006/relationships/image" Target="../media/image100.png"/><Relationship Id="rId52" Type="http://schemas.openxmlformats.org/officeDocument/2006/relationships/image" Target="../media/image107.png"/><Relationship Id="rId4" Type="http://schemas.openxmlformats.org/officeDocument/2006/relationships/tags" Target="../tags/tag282.xml"/><Relationship Id="rId9" Type="http://schemas.openxmlformats.org/officeDocument/2006/relationships/tags" Target="../tags/tag287.xml"/><Relationship Id="rId14" Type="http://schemas.openxmlformats.org/officeDocument/2006/relationships/tags" Target="../tags/tag292.xml"/><Relationship Id="rId22" Type="http://schemas.openxmlformats.org/officeDocument/2006/relationships/tags" Target="../tags/tag300.xml"/><Relationship Id="rId27" Type="http://schemas.openxmlformats.org/officeDocument/2006/relationships/tags" Target="../tags/tag305.xml"/><Relationship Id="rId30" Type="http://schemas.openxmlformats.org/officeDocument/2006/relationships/tags" Target="../tags/tag308.xml"/><Relationship Id="rId35" Type="http://schemas.openxmlformats.org/officeDocument/2006/relationships/oleObject" Target="../embeddings/oleObject17.bin"/><Relationship Id="rId43" Type="http://schemas.openxmlformats.org/officeDocument/2006/relationships/image" Target="../media/image99.png"/><Relationship Id="rId48" Type="http://schemas.openxmlformats.org/officeDocument/2006/relationships/image" Target="../media/image103.png"/><Relationship Id="rId8" Type="http://schemas.openxmlformats.org/officeDocument/2006/relationships/tags" Target="../tags/tag286.xml"/><Relationship Id="rId51" Type="http://schemas.openxmlformats.org/officeDocument/2006/relationships/image" Target="../media/image10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17.xml"/><Relationship Id="rId13" Type="http://schemas.openxmlformats.org/officeDocument/2006/relationships/tags" Target="../tags/tag32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312.xml"/><Relationship Id="rId21" Type="http://schemas.openxmlformats.org/officeDocument/2006/relationships/image" Target="../media/image108.emf"/><Relationship Id="rId7" Type="http://schemas.openxmlformats.org/officeDocument/2006/relationships/tags" Target="../tags/tag316.xml"/><Relationship Id="rId12" Type="http://schemas.openxmlformats.org/officeDocument/2006/relationships/tags" Target="../tags/tag321.xml"/><Relationship Id="rId17" Type="http://schemas.openxmlformats.org/officeDocument/2006/relationships/tags" Target="../tags/tag326.xml"/><Relationship Id="rId25" Type="http://schemas.openxmlformats.org/officeDocument/2006/relationships/image" Target="../media/image20.png"/><Relationship Id="rId2" Type="http://schemas.openxmlformats.org/officeDocument/2006/relationships/tags" Target="../tags/tag311.xml"/><Relationship Id="rId16" Type="http://schemas.openxmlformats.org/officeDocument/2006/relationships/tags" Target="../tags/tag325.xml"/><Relationship Id="rId20" Type="http://schemas.openxmlformats.org/officeDocument/2006/relationships/oleObject" Target="../embeddings/oleObject18.bin"/><Relationship Id="rId29" Type="http://schemas.openxmlformats.org/officeDocument/2006/relationships/image" Target="../media/image111.png"/><Relationship Id="rId1" Type="http://schemas.openxmlformats.org/officeDocument/2006/relationships/vmlDrawing" Target="../drawings/vmlDrawing18.vml"/><Relationship Id="rId6" Type="http://schemas.openxmlformats.org/officeDocument/2006/relationships/tags" Target="../tags/tag315.xml"/><Relationship Id="rId11" Type="http://schemas.openxmlformats.org/officeDocument/2006/relationships/tags" Target="../tags/tag320.xml"/><Relationship Id="rId24" Type="http://schemas.openxmlformats.org/officeDocument/2006/relationships/image" Target="../media/image19.png"/><Relationship Id="rId32" Type="http://schemas.openxmlformats.org/officeDocument/2006/relationships/image" Target="../media/image113.png"/><Relationship Id="rId5" Type="http://schemas.openxmlformats.org/officeDocument/2006/relationships/tags" Target="../tags/tag314.xml"/><Relationship Id="rId15" Type="http://schemas.openxmlformats.org/officeDocument/2006/relationships/tags" Target="../tags/tag324.xml"/><Relationship Id="rId23" Type="http://schemas.openxmlformats.org/officeDocument/2006/relationships/image" Target="../media/image18.png"/><Relationship Id="rId28" Type="http://schemas.openxmlformats.org/officeDocument/2006/relationships/image" Target="../media/image110.png"/><Relationship Id="rId10" Type="http://schemas.openxmlformats.org/officeDocument/2006/relationships/tags" Target="../tags/tag319.xml"/><Relationship Id="rId19" Type="http://schemas.openxmlformats.org/officeDocument/2006/relationships/notesSlide" Target="../notesSlides/notesSlide22.xml"/><Relationship Id="rId31" Type="http://schemas.openxmlformats.org/officeDocument/2006/relationships/image" Target="../media/image112.png"/><Relationship Id="rId4" Type="http://schemas.openxmlformats.org/officeDocument/2006/relationships/tags" Target="../tags/tag313.xml"/><Relationship Id="rId9" Type="http://schemas.openxmlformats.org/officeDocument/2006/relationships/tags" Target="../tags/tag318.xml"/><Relationship Id="rId14" Type="http://schemas.openxmlformats.org/officeDocument/2006/relationships/tags" Target="../tags/tag323.xml"/><Relationship Id="rId22" Type="http://schemas.openxmlformats.org/officeDocument/2006/relationships/image" Target="../media/image17.png"/><Relationship Id="rId27" Type="http://schemas.openxmlformats.org/officeDocument/2006/relationships/image" Target="../media/image109.png"/><Relationship Id="rId30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33.xml"/><Relationship Id="rId13" Type="http://schemas.openxmlformats.org/officeDocument/2006/relationships/tags" Target="../tags/tag33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328.xml"/><Relationship Id="rId21" Type="http://schemas.openxmlformats.org/officeDocument/2006/relationships/image" Target="../media/image114.emf"/><Relationship Id="rId7" Type="http://schemas.openxmlformats.org/officeDocument/2006/relationships/tags" Target="../tags/tag332.xml"/><Relationship Id="rId12" Type="http://schemas.openxmlformats.org/officeDocument/2006/relationships/tags" Target="../tags/tag337.xml"/><Relationship Id="rId17" Type="http://schemas.openxmlformats.org/officeDocument/2006/relationships/tags" Target="../tags/tag342.xml"/><Relationship Id="rId25" Type="http://schemas.openxmlformats.org/officeDocument/2006/relationships/image" Target="../media/image20.png"/><Relationship Id="rId2" Type="http://schemas.openxmlformats.org/officeDocument/2006/relationships/tags" Target="../tags/tag327.xml"/><Relationship Id="rId16" Type="http://schemas.openxmlformats.org/officeDocument/2006/relationships/tags" Target="../tags/tag341.xml"/><Relationship Id="rId20" Type="http://schemas.openxmlformats.org/officeDocument/2006/relationships/oleObject" Target="../embeddings/oleObject19.bin"/><Relationship Id="rId29" Type="http://schemas.openxmlformats.org/officeDocument/2006/relationships/image" Target="../media/image111.png"/><Relationship Id="rId1" Type="http://schemas.openxmlformats.org/officeDocument/2006/relationships/vmlDrawing" Target="../drawings/vmlDrawing19.vml"/><Relationship Id="rId6" Type="http://schemas.openxmlformats.org/officeDocument/2006/relationships/tags" Target="../tags/tag331.xml"/><Relationship Id="rId11" Type="http://schemas.openxmlformats.org/officeDocument/2006/relationships/tags" Target="../tags/tag336.xml"/><Relationship Id="rId24" Type="http://schemas.openxmlformats.org/officeDocument/2006/relationships/image" Target="../media/image19.png"/><Relationship Id="rId32" Type="http://schemas.openxmlformats.org/officeDocument/2006/relationships/image" Target="../media/image113.png"/><Relationship Id="rId5" Type="http://schemas.openxmlformats.org/officeDocument/2006/relationships/tags" Target="../tags/tag330.xml"/><Relationship Id="rId15" Type="http://schemas.openxmlformats.org/officeDocument/2006/relationships/tags" Target="../tags/tag340.xml"/><Relationship Id="rId23" Type="http://schemas.openxmlformats.org/officeDocument/2006/relationships/image" Target="../media/image18.png"/><Relationship Id="rId28" Type="http://schemas.openxmlformats.org/officeDocument/2006/relationships/image" Target="../media/image110.png"/><Relationship Id="rId10" Type="http://schemas.openxmlformats.org/officeDocument/2006/relationships/tags" Target="../tags/tag335.xml"/><Relationship Id="rId19" Type="http://schemas.openxmlformats.org/officeDocument/2006/relationships/notesSlide" Target="../notesSlides/notesSlide23.xml"/><Relationship Id="rId31" Type="http://schemas.openxmlformats.org/officeDocument/2006/relationships/image" Target="../media/image112.png"/><Relationship Id="rId4" Type="http://schemas.openxmlformats.org/officeDocument/2006/relationships/tags" Target="../tags/tag329.xml"/><Relationship Id="rId9" Type="http://schemas.openxmlformats.org/officeDocument/2006/relationships/tags" Target="../tags/tag334.xml"/><Relationship Id="rId14" Type="http://schemas.openxmlformats.org/officeDocument/2006/relationships/tags" Target="../tags/tag339.xml"/><Relationship Id="rId22" Type="http://schemas.openxmlformats.org/officeDocument/2006/relationships/image" Target="../media/image17.png"/><Relationship Id="rId27" Type="http://schemas.openxmlformats.org/officeDocument/2006/relationships/image" Target="../media/image115.png"/><Relationship Id="rId30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49.xml"/><Relationship Id="rId13" Type="http://schemas.openxmlformats.org/officeDocument/2006/relationships/tags" Target="../tags/tag35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344.xml"/><Relationship Id="rId21" Type="http://schemas.openxmlformats.org/officeDocument/2006/relationships/image" Target="../media/image116.emf"/><Relationship Id="rId7" Type="http://schemas.openxmlformats.org/officeDocument/2006/relationships/tags" Target="../tags/tag348.xml"/><Relationship Id="rId12" Type="http://schemas.openxmlformats.org/officeDocument/2006/relationships/tags" Target="../tags/tag353.xml"/><Relationship Id="rId17" Type="http://schemas.openxmlformats.org/officeDocument/2006/relationships/tags" Target="../tags/tag358.xml"/><Relationship Id="rId25" Type="http://schemas.openxmlformats.org/officeDocument/2006/relationships/image" Target="../media/image20.png"/><Relationship Id="rId2" Type="http://schemas.openxmlformats.org/officeDocument/2006/relationships/tags" Target="../tags/tag343.xml"/><Relationship Id="rId16" Type="http://schemas.openxmlformats.org/officeDocument/2006/relationships/tags" Target="../tags/tag357.xml"/><Relationship Id="rId20" Type="http://schemas.openxmlformats.org/officeDocument/2006/relationships/oleObject" Target="../embeddings/oleObject20.bin"/><Relationship Id="rId29" Type="http://schemas.openxmlformats.org/officeDocument/2006/relationships/image" Target="../media/image117.png"/><Relationship Id="rId1" Type="http://schemas.openxmlformats.org/officeDocument/2006/relationships/vmlDrawing" Target="../drawings/vmlDrawing20.vml"/><Relationship Id="rId6" Type="http://schemas.openxmlformats.org/officeDocument/2006/relationships/tags" Target="../tags/tag347.xml"/><Relationship Id="rId11" Type="http://schemas.openxmlformats.org/officeDocument/2006/relationships/tags" Target="../tags/tag352.xml"/><Relationship Id="rId24" Type="http://schemas.openxmlformats.org/officeDocument/2006/relationships/image" Target="../media/image19.png"/><Relationship Id="rId32" Type="http://schemas.openxmlformats.org/officeDocument/2006/relationships/image" Target="../media/image120.png"/><Relationship Id="rId5" Type="http://schemas.openxmlformats.org/officeDocument/2006/relationships/tags" Target="../tags/tag346.xml"/><Relationship Id="rId15" Type="http://schemas.openxmlformats.org/officeDocument/2006/relationships/tags" Target="../tags/tag356.xml"/><Relationship Id="rId23" Type="http://schemas.openxmlformats.org/officeDocument/2006/relationships/image" Target="../media/image18.png"/><Relationship Id="rId28" Type="http://schemas.openxmlformats.org/officeDocument/2006/relationships/image" Target="../media/image111.png"/><Relationship Id="rId10" Type="http://schemas.openxmlformats.org/officeDocument/2006/relationships/tags" Target="../tags/tag351.xml"/><Relationship Id="rId19" Type="http://schemas.openxmlformats.org/officeDocument/2006/relationships/notesSlide" Target="../notesSlides/notesSlide24.xml"/><Relationship Id="rId31" Type="http://schemas.openxmlformats.org/officeDocument/2006/relationships/image" Target="../media/image119.png"/><Relationship Id="rId4" Type="http://schemas.openxmlformats.org/officeDocument/2006/relationships/tags" Target="../tags/tag345.xml"/><Relationship Id="rId9" Type="http://schemas.openxmlformats.org/officeDocument/2006/relationships/tags" Target="../tags/tag350.xml"/><Relationship Id="rId14" Type="http://schemas.openxmlformats.org/officeDocument/2006/relationships/tags" Target="../tags/tag355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11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65.xml"/><Relationship Id="rId13" Type="http://schemas.openxmlformats.org/officeDocument/2006/relationships/tags" Target="../tags/tag370.xml"/><Relationship Id="rId18" Type="http://schemas.openxmlformats.org/officeDocument/2006/relationships/tags" Target="../tags/tag375.xml"/><Relationship Id="rId26" Type="http://schemas.openxmlformats.org/officeDocument/2006/relationships/image" Target="../media/image19.png"/><Relationship Id="rId3" Type="http://schemas.openxmlformats.org/officeDocument/2006/relationships/tags" Target="../tags/tag360.xml"/><Relationship Id="rId21" Type="http://schemas.openxmlformats.org/officeDocument/2006/relationships/notesSlide" Target="../notesSlides/notesSlide25.xml"/><Relationship Id="rId34" Type="http://schemas.openxmlformats.org/officeDocument/2006/relationships/image" Target="../media/image125.png"/><Relationship Id="rId7" Type="http://schemas.openxmlformats.org/officeDocument/2006/relationships/tags" Target="../tags/tag364.xml"/><Relationship Id="rId12" Type="http://schemas.openxmlformats.org/officeDocument/2006/relationships/tags" Target="../tags/tag369.xml"/><Relationship Id="rId17" Type="http://schemas.openxmlformats.org/officeDocument/2006/relationships/tags" Target="../tags/tag374.xml"/><Relationship Id="rId25" Type="http://schemas.openxmlformats.org/officeDocument/2006/relationships/image" Target="../media/image18.png"/><Relationship Id="rId33" Type="http://schemas.openxmlformats.org/officeDocument/2006/relationships/image" Target="../media/image124.png"/><Relationship Id="rId2" Type="http://schemas.openxmlformats.org/officeDocument/2006/relationships/tags" Target="../tags/tag359.xml"/><Relationship Id="rId16" Type="http://schemas.openxmlformats.org/officeDocument/2006/relationships/tags" Target="../tags/tag37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9.png"/><Relationship Id="rId1" Type="http://schemas.openxmlformats.org/officeDocument/2006/relationships/vmlDrawing" Target="../drawings/vmlDrawing21.vml"/><Relationship Id="rId6" Type="http://schemas.openxmlformats.org/officeDocument/2006/relationships/tags" Target="../tags/tag363.xml"/><Relationship Id="rId11" Type="http://schemas.openxmlformats.org/officeDocument/2006/relationships/tags" Target="../tags/tag368.xml"/><Relationship Id="rId24" Type="http://schemas.openxmlformats.org/officeDocument/2006/relationships/image" Target="../media/image17.png"/><Relationship Id="rId32" Type="http://schemas.openxmlformats.org/officeDocument/2006/relationships/image" Target="../media/image123.png"/><Relationship Id="rId5" Type="http://schemas.openxmlformats.org/officeDocument/2006/relationships/tags" Target="../tags/tag362.xml"/><Relationship Id="rId15" Type="http://schemas.openxmlformats.org/officeDocument/2006/relationships/tags" Target="../tags/tag372.xml"/><Relationship Id="rId23" Type="http://schemas.openxmlformats.org/officeDocument/2006/relationships/image" Target="../media/image121.emf"/><Relationship Id="rId28" Type="http://schemas.openxmlformats.org/officeDocument/2006/relationships/image" Target="../media/image21.png"/><Relationship Id="rId36" Type="http://schemas.openxmlformats.org/officeDocument/2006/relationships/image" Target="../media/image111.png"/><Relationship Id="rId10" Type="http://schemas.openxmlformats.org/officeDocument/2006/relationships/tags" Target="../tags/tag367.xml"/><Relationship Id="rId19" Type="http://schemas.openxmlformats.org/officeDocument/2006/relationships/tags" Target="../tags/tag376.xml"/><Relationship Id="rId31" Type="http://schemas.openxmlformats.org/officeDocument/2006/relationships/image" Target="../media/image22.png"/><Relationship Id="rId4" Type="http://schemas.openxmlformats.org/officeDocument/2006/relationships/tags" Target="../tags/tag361.xml"/><Relationship Id="rId9" Type="http://schemas.openxmlformats.org/officeDocument/2006/relationships/tags" Target="../tags/tag366.xml"/><Relationship Id="rId14" Type="http://schemas.openxmlformats.org/officeDocument/2006/relationships/tags" Target="../tags/tag371.xml"/><Relationship Id="rId22" Type="http://schemas.openxmlformats.org/officeDocument/2006/relationships/oleObject" Target="../embeddings/oleObject21.bin"/><Relationship Id="rId27" Type="http://schemas.openxmlformats.org/officeDocument/2006/relationships/image" Target="../media/image20.png"/><Relationship Id="rId30" Type="http://schemas.openxmlformats.org/officeDocument/2006/relationships/image" Target="../media/image122.png"/><Relationship Id="rId35" Type="http://schemas.openxmlformats.org/officeDocument/2006/relationships/image" Target="../media/image12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6.xml"/><Relationship Id="rId13" Type="http://schemas.openxmlformats.org/officeDocument/2006/relationships/image" Target="../media/image130.png"/><Relationship Id="rId3" Type="http://schemas.openxmlformats.org/officeDocument/2006/relationships/tags" Target="../tags/tag37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29.png"/><Relationship Id="rId2" Type="http://schemas.openxmlformats.org/officeDocument/2006/relationships/tags" Target="../tags/tag378.xml"/><Relationship Id="rId1" Type="http://schemas.openxmlformats.org/officeDocument/2006/relationships/tags" Target="../tags/tag377.xml"/><Relationship Id="rId6" Type="http://schemas.openxmlformats.org/officeDocument/2006/relationships/tags" Target="../tags/tag382.xml"/><Relationship Id="rId11" Type="http://schemas.openxmlformats.org/officeDocument/2006/relationships/image" Target="../media/image128.png"/><Relationship Id="rId5" Type="http://schemas.openxmlformats.org/officeDocument/2006/relationships/tags" Target="../tags/tag381.xml"/><Relationship Id="rId10" Type="http://schemas.openxmlformats.org/officeDocument/2006/relationships/image" Target="../media/image5.png"/><Relationship Id="rId4" Type="http://schemas.openxmlformats.org/officeDocument/2006/relationships/tags" Target="../tags/tag380.xml"/><Relationship Id="rId9" Type="http://schemas.openxmlformats.org/officeDocument/2006/relationships/image" Target="../media/image1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2.xml"/><Relationship Id="rId21" Type="http://schemas.openxmlformats.org/officeDocument/2006/relationships/image" Target="../media/image16.emf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image" Target="../media/image20.png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oleObject" Target="../embeddings/oleObject1.bin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19.png"/><Relationship Id="rId32" Type="http://schemas.openxmlformats.org/officeDocument/2006/relationships/image" Target="../media/image27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image" Target="../media/image18.png"/><Relationship Id="rId28" Type="http://schemas.openxmlformats.org/officeDocument/2006/relationships/image" Target="../media/image23.png"/><Relationship Id="rId10" Type="http://schemas.openxmlformats.org/officeDocument/2006/relationships/tags" Target="../tags/tag29.xml"/><Relationship Id="rId19" Type="http://schemas.openxmlformats.org/officeDocument/2006/relationships/notesSlide" Target="../notesSlides/notesSlide3.xml"/><Relationship Id="rId31" Type="http://schemas.openxmlformats.org/officeDocument/2006/relationships/image" Target="../media/image26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26" Type="http://schemas.openxmlformats.org/officeDocument/2006/relationships/image" Target="../media/image19.png"/><Relationship Id="rId3" Type="http://schemas.openxmlformats.org/officeDocument/2006/relationships/tags" Target="../tags/tag38.xml"/><Relationship Id="rId21" Type="http://schemas.openxmlformats.org/officeDocument/2006/relationships/notesSlide" Target="../notesSlides/notesSlide4.xml"/><Relationship Id="rId34" Type="http://schemas.openxmlformats.org/officeDocument/2006/relationships/image" Target="../media/image34.png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5" Type="http://schemas.openxmlformats.org/officeDocument/2006/relationships/image" Target="../media/image18.png"/><Relationship Id="rId33" Type="http://schemas.openxmlformats.org/officeDocument/2006/relationships/image" Target="../media/image33.png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9.png"/><Relationship Id="rId1" Type="http://schemas.openxmlformats.org/officeDocument/2006/relationships/vmlDrawing" Target="../drawings/vmlDrawing2.v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image" Target="../media/image17.png"/><Relationship Id="rId32" Type="http://schemas.openxmlformats.org/officeDocument/2006/relationships/image" Target="../media/image32.png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23" Type="http://schemas.openxmlformats.org/officeDocument/2006/relationships/image" Target="../media/image28.emf"/><Relationship Id="rId28" Type="http://schemas.openxmlformats.org/officeDocument/2006/relationships/image" Target="../media/image21.png"/><Relationship Id="rId36" Type="http://schemas.openxmlformats.org/officeDocument/2006/relationships/image" Target="../media/image22.png"/><Relationship Id="rId10" Type="http://schemas.openxmlformats.org/officeDocument/2006/relationships/tags" Target="../tags/tag45.xml"/><Relationship Id="rId19" Type="http://schemas.openxmlformats.org/officeDocument/2006/relationships/tags" Target="../tags/tag54.xml"/><Relationship Id="rId31" Type="http://schemas.openxmlformats.org/officeDocument/2006/relationships/image" Target="../media/image31.png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oleObject" Target="../embeddings/oleObject2.bin"/><Relationship Id="rId27" Type="http://schemas.openxmlformats.org/officeDocument/2006/relationships/image" Target="../media/image20.png"/><Relationship Id="rId30" Type="http://schemas.openxmlformats.org/officeDocument/2006/relationships/image" Target="../media/image30.png"/><Relationship Id="rId35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56.xml"/><Relationship Id="rId21" Type="http://schemas.openxmlformats.org/officeDocument/2006/relationships/image" Target="../media/image35.emf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5" Type="http://schemas.openxmlformats.org/officeDocument/2006/relationships/image" Target="../media/image20.png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0" Type="http://schemas.openxmlformats.org/officeDocument/2006/relationships/oleObject" Target="../embeddings/oleObject3.bin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3.v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24" Type="http://schemas.openxmlformats.org/officeDocument/2006/relationships/image" Target="../media/image19.png"/><Relationship Id="rId32" Type="http://schemas.openxmlformats.org/officeDocument/2006/relationships/image" Target="../media/image39.png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23" Type="http://schemas.openxmlformats.org/officeDocument/2006/relationships/image" Target="../media/image18.png"/><Relationship Id="rId28" Type="http://schemas.openxmlformats.org/officeDocument/2006/relationships/image" Target="../media/image22.png"/><Relationship Id="rId10" Type="http://schemas.openxmlformats.org/officeDocument/2006/relationships/tags" Target="../tags/tag63.xml"/><Relationship Id="rId19" Type="http://schemas.openxmlformats.org/officeDocument/2006/relationships/notesSlide" Target="../notesSlides/notesSlide5.xml"/><Relationship Id="rId31" Type="http://schemas.openxmlformats.org/officeDocument/2006/relationships/image" Target="../media/image38.png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image" Target="../media/image17.png"/><Relationship Id="rId27" Type="http://schemas.openxmlformats.org/officeDocument/2006/relationships/image" Target="../media/image36.png"/><Relationship Id="rId30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image" Target="../media/image41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40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18" Type="http://schemas.openxmlformats.org/officeDocument/2006/relationships/tags" Target="../tags/tag90.xml"/><Relationship Id="rId26" Type="http://schemas.openxmlformats.org/officeDocument/2006/relationships/image" Target="../media/image43.png"/><Relationship Id="rId3" Type="http://schemas.openxmlformats.org/officeDocument/2006/relationships/tags" Target="../tags/tag75.xml"/><Relationship Id="rId21" Type="http://schemas.openxmlformats.org/officeDocument/2006/relationships/notesSlide" Target="../notesSlides/notesSlide7.xml"/><Relationship Id="rId34" Type="http://schemas.openxmlformats.org/officeDocument/2006/relationships/image" Target="../media/image45.png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tags" Target="../tags/tag89.xml"/><Relationship Id="rId25" Type="http://schemas.openxmlformats.org/officeDocument/2006/relationships/image" Target="../media/image21.png"/><Relationship Id="rId33" Type="http://schemas.openxmlformats.org/officeDocument/2006/relationships/image" Target="../media/image19.png"/><Relationship Id="rId2" Type="http://schemas.openxmlformats.org/officeDocument/2006/relationships/tags" Target="../tags/tag74.xml"/><Relationship Id="rId16" Type="http://schemas.openxmlformats.org/officeDocument/2006/relationships/tags" Target="../tags/tag8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4.png"/><Relationship Id="rId1" Type="http://schemas.openxmlformats.org/officeDocument/2006/relationships/vmlDrawing" Target="../drawings/vmlDrawing4.v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24" Type="http://schemas.openxmlformats.org/officeDocument/2006/relationships/image" Target="../media/image20.png"/><Relationship Id="rId32" Type="http://schemas.openxmlformats.org/officeDocument/2006/relationships/image" Target="../media/image18.png"/><Relationship Id="rId5" Type="http://schemas.openxmlformats.org/officeDocument/2006/relationships/tags" Target="../tags/tag77.xml"/><Relationship Id="rId15" Type="http://schemas.openxmlformats.org/officeDocument/2006/relationships/tags" Target="../tags/tag87.xml"/><Relationship Id="rId23" Type="http://schemas.openxmlformats.org/officeDocument/2006/relationships/image" Target="../media/image42.emf"/><Relationship Id="rId28" Type="http://schemas.openxmlformats.org/officeDocument/2006/relationships/image" Target="../media/image22.png"/><Relationship Id="rId36" Type="http://schemas.openxmlformats.org/officeDocument/2006/relationships/image" Target="../media/image47.png"/><Relationship Id="rId10" Type="http://schemas.openxmlformats.org/officeDocument/2006/relationships/tags" Target="../tags/tag82.xml"/><Relationship Id="rId19" Type="http://schemas.openxmlformats.org/officeDocument/2006/relationships/tags" Target="../tags/tag91.xml"/><Relationship Id="rId31" Type="http://schemas.openxmlformats.org/officeDocument/2006/relationships/image" Target="../media/image17.png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tags" Target="../tags/tag86.xml"/><Relationship Id="rId22" Type="http://schemas.openxmlformats.org/officeDocument/2006/relationships/oleObject" Target="../embeddings/oleObject4.bin"/><Relationship Id="rId27" Type="http://schemas.openxmlformats.org/officeDocument/2006/relationships/image" Target="../media/image30.png"/><Relationship Id="rId30" Type="http://schemas.openxmlformats.org/officeDocument/2006/relationships/image" Target="../media/image24.png"/><Relationship Id="rId35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/>
              <a:t>Calculus</a:t>
            </a:r>
          </a:p>
          <a:p>
            <a:pPr algn="ctr" eaLnBrk="1" hangingPunct="1"/>
            <a:r>
              <a:rPr lang="en-US" sz="3200" dirty="0"/>
              <a:t>W </a:t>
            </a:r>
            <a:r>
              <a:rPr lang="en-US" sz="3200" dirty="0" smtClean="0"/>
              <a:t>23 January </a:t>
            </a:r>
            <a:r>
              <a:rPr lang="en-US" sz="3200" dirty="0" smtClean="0"/>
              <a:t>2013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10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2678412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3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3817" y="5218635"/>
            <a:ext cx="661542" cy="28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7722" y="698202"/>
            <a:ext cx="3508480" cy="2792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902" y="2819400"/>
            <a:ext cx="434222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902" y="3708748"/>
            <a:ext cx="434222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0581" y="6468393"/>
            <a:ext cx="909460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902" y="1872726"/>
            <a:ext cx="434222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4648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9372" y="2397125"/>
            <a:ext cx="2785257" cy="828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1189" y="3511550"/>
            <a:ext cx="3261623" cy="1067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72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12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5968716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81000" y="1676400"/>
            <a:ext cx="13716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9400" y="609600"/>
            <a:ext cx="2230059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42370"/>
            <a:ext cx="49090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31718"/>
            <a:ext cx="982949" cy="453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8644"/>
            <a:ext cx="982949" cy="453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0581" y="6468393"/>
            <a:ext cx="909460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6126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A82C7D-8EE8-470D-9837-685647692130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614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5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6233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4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1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59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34342"/>
            <a:ext cx="17526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61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2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3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4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5656" y="1029702"/>
            <a:ext cx="3324185" cy="3774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12584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430F9A-5216-4D0A-B878-CDBF20F89967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717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7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725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5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3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34342"/>
            <a:ext cx="18669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5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6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7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8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6576" y="1029702"/>
            <a:ext cx="3362345" cy="4340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6827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D286EC-FD27-4A6A-823E-A556D126A41D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1229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9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237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7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1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16764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04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5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6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7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373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2581" y="1029702"/>
            <a:ext cx="2776504" cy="3773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1903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7A9C6B-3A02-410A-8F08-367FE066C6E8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1331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340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5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5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17526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28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9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30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31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397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2745" y="1029702"/>
            <a:ext cx="3116176" cy="377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8926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345DF9-FF96-4712-9B0C-9FC21C529672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921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27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930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9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9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34342"/>
            <a:ext cx="18669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33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4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5" name="Picture 8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6" name="Picture 8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" name="Picture 2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7232" y="1029702"/>
            <a:ext cx="3607203" cy="3773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3309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99D472-5967-4C6B-BAD4-D7A8430A8687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1536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7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545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7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8025" y="5155504"/>
            <a:ext cx="1816213" cy="3780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44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609600"/>
            <a:ext cx="3722064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9429" y="1842370"/>
            <a:ext cx="982947" cy="3027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0359" y="2783840"/>
            <a:ext cx="1001087" cy="359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1034" y="3657600"/>
            <a:ext cx="1850766" cy="3774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9410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4DCD70-7514-40FD-899C-BDEA41566168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1638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32766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39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647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9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9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6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534982"/>
            <a:ext cx="5687955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840605"/>
            <a:ext cx="793615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2716368"/>
            <a:ext cx="2400119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3658674"/>
            <a:ext cx="359394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2927" y="937349"/>
            <a:ext cx="1964900" cy="4342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68266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123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EBFEFF-831F-458B-808D-4184FEB28E75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1741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8669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2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750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3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2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93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534982"/>
            <a:ext cx="5687955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840605"/>
            <a:ext cx="793615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2816576"/>
            <a:ext cx="926410" cy="2834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3658674"/>
            <a:ext cx="359394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2927" y="937349"/>
            <a:ext cx="1964900" cy="4342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1806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DB6740-7CF7-48CF-B820-1A2861A82FF4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1843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114899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4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852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9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6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47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8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9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0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1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457200"/>
            <a:ext cx="4024764" cy="340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4983" y="1879242"/>
            <a:ext cx="170060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51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2678" y="879080"/>
            <a:ext cx="4308207" cy="416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5171" y="2783840"/>
            <a:ext cx="207096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4983" y="3678967"/>
            <a:ext cx="490015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3132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D2DF8C-3BB3-4A4F-9545-EEB58319EE8A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1945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219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68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9549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0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3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0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71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2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3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4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5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41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3289" y="457200"/>
            <a:ext cx="4062186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2678" y="879080"/>
            <a:ext cx="4308207" cy="416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4983" y="1879242"/>
            <a:ext cx="170060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5171" y="2783840"/>
            <a:ext cx="207096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4983" y="3678967"/>
            <a:ext cx="490015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4202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BAFF5C-DCAC-47AD-BF0C-50E0112F4D7E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2662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04800" y="3617913"/>
            <a:ext cx="5638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63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673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3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7" name="Chart" r:id="rId35" imgW="4572000" imgH="5143500" progId="MSGraph.Chart.8">
                  <p:embed followColorScheme="full"/>
                </p:oleObj>
              </mc:Choice>
              <mc:Fallback>
                <p:oleObj name="Chart" r:id="rId35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63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2091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2895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783013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70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609600"/>
            <a:ext cx="2701694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183704"/>
            <a:ext cx="1530544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6714" name="Group 56"/>
          <p:cNvGrpSpPr>
            <a:grpSpLocks/>
          </p:cNvGrpSpPr>
          <p:nvPr/>
        </p:nvGrpSpPr>
        <p:grpSpPr bwMode="auto">
          <a:xfrm>
            <a:off x="152400" y="104775"/>
            <a:ext cx="2846388" cy="1419225"/>
            <a:chOff x="2523234" y="3429000"/>
            <a:chExt cx="3666428" cy="1781282"/>
          </a:xfrm>
        </p:grpSpPr>
        <p:pic>
          <p:nvPicPr>
            <p:cNvPr id="26717" name="Picture 3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298" y="3810000"/>
              <a:ext cx="169863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18" name="Picture 3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3178" y="3810000"/>
              <a:ext cx="169863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19" name="Picture 3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3431" y="4192587"/>
              <a:ext cx="169863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0" name="Picture 3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8463" y="4191000"/>
              <a:ext cx="207963" cy="265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1" name="Picture 3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175" y="4206808"/>
              <a:ext cx="1698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2" name="Picture 3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5287" y="4584699"/>
              <a:ext cx="1698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3" name="Picture 3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0723" y="4564062"/>
              <a:ext cx="227013" cy="284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4" name="Picture 4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603" y="4564062"/>
              <a:ext cx="227012" cy="284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5" name="Picture 4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6796" y="4584699"/>
              <a:ext cx="1698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6" name="Picture 4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3234" y="4932536"/>
              <a:ext cx="1698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7" name="Picture 4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4856" y="4930948"/>
              <a:ext cx="227012" cy="265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8" name="Picture 4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988" y="4911898"/>
              <a:ext cx="188912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9" name="Picture 4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4945169"/>
              <a:ext cx="227012" cy="265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30" name="Picture 46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4932536"/>
              <a:ext cx="1698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31" name="Picture 7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7513" y="3429000"/>
              <a:ext cx="1698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94778"/>
            <a:ext cx="1587234" cy="434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1378"/>
            <a:ext cx="4554307" cy="3596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873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F4868A-251E-49B3-AAC7-B98CAA9F2985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2765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1219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66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774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9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66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687893"/>
            <a:ext cx="4138138" cy="3027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866363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73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783840"/>
            <a:ext cx="490015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79482"/>
            <a:ext cx="226161" cy="2634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1954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219949-7D12-4232-9A01-29EAEFA5AA2B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2867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1219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68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876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3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6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687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8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9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90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91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795" y="687893"/>
            <a:ext cx="4138147" cy="3027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866363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7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783840"/>
            <a:ext cx="490015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79482"/>
            <a:ext cx="226161" cy="2634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8128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C37381-47F2-43C1-968A-7D9989CB83A7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2969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981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708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9788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9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7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0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711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2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3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4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5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81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984" y="687893"/>
            <a:ext cx="4137771" cy="3026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6363"/>
            <a:ext cx="924980" cy="2830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3840"/>
            <a:ext cx="1093851" cy="395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482"/>
            <a:ext cx="941964" cy="2827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4369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29514A-DDD2-4088-A8DD-43F9656C077E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sp>
        <p:nvSpPr>
          <p:cNvPr id="3072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3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3081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1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3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7553" y="5169074"/>
            <a:ext cx="1021247" cy="3971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8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4776" y="687893"/>
            <a:ext cx="4062187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6363"/>
            <a:ext cx="867993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3840"/>
            <a:ext cx="848384" cy="2827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482"/>
            <a:ext cx="904646" cy="3200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37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66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5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4393556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3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26631" y="2590800"/>
            <a:ext cx="1094853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2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2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7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0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8245" y="673491"/>
            <a:ext cx="1625040" cy="850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0580" y="6468393"/>
            <a:ext cx="909462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260" y="2667000"/>
            <a:ext cx="291184" cy="553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260" y="1676400"/>
            <a:ext cx="320914" cy="62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113" y="3581400"/>
            <a:ext cx="320888" cy="553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8840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0926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6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64427573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79" y="5243432"/>
            <a:ext cx="2332921" cy="24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5231704"/>
            <a:ext cx="2454329" cy="2709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3741" y="762000"/>
            <a:ext cx="1872219" cy="6602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690792"/>
            <a:ext cx="859074" cy="6601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16411"/>
            <a:ext cx="828394" cy="5826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95836"/>
            <a:ext cx="828395" cy="5826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0580" y="6468393"/>
            <a:ext cx="909462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7759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7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8237750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5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381000" y="950934"/>
            <a:ext cx="1866900" cy="94780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5577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0234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46971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1609" y="609600"/>
            <a:ext cx="1963983" cy="8125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0581" y="6468393"/>
            <a:ext cx="909460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015345"/>
            <a:ext cx="982371" cy="8124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254290"/>
            <a:ext cx="963481" cy="717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237978"/>
            <a:ext cx="944213" cy="8127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6919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9372" y="2397125"/>
            <a:ext cx="2785257" cy="828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7360" y="3511550"/>
            <a:ext cx="4209282" cy="9500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139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9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7209666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3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5181600"/>
            <a:ext cx="2268798" cy="3028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5178788"/>
            <a:ext cx="3083033" cy="3404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765686"/>
            <a:ext cx="2662111" cy="3772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0581" y="6468393"/>
            <a:ext cx="909460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5577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0234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46971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247793"/>
            <a:ext cx="2456313" cy="3774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402275"/>
            <a:ext cx="1907993" cy="3775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82586"/>
            <a:ext cx="2399542" cy="3774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8107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8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53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$ radians = {\color{blue}??} degre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695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93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9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00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recal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96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3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9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(\pi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44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3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610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2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79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recal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96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x\in{\mathbb Z}$&#10;{\color[rgb]{0,.8,0}s.t.}~$x^2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103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56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x\in{\mathbb Q}$&#10;{\color[rgb]{0,.8,0}s.t.}~$x^2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222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56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0"/>
  <p:tag name="INCORRECTPOINTVALUE" val="0"/>
  <p:tag name="VALUES" val="Correct|smicln|Incorrect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-1,1)$ is op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28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56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0"/>
  <p:tag name="INCORRECTPOINTVALUE" val="0"/>
  <p:tag name="VALUES" val="Correct|smicln|Incorrect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56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-1,\infty)$ is clos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2809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-1,\infty)$ is compa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4349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56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\in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568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main of $\sqrt{x}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18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5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{\mathbb 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17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61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ich} is a linear combin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63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43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+8x+7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65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65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1,x,x^2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17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8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ich} is a linear combin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63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436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366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65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1,x,x^2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173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8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Quartic coefficient 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6018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5+x^4-x^3+8x+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4594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ading coefficient 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39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5+x^4-x^3+8x+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4594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x-y)^3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991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x^3-y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03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88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x^3+y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875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x^3-3(4x^2)y+3(2x)y^2-y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2776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33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6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200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33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a/b}{c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163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7$ to $9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283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recal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96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9$ to $7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29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a}{bc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4216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ab}{c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4558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x$ to $5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232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32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5-x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4184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-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422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ac}{b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4303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|a-b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054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a$ to $b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065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-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26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195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086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 simplific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309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w+xy}{xz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147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w+y}{z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684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w-y}{z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88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y-w}{z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84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recal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96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a+b}{c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55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recal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96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a}{c}+\frac{b}{c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647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a}{c}+b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7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a+\frac{b}{c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97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9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LAS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99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42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 simplific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309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x+y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932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recal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96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ln x)+(\ln 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128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ln x)(\ln 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000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ln x)-(\ln 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59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1071</Words>
  <Application>Microsoft Office PowerPoint</Application>
  <PresentationFormat>On-screen Show (4:3)</PresentationFormat>
  <Paragraphs>1005</Paragraphs>
  <Slides>28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PowerPoint Presentation</vt:lpstr>
      <vt:lpstr>1+1=</vt:lpstr>
      <vt:lpstr>1+1=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109</cp:revision>
  <dcterms:created xsi:type="dcterms:W3CDTF">2009-01-22T21:52:53Z</dcterms:created>
  <dcterms:modified xsi:type="dcterms:W3CDTF">2013-01-30T16:31:13Z</dcterms:modified>
</cp:coreProperties>
</file>