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6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8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9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309" r:id="rId3"/>
    <p:sldId id="310" r:id="rId4"/>
    <p:sldId id="277" r:id="rId5"/>
    <p:sldId id="372" r:id="rId6"/>
    <p:sldId id="371" r:id="rId7"/>
    <p:sldId id="348" r:id="rId8"/>
    <p:sldId id="313" r:id="rId9"/>
    <p:sldId id="314" r:id="rId10"/>
    <p:sldId id="359" r:id="rId11"/>
    <p:sldId id="375" r:id="rId12"/>
    <p:sldId id="373" r:id="rId13"/>
    <p:sldId id="374" r:id="rId14"/>
    <p:sldId id="360" r:id="rId15"/>
    <p:sldId id="316" r:id="rId16"/>
    <p:sldId id="317" r:id="rId17"/>
    <p:sldId id="349" r:id="rId18"/>
    <p:sldId id="318" r:id="rId19"/>
    <p:sldId id="319" r:id="rId20"/>
    <p:sldId id="350" r:id="rId21"/>
    <p:sldId id="351" r:id="rId22"/>
    <p:sldId id="30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5D859-211C-480A-9B6D-64B33F4DD29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770A0A-CB2D-4049-A83E-3A58578C74B5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65608-B539-48E5-AE0F-C43B7A5B5B3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58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59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15.xml"/><Relationship Id="rId21" Type="http://schemas.openxmlformats.org/officeDocument/2006/relationships/image" Target="../media/image60.emf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20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19.png"/><Relationship Id="rId32" Type="http://schemas.openxmlformats.org/officeDocument/2006/relationships/image" Target="../media/image22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18.png"/><Relationship Id="rId28" Type="http://schemas.openxmlformats.org/officeDocument/2006/relationships/image" Target="../media/image62.png"/><Relationship Id="rId10" Type="http://schemas.openxmlformats.org/officeDocument/2006/relationships/tags" Target="../tags/tag122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4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17.png"/><Relationship Id="rId27" Type="http://schemas.openxmlformats.org/officeDocument/2006/relationships/image" Target="../media/image61.png"/><Relationship Id="rId30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38.png"/><Relationship Id="rId3" Type="http://schemas.openxmlformats.org/officeDocument/2006/relationships/tags" Target="../tags/tag131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67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21.png"/><Relationship Id="rId33" Type="http://schemas.openxmlformats.org/officeDocument/2006/relationships/image" Target="../media/image19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20.png"/><Relationship Id="rId32" Type="http://schemas.openxmlformats.org/officeDocument/2006/relationships/image" Target="../media/image18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65.emf"/><Relationship Id="rId28" Type="http://schemas.openxmlformats.org/officeDocument/2006/relationships/image" Target="../media/image22.png"/><Relationship Id="rId36" Type="http://schemas.openxmlformats.org/officeDocument/2006/relationships/image" Target="../media/image69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17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39.png"/><Relationship Id="rId30" Type="http://schemas.openxmlformats.org/officeDocument/2006/relationships/image" Target="../media/image41.png"/><Relationship Id="rId35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17.png"/><Relationship Id="rId39" Type="http://schemas.openxmlformats.org/officeDocument/2006/relationships/image" Target="../media/image78.png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74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70.emf"/><Relationship Id="rId33" Type="http://schemas.openxmlformats.org/officeDocument/2006/relationships/image" Target="../media/image73.png"/><Relationship Id="rId38" Type="http://schemas.openxmlformats.org/officeDocument/2006/relationships/image" Target="../media/image77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oleObject" Target="../embeddings/oleObject8.bin"/><Relationship Id="rId32" Type="http://schemas.openxmlformats.org/officeDocument/2006/relationships/image" Target="../media/image72.png"/><Relationship Id="rId37" Type="http://schemas.openxmlformats.org/officeDocument/2006/relationships/image" Target="../media/image41.png"/><Relationship Id="rId40" Type="http://schemas.openxmlformats.org/officeDocument/2006/relationships/image" Target="../media/image22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19.png"/><Relationship Id="rId36" Type="http://schemas.openxmlformats.org/officeDocument/2006/relationships/image" Target="../media/image76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71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image" Target="../media/image79.emf"/><Relationship Id="rId26" Type="http://schemas.openxmlformats.org/officeDocument/2006/relationships/image" Target="../media/image22.png"/><Relationship Id="rId3" Type="http://schemas.openxmlformats.org/officeDocument/2006/relationships/tags" Target="../tags/tag169.xml"/><Relationship Id="rId21" Type="http://schemas.openxmlformats.org/officeDocument/2006/relationships/image" Target="../media/image80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84.png"/><Relationship Id="rId2" Type="http://schemas.openxmlformats.org/officeDocument/2006/relationships/tags" Target="../tags/tag168.xml"/><Relationship Id="rId16" Type="http://schemas.openxmlformats.org/officeDocument/2006/relationships/notesSlide" Target="../notesSlides/notesSlide1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83.png"/><Relationship Id="rId5" Type="http://schemas.openxmlformats.org/officeDocument/2006/relationships/tags" Target="../tags/tag1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png"/><Relationship Id="rId10" Type="http://schemas.openxmlformats.org/officeDocument/2006/relationships/tags" Target="../tags/tag176.xml"/><Relationship Id="rId19" Type="http://schemas.openxmlformats.org/officeDocument/2006/relationships/image" Target="../media/image17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image" Target="../media/image85.emf"/><Relationship Id="rId26" Type="http://schemas.openxmlformats.org/officeDocument/2006/relationships/image" Target="../media/image22.png"/><Relationship Id="rId3" Type="http://schemas.openxmlformats.org/officeDocument/2006/relationships/tags" Target="../tags/tag182.xml"/><Relationship Id="rId21" Type="http://schemas.openxmlformats.org/officeDocument/2006/relationships/image" Target="../media/image18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84.png"/><Relationship Id="rId2" Type="http://schemas.openxmlformats.org/officeDocument/2006/relationships/tags" Target="../tags/tag181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86.png"/><Relationship Id="rId5" Type="http://schemas.openxmlformats.org/officeDocument/2006/relationships/tags" Target="../tags/tag18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1.png"/><Relationship Id="rId10" Type="http://schemas.openxmlformats.org/officeDocument/2006/relationships/tags" Target="../tags/tag189.xml"/><Relationship Id="rId19" Type="http://schemas.openxmlformats.org/officeDocument/2006/relationships/image" Target="../media/image82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image" Target="../media/image87.emf"/><Relationship Id="rId26" Type="http://schemas.openxmlformats.org/officeDocument/2006/relationships/image" Target="../media/image22.png"/><Relationship Id="rId3" Type="http://schemas.openxmlformats.org/officeDocument/2006/relationships/tags" Target="../tags/tag195.xml"/><Relationship Id="rId21" Type="http://schemas.openxmlformats.org/officeDocument/2006/relationships/image" Target="../media/image18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oleObject" Target="../embeddings/oleObject11.bin"/><Relationship Id="rId25" Type="http://schemas.openxmlformats.org/officeDocument/2006/relationships/image" Target="../media/image84.png"/><Relationship Id="rId2" Type="http://schemas.openxmlformats.org/officeDocument/2006/relationships/tags" Target="../tags/tag194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88.png"/><Relationship Id="rId5" Type="http://schemas.openxmlformats.org/officeDocument/2006/relationships/tags" Target="../tags/tag1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1.png"/><Relationship Id="rId10" Type="http://schemas.openxmlformats.org/officeDocument/2006/relationships/tags" Target="../tags/tag202.xml"/><Relationship Id="rId19" Type="http://schemas.openxmlformats.org/officeDocument/2006/relationships/image" Target="../media/image82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89.emf"/><Relationship Id="rId26" Type="http://schemas.openxmlformats.org/officeDocument/2006/relationships/image" Target="../media/image84.png"/><Relationship Id="rId3" Type="http://schemas.openxmlformats.org/officeDocument/2006/relationships/tags" Target="../tags/tag208.xml"/><Relationship Id="rId21" Type="http://schemas.openxmlformats.org/officeDocument/2006/relationships/image" Target="../media/image80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90.png"/><Relationship Id="rId2" Type="http://schemas.openxmlformats.org/officeDocument/2006/relationships/tags" Target="../tags/tag207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82.png"/><Relationship Id="rId5" Type="http://schemas.openxmlformats.org/officeDocument/2006/relationships/tags" Target="../tags/tag21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tags" Target="../tags/tag215.xml"/><Relationship Id="rId19" Type="http://schemas.openxmlformats.org/officeDocument/2006/relationships/image" Target="../media/image17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91.emf"/><Relationship Id="rId26" Type="http://schemas.openxmlformats.org/officeDocument/2006/relationships/image" Target="../media/image92.png"/><Relationship Id="rId3" Type="http://schemas.openxmlformats.org/officeDocument/2006/relationships/tags" Target="../tags/tag221.xml"/><Relationship Id="rId21" Type="http://schemas.openxmlformats.org/officeDocument/2006/relationships/image" Target="../media/image80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22.png"/><Relationship Id="rId2" Type="http://schemas.openxmlformats.org/officeDocument/2006/relationships/tags" Target="../tags/tag220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84.png"/><Relationship Id="rId5" Type="http://schemas.openxmlformats.org/officeDocument/2006/relationships/tags" Target="../tags/tag2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png"/><Relationship Id="rId10" Type="http://schemas.openxmlformats.org/officeDocument/2006/relationships/tags" Target="../tags/tag228.xml"/><Relationship Id="rId19" Type="http://schemas.openxmlformats.org/officeDocument/2006/relationships/image" Target="../media/image17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image" Target="../media/image93.emf"/><Relationship Id="rId26" Type="http://schemas.openxmlformats.org/officeDocument/2006/relationships/image" Target="../media/image22.png"/><Relationship Id="rId3" Type="http://schemas.openxmlformats.org/officeDocument/2006/relationships/tags" Target="../tags/tag234.xml"/><Relationship Id="rId21" Type="http://schemas.openxmlformats.org/officeDocument/2006/relationships/image" Target="../media/image80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84.png"/><Relationship Id="rId2" Type="http://schemas.openxmlformats.org/officeDocument/2006/relationships/tags" Target="../tags/tag233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94.png"/><Relationship Id="rId5" Type="http://schemas.openxmlformats.org/officeDocument/2006/relationships/tags" Target="../tags/tag23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png"/><Relationship Id="rId10" Type="http://schemas.openxmlformats.org/officeDocument/2006/relationships/tags" Target="../tags/tag241.xml"/><Relationship Id="rId19" Type="http://schemas.openxmlformats.org/officeDocument/2006/relationships/image" Target="../media/image17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95.emf"/><Relationship Id="rId26" Type="http://schemas.openxmlformats.org/officeDocument/2006/relationships/image" Target="../media/image96.png"/><Relationship Id="rId3" Type="http://schemas.openxmlformats.org/officeDocument/2006/relationships/tags" Target="../tags/tag247.xml"/><Relationship Id="rId21" Type="http://schemas.openxmlformats.org/officeDocument/2006/relationships/image" Target="../media/image80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22.png"/><Relationship Id="rId2" Type="http://schemas.openxmlformats.org/officeDocument/2006/relationships/tags" Target="../tags/tag246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84.png"/><Relationship Id="rId5" Type="http://schemas.openxmlformats.org/officeDocument/2006/relationships/tags" Target="../tags/tag24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png"/><Relationship Id="rId10" Type="http://schemas.openxmlformats.org/officeDocument/2006/relationships/tags" Target="../tags/tag254.xml"/><Relationship Id="rId19" Type="http://schemas.openxmlformats.org/officeDocument/2006/relationships/image" Target="../media/image17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100.png"/><Relationship Id="rId3" Type="http://schemas.openxmlformats.org/officeDocument/2006/relationships/tags" Target="../tags/tag2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9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image" Target="../media/image98.png"/><Relationship Id="rId5" Type="http://schemas.openxmlformats.org/officeDocument/2006/relationships/tags" Target="../tags/tag263.xml"/><Relationship Id="rId10" Type="http://schemas.openxmlformats.org/officeDocument/2006/relationships/image" Target="../media/image5.png"/><Relationship Id="rId4" Type="http://schemas.openxmlformats.org/officeDocument/2006/relationships/tags" Target="../tags/tag262.xml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20.png"/><Relationship Id="rId3" Type="http://schemas.openxmlformats.org/officeDocument/2006/relationships/tags" Target="../tags/tag40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6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9.png"/><Relationship Id="rId33" Type="http://schemas.openxmlformats.org/officeDocument/2006/relationships/image" Target="../media/image35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4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30.emf"/><Relationship Id="rId27" Type="http://schemas.openxmlformats.org/officeDocument/2006/relationships/image" Target="../media/image21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38.png"/><Relationship Id="rId3" Type="http://schemas.openxmlformats.org/officeDocument/2006/relationships/tags" Target="../tags/tag57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42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21.png"/><Relationship Id="rId33" Type="http://schemas.openxmlformats.org/officeDocument/2006/relationships/image" Target="../media/image1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0.png"/><Relationship Id="rId32" Type="http://schemas.openxmlformats.org/officeDocument/2006/relationships/image" Target="../media/image18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37.emf"/><Relationship Id="rId28" Type="http://schemas.openxmlformats.org/officeDocument/2006/relationships/image" Target="../media/image22.png"/><Relationship Id="rId36" Type="http://schemas.openxmlformats.org/officeDocument/2006/relationships/image" Target="../media/image44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17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39.png"/><Relationship Id="rId30" Type="http://schemas.openxmlformats.org/officeDocument/2006/relationships/image" Target="../media/image41.png"/><Relationship Id="rId35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75.xml"/><Relationship Id="rId21" Type="http://schemas.openxmlformats.org/officeDocument/2006/relationships/image" Target="../media/image45.emf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0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19.png"/><Relationship Id="rId32" Type="http://schemas.openxmlformats.org/officeDocument/2006/relationships/image" Target="../media/image49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82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8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image" Target="../media/image19.png"/><Relationship Id="rId3" Type="http://schemas.openxmlformats.org/officeDocument/2006/relationships/tags" Target="../tags/tag91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1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18.png"/><Relationship Id="rId33" Type="http://schemas.openxmlformats.org/officeDocument/2006/relationships/image" Target="../media/image55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17.png"/><Relationship Id="rId32" Type="http://schemas.openxmlformats.org/officeDocument/2006/relationships/image" Target="../media/image54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50.emf"/><Relationship Id="rId28" Type="http://schemas.openxmlformats.org/officeDocument/2006/relationships/image" Target="../media/image21.png"/><Relationship Id="rId36" Type="http://schemas.openxmlformats.org/officeDocument/2006/relationships/image" Target="../media/image22.png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image" Target="../media/image53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52.png"/><Relationship Id="rId35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25 January </a:t>
            </a:r>
            <a:r>
              <a:rPr lang="en-US" sz="3200" dirty="0" smtClean="0"/>
              <a:t>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2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0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49060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096" y="3505200"/>
            <a:ext cx="1116904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0" y="2667000"/>
            <a:ext cx="291184" cy="553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0" y="1676400"/>
            <a:ext cx="320914" cy="62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13" y="3581400"/>
            <a:ext cx="320888" cy="55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139" y="673491"/>
            <a:ext cx="1587251" cy="812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06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74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92918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2268798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168030"/>
            <a:ext cx="3083033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490" y="609600"/>
            <a:ext cx="1926219" cy="773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45" y="1133683"/>
            <a:ext cx="1020156" cy="71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254290"/>
            <a:ext cx="963483" cy="717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6" y="3325660"/>
            <a:ext cx="943837" cy="717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486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41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PAnswers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1600200"/>
            <a:ext cx="106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  <a:endParaRPr lang="en-U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994623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381000" y="1676400"/>
            <a:ext cx="4572000" cy="640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8684"/>
            <a:ext cx="372206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65568">
            <a:off x="7296190" y="665825"/>
            <a:ext cx="353962" cy="212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Connector 63"/>
          <p:cNvCxnSpPr/>
          <p:nvPr/>
        </p:nvCxnSpPr>
        <p:spPr bwMode="auto">
          <a:xfrm>
            <a:off x="7346346" y="1526317"/>
            <a:ext cx="240831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rot="16200000">
            <a:off x="7462039" y="1643304"/>
            <a:ext cx="240831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6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13232">
            <a:off x="7689430" y="1541003"/>
            <a:ext cx="364284" cy="212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Isosceles Triangle 66"/>
          <p:cNvSpPr>
            <a:spLocks/>
          </p:cNvSpPr>
          <p:nvPr/>
        </p:nvSpPr>
        <p:spPr bwMode="auto">
          <a:xfrm>
            <a:off x="7346346" y="349628"/>
            <a:ext cx="813816" cy="1416654"/>
          </a:xfrm>
          <a:prstGeom prst="triangle">
            <a:avLst>
              <a:gd name="adj" fmla="val 0"/>
            </a:avLst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" name="Picture 6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9909" y="1001809"/>
            <a:ext cx="303571" cy="212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844" y="1798043"/>
            <a:ext cx="222821" cy="151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57165">
            <a:off x="7706233" y="981994"/>
            <a:ext cx="344562" cy="151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7377"/>
            <a:ext cx="3703931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2682"/>
            <a:ext cx="4478285" cy="453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65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A7534-F340-4ABA-AFF8-A463EA47BD9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81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828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7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209" y="1029702"/>
            <a:ext cx="3343080" cy="37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015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34342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029702"/>
            <a:ext cx="3645665" cy="396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457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34342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792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11230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34342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803" y="1029702"/>
            <a:ext cx="3626060" cy="37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5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097" y="1029702"/>
            <a:ext cx="3399472" cy="377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1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286EC-FD27-4A6A-823E-A556D126A41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22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23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7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581" y="1029702"/>
            <a:ext cx="2776504" cy="377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653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45" y="1029702"/>
            <a:ext cx="3116176" cy="377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62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464424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887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93BCF-39FC-4407-97C9-BCCC8CAA3C7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609600"/>
            <a:ext cx="247494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59394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5668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340120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183931"/>
            <a:ext cx="2550521" cy="340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803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17327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2268798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178788"/>
            <a:ext cx="3083033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65686"/>
            <a:ext cx="2662111" cy="377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47793"/>
            <a:ext cx="2456313" cy="377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02275"/>
            <a:ext cx="1907993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82586"/>
            <a:ext cx="2399542" cy="377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05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57717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5052" y="3505200"/>
            <a:ext cx="56899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3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203" y="685800"/>
            <a:ext cx="2851295" cy="377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3" y="3690568"/>
            <a:ext cx="4929905" cy="3480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3" y="1815230"/>
            <a:ext cx="2595261" cy="348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3" y="2776144"/>
            <a:ext cx="4877358" cy="348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963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74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58521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412" y="5218635"/>
            <a:ext cx="434351" cy="283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8753" y="698202"/>
            <a:ext cx="3846418" cy="308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02" y="2819400"/>
            <a:ext cx="43422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02" y="3708748"/>
            <a:ext cx="43422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02" y="1872726"/>
            <a:ext cx="43422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068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 radians = {\color{blue}??}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3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42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c}{b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0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/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0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+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}+\frac{a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37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9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+\frac{a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5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=1$ and ${\color{blue}???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045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62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=1$ and ${\color{blue}???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=1$ and ${\color{blue}???}=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15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7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8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ACD611098FE4FA79C09D53358966F16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infty,5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0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2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79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op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8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80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on = 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0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7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x+y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+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2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0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-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9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x+y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04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x)(\cos y)+(\cos x)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42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x)+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0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 x)(\cos y)-(\sin x)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35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761</Words>
  <Application>Microsoft Office PowerPoint</Application>
  <PresentationFormat>On-screen Show (4:3)</PresentationFormat>
  <Paragraphs>713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117</cp:revision>
  <dcterms:created xsi:type="dcterms:W3CDTF">2009-01-22T21:52:53Z</dcterms:created>
  <dcterms:modified xsi:type="dcterms:W3CDTF">2013-01-25T19:20:00Z</dcterms:modified>
</cp:coreProperties>
</file>