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6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9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0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1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2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3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4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5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6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7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8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9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30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31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2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33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34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35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6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37.xml" ContentType="application/vnd.openxmlformats-officedocument.presentationml.notesSlide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38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9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5" r:id="rId2"/>
    <p:sldId id="309" r:id="rId3"/>
    <p:sldId id="310" r:id="rId4"/>
    <p:sldId id="277" r:id="rId5"/>
    <p:sldId id="374" r:id="rId6"/>
    <p:sldId id="375" r:id="rId7"/>
    <p:sldId id="371" r:id="rId8"/>
    <p:sldId id="373" r:id="rId9"/>
    <p:sldId id="369" r:id="rId10"/>
    <p:sldId id="386" r:id="rId11"/>
    <p:sldId id="381" r:id="rId12"/>
    <p:sldId id="382" r:id="rId13"/>
    <p:sldId id="383" r:id="rId14"/>
    <p:sldId id="384" r:id="rId15"/>
    <p:sldId id="385" r:id="rId16"/>
    <p:sldId id="377" r:id="rId17"/>
    <p:sldId id="378" r:id="rId18"/>
    <p:sldId id="379" r:id="rId19"/>
    <p:sldId id="380" r:id="rId20"/>
    <p:sldId id="356" r:id="rId21"/>
    <p:sldId id="357" r:id="rId22"/>
    <p:sldId id="358" r:id="rId23"/>
    <p:sldId id="361" r:id="rId24"/>
    <p:sldId id="367" r:id="rId25"/>
    <p:sldId id="320" r:id="rId26"/>
    <p:sldId id="321" r:id="rId27"/>
    <p:sldId id="353" r:id="rId28"/>
    <p:sldId id="354" r:id="rId29"/>
    <p:sldId id="324" r:id="rId30"/>
    <p:sldId id="325" r:id="rId31"/>
    <p:sldId id="326" r:id="rId32"/>
    <p:sldId id="327" r:id="rId33"/>
    <p:sldId id="328" r:id="rId34"/>
    <p:sldId id="330" r:id="rId35"/>
    <p:sldId id="331" r:id="rId36"/>
    <p:sldId id="340" r:id="rId37"/>
    <p:sldId id="341" r:id="rId38"/>
    <p:sldId id="344" r:id="rId39"/>
    <p:sldId id="345" r:id="rId40"/>
    <p:sldId id="346" r:id="rId41"/>
    <p:sldId id="364" r:id="rId42"/>
    <p:sldId id="30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24865-3987-43E8-8596-6985B6D0010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D4F9A-5C94-4843-A852-CE09ABF6317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2C830-C67A-4443-8F2A-5BD392B29AE4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C53E-780C-4D95-B8F3-69C2A78A0831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5D859-211C-480A-9B6D-64B33F4DD29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57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03.xml"/><Relationship Id="rId21" Type="http://schemas.openxmlformats.org/officeDocument/2006/relationships/image" Target="../media/image58.emf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20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19.png"/><Relationship Id="rId32" Type="http://schemas.openxmlformats.org/officeDocument/2006/relationships/image" Target="../media/image63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110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2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17.png"/><Relationship Id="rId27" Type="http://schemas.openxmlformats.org/officeDocument/2006/relationships/image" Target="../media/image59.png"/><Relationship Id="rId30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3" Type="http://schemas.openxmlformats.org/officeDocument/2006/relationships/tags" Target="../tags/tag119.xml"/><Relationship Id="rId21" Type="http://schemas.openxmlformats.org/officeDocument/2006/relationships/image" Target="../media/image64.emf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image" Target="../media/image21.pn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18.png"/><Relationship Id="rId28" Type="http://schemas.openxmlformats.org/officeDocument/2006/relationships/image" Target="../media/image19.png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8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17.png"/><Relationship Id="rId27" Type="http://schemas.openxmlformats.org/officeDocument/2006/relationships/image" Target="../media/image61.png"/><Relationship Id="rId30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0.png"/><Relationship Id="rId3" Type="http://schemas.openxmlformats.org/officeDocument/2006/relationships/tags" Target="../tags/tag135.xml"/><Relationship Id="rId21" Type="http://schemas.openxmlformats.org/officeDocument/2006/relationships/image" Target="../media/image69.emf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21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18.png"/><Relationship Id="rId28" Type="http://schemas.openxmlformats.org/officeDocument/2006/relationships/image" Target="../media/image19.png"/><Relationship Id="rId10" Type="http://schemas.openxmlformats.org/officeDocument/2006/relationships/tags" Target="../tags/tag142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8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17.png"/><Relationship Id="rId27" Type="http://schemas.openxmlformats.org/officeDocument/2006/relationships/image" Target="../media/image61.png"/><Relationship Id="rId30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image" Target="../media/image21.png"/><Relationship Id="rId3" Type="http://schemas.openxmlformats.org/officeDocument/2006/relationships/tags" Target="../tags/tag151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26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20.png"/><Relationship Id="rId33" Type="http://schemas.openxmlformats.org/officeDocument/2006/relationships/image" Target="../media/image76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18.png"/><Relationship Id="rId32" Type="http://schemas.openxmlformats.org/officeDocument/2006/relationships/image" Target="../media/image75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7.png"/><Relationship Id="rId28" Type="http://schemas.openxmlformats.org/officeDocument/2006/relationships/image" Target="../media/image61.png"/><Relationship Id="rId10" Type="http://schemas.openxmlformats.org/officeDocument/2006/relationships/tags" Target="../tags/tag1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4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71.emf"/><Relationship Id="rId27" Type="http://schemas.openxmlformats.org/officeDocument/2006/relationships/image" Target="../media/image72.png"/><Relationship Id="rId30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0.png"/><Relationship Id="rId3" Type="http://schemas.openxmlformats.org/officeDocument/2006/relationships/tags" Target="../tags/tag168.xml"/><Relationship Id="rId21" Type="http://schemas.openxmlformats.org/officeDocument/2006/relationships/image" Target="../media/image77.emf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21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18.png"/><Relationship Id="rId28" Type="http://schemas.openxmlformats.org/officeDocument/2006/relationships/image" Target="../media/image19.png"/><Relationship Id="rId10" Type="http://schemas.openxmlformats.org/officeDocument/2006/relationships/tags" Target="../tags/tag175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68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17.png"/><Relationship Id="rId27" Type="http://schemas.openxmlformats.org/officeDocument/2006/relationships/image" Target="../media/image61.png"/><Relationship Id="rId30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image" Target="../media/image17.png"/><Relationship Id="rId3" Type="http://schemas.openxmlformats.org/officeDocument/2006/relationships/tags" Target="../tags/tag184.xml"/><Relationship Id="rId21" Type="http://schemas.openxmlformats.org/officeDocument/2006/relationships/image" Target="../media/image30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image" Target="../media/image79.emf"/><Relationship Id="rId2" Type="http://schemas.openxmlformats.org/officeDocument/2006/relationships/tags" Target="../tags/tag183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image" Target="../media/image27.png"/><Relationship Id="rId5" Type="http://schemas.openxmlformats.org/officeDocument/2006/relationships/tags" Target="../tags/tag186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80.png"/><Relationship Id="rId10" Type="http://schemas.openxmlformats.org/officeDocument/2006/relationships/tags" Target="../tags/tag191.xml"/><Relationship Id="rId19" Type="http://schemas.openxmlformats.org/officeDocument/2006/relationships/image" Target="../media/image18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96.xml"/><Relationship Id="rId21" Type="http://schemas.openxmlformats.org/officeDocument/2006/relationships/image" Target="../media/image81.emf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20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19.png"/><Relationship Id="rId32" Type="http://schemas.openxmlformats.org/officeDocument/2006/relationships/image" Target="../media/image86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18.png"/><Relationship Id="rId28" Type="http://schemas.openxmlformats.org/officeDocument/2006/relationships/image" Target="../media/image82.png"/><Relationship Id="rId10" Type="http://schemas.openxmlformats.org/officeDocument/2006/relationships/tags" Target="../tags/tag203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85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image" Target="../media/image19.png"/><Relationship Id="rId3" Type="http://schemas.openxmlformats.org/officeDocument/2006/relationships/tags" Target="../tags/tag212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90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87.emf"/><Relationship Id="rId28" Type="http://schemas.openxmlformats.org/officeDocument/2006/relationships/image" Target="../media/image21.png"/><Relationship Id="rId36" Type="http://schemas.openxmlformats.org/officeDocument/2006/relationships/image" Target="../media/image91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image" Target="../media/image89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0.png"/><Relationship Id="rId30" Type="http://schemas.openxmlformats.org/officeDocument/2006/relationships/image" Target="../media/image26.png"/><Relationship Id="rId35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30.xml"/><Relationship Id="rId21" Type="http://schemas.openxmlformats.org/officeDocument/2006/relationships/image" Target="../media/image92.emf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20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18.png"/><Relationship Id="rId28" Type="http://schemas.openxmlformats.org/officeDocument/2006/relationships/image" Target="../media/image93.png"/><Relationship Id="rId10" Type="http://schemas.openxmlformats.org/officeDocument/2006/relationships/tags" Target="../tags/tag237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0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46.xml"/><Relationship Id="rId21" Type="http://schemas.openxmlformats.org/officeDocument/2006/relationships/image" Target="../media/image94.emf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image" Target="../media/image20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6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19.png"/><Relationship Id="rId32" Type="http://schemas.openxmlformats.org/officeDocument/2006/relationships/image" Target="../media/image98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253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7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image" Target="../media/image17.png"/><Relationship Id="rId27" Type="http://schemas.openxmlformats.org/officeDocument/2006/relationships/image" Target="../media/image95.png"/><Relationship Id="rId30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62.xml"/><Relationship Id="rId21" Type="http://schemas.openxmlformats.org/officeDocument/2006/relationships/image" Target="../media/image99.emf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0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9.png"/><Relationship Id="rId32" Type="http://schemas.openxmlformats.org/officeDocument/2006/relationships/image" Target="../media/image103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8.png"/><Relationship Id="rId28" Type="http://schemas.openxmlformats.org/officeDocument/2006/relationships/image" Target="../media/image96.png"/><Relationship Id="rId10" Type="http://schemas.openxmlformats.org/officeDocument/2006/relationships/tags" Target="../tags/tag269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2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image" Target="../media/image19.png"/><Relationship Id="rId3" Type="http://schemas.openxmlformats.org/officeDocument/2006/relationships/tags" Target="../tags/tag278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08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18.png"/><Relationship Id="rId33" Type="http://schemas.openxmlformats.org/officeDocument/2006/relationships/image" Target="../media/image107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7.png"/><Relationship Id="rId32" Type="http://schemas.openxmlformats.org/officeDocument/2006/relationships/image" Target="../media/image106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104.emf"/><Relationship Id="rId28" Type="http://schemas.openxmlformats.org/officeDocument/2006/relationships/image" Target="../media/image21.png"/><Relationship Id="rId36" Type="http://schemas.openxmlformats.org/officeDocument/2006/relationships/image" Target="../media/image96.png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image" Target="../media/image26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png"/><Relationship Id="rId30" Type="http://schemas.openxmlformats.org/officeDocument/2006/relationships/image" Target="../media/image105.png"/><Relationship Id="rId35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20.png"/><Relationship Id="rId3" Type="http://schemas.openxmlformats.org/officeDocument/2006/relationships/tags" Target="../tags/tag296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16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19.png"/><Relationship Id="rId33" Type="http://schemas.openxmlformats.org/officeDocument/2006/relationships/image" Target="../media/image115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8.png"/><Relationship Id="rId32" Type="http://schemas.openxmlformats.org/officeDocument/2006/relationships/image" Target="../media/image114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17.png"/><Relationship Id="rId28" Type="http://schemas.openxmlformats.org/officeDocument/2006/relationships/image" Target="../media/image26.png"/><Relationship Id="rId10" Type="http://schemas.openxmlformats.org/officeDocument/2006/relationships/tags" Target="../tags/tag3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3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110.emf"/><Relationship Id="rId27" Type="http://schemas.openxmlformats.org/officeDocument/2006/relationships/image" Target="../media/image21.png"/><Relationship Id="rId30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20.png"/><Relationship Id="rId3" Type="http://schemas.openxmlformats.org/officeDocument/2006/relationships/tags" Target="../tags/tag313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122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19.png"/><Relationship Id="rId33" Type="http://schemas.openxmlformats.org/officeDocument/2006/relationships/image" Target="../media/image49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11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8.png"/><Relationship Id="rId32" Type="http://schemas.openxmlformats.org/officeDocument/2006/relationships/image" Target="../media/image121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7.png"/><Relationship Id="rId28" Type="http://schemas.openxmlformats.org/officeDocument/2006/relationships/image" Target="../media/image26.png"/><Relationship Id="rId10" Type="http://schemas.openxmlformats.org/officeDocument/2006/relationships/tags" Target="../tags/tag3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0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17.emf"/><Relationship Id="rId27" Type="http://schemas.openxmlformats.org/officeDocument/2006/relationships/image" Target="../media/image21.png"/><Relationship Id="rId30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image" Target="../media/image123.emf"/><Relationship Id="rId26" Type="http://schemas.openxmlformats.org/officeDocument/2006/relationships/image" Target="../media/image26.png"/><Relationship Id="rId3" Type="http://schemas.openxmlformats.org/officeDocument/2006/relationships/tags" Target="../tags/tag330.xml"/><Relationship Id="rId21" Type="http://schemas.openxmlformats.org/officeDocument/2006/relationships/image" Target="../media/image18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125.png"/><Relationship Id="rId2" Type="http://schemas.openxmlformats.org/officeDocument/2006/relationships/tags" Target="../tags/tag329.xml"/><Relationship Id="rId16" Type="http://schemas.openxmlformats.org/officeDocument/2006/relationships/notesSlide" Target="../notesSlides/notesSlide23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24.png"/><Relationship Id="rId5" Type="http://schemas.openxmlformats.org/officeDocument/2006/relationships/tags" Target="../tags/tag3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10" Type="http://schemas.openxmlformats.org/officeDocument/2006/relationships/tags" Target="../tags/tag337.xml"/><Relationship Id="rId19" Type="http://schemas.openxmlformats.org/officeDocument/2006/relationships/image" Target="../media/image31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image" Target="../media/image126.emf"/><Relationship Id="rId26" Type="http://schemas.openxmlformats.org/officeDocument/2006/relationships/image" Target="../media/image26.png"/><Relationship Id="rId3" Type="http://schemas.openxmlformats.org/officeDocument/2006/relationships/tags" Target="../tags/tag343.xml"/><Relationship Id="rId21" Type="http://schemas.openxmlformats.org/officeDocument/2006/relationships/image" Target="../media/image18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125.png"/><Relationship Id="rId2" Type="http://schemas.openxmlformats.org/officeDocument/2006/relationships/tags" Target="../tags/tag342.xml"/><Relationship Id="rId16" Type="http://schemas.openxmlformats.org/officeDocument/2006/relationships/notesSlide" Target="../notesSlides/notesSlide24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127.png"/><Relationship Id="rId5" Type="http://schemas.openxmlformats.org/officeDocument/2006/relationships/tags" Target="../tags/tag3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10" Type="http://schemas.openxmlformats.org/officeDocument/2006/relationships/tags" Target="../tags/tag350.xml"/><Relationship Id="rId19" Type="http://schemas.openxmlformats.org/officeDocument/2006/relationships/image" Target="../media/image31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image" Target="../media/image20.png"/><Relationship Id="rId3" Type="http://schemas.openxmlformats.org/officeDocument/2006/relationships/tags" Target="../tags/tag356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32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19.png"/><Relationship Id="rId33" Type="http://schemas.openxmlformats.org/officeDocument/2006/relationships/image" Target="../media/image90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130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18.png"/><Relationship Id="rId32" Type="http://schemas.openxmlformats.org/officeDocument/2006/relationships/image" Target="../media/image131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17.png"/><Relationship Id="rId28" Type="http://schemas.openxmlformats.org/officeDocument/2006/relationships/image" Target="../media/image129.png"/><Relationship Id="rId10" Type="http://schemas.openxmlformats.org/officeDocument/2006/relationships/tags" Target="../tags/tag3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image" Target="../media/image128.emf"/><Relationship Id="rId27" Type="http://schemas.openxmlformats.org/officeDocument/2006/relationships/image" Target="../media/image21.png"/><Relationship Id="rId30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image" Target="../media/image20.png"/><Relationship Id="rId3" Type="http://schemas.openxmlformats.org/officeDocument/2006/relationships/tags" Target="../tags/tag373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84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image" Target="../media/image19.png"/><Relationship Id="rId33" Type="http://schemas.openxmlformats.org/officeDocument/2006/relationships/image" Target="../media/image132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18.png"/><Relationship Id="rId32" Type="http://schemas.openxmlformats.org/officeDocument/2006/relationships/image" Target="../media/image90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17.png"/><Relationship Id="rId28" Type="http://schemas.openxmlformats.org/officeDocument/2006/relationships/image" Target="../media/image26.png"/><Relationship Id="rId10" Type="http://schemas.openxmlformats.org/officeDocument/2006/relationships/tags" Target="../tags/tag3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0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133.emf"/><Relationship Id="rId27" Type="http://schemas.openxmlformats.org/officeDocument/2006/relationships/image" Target="../media/image21.png"/><Relationship Id="rId30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image" Target="../media/image18.png"/><Relationship Id="rId3" Type="http://schemas.openxmlformats.org/officeDocument/2006/relationships/tags" Target="../tags/tag39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8.pn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image" Target="../media/image17.png"/><Relationship Id="rId33" Type="http://schemas.openxmlformats.org/officeDocument/2006/relationships/image" Target="../media/image137.png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image" Target="../media/image135.emf"/><Relationship Id="rId32" Type="http://schemas.openxmlformats.org/officeDocument/2006/relationships/image" Target="../media/image84.png"/><Relationship Id="rId37" Type="http://schemas.openxmlformats.org/officeDocument/2006/relationships/image" Target="../media/image141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0.png"/><Relationship Id="rId36" Type="http://schemas.openxmlformats.org/officeDocument/2006/relationships/image" Target="../media/image140.png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image" Target="../media/image26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19.png"/><Relationship Id="rId30" Type="http://schemas.openxmlformats.org/officeDocument/2006/relationships/image" Target="../media/image136.png"/><Relationship Id="rId35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image" Target="../media/image18.png"/><Relationship Id="rId3" Type="http://schemas.openxmlformats.org/officeDocument/2006/relationships/tags" Target="../tags/tag40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9.png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image" Target="../media/image17.png"/><Relationship Id="rId33" Type="http://schemas.openxmlformats.org/officeDocument/2006/relationships/image" Target="../media/image138.png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tags" Target="../tags/tag426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image" Target="../media/image142.emf"/><Relationship Id="rId32" Type="http://schemas.openxmlformats.org/officeDocument/2006/relationships/image" Target="../media/image144.png"/><Relationship Id="rId37" Type="http://schemas.openxmlformats.org/officeDocument/2006/relationships/image" Target="../media/image84.png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20.png"/><Relationship Id="rId36" Type="http://schemas.openxmlformats.org/officeDocument/2006/relationships/image" Target="../media/image141.png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31" Type="http://schemas.openxmlformats.org/officeDocument/2006/relationships/image" Target="../media/image143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notesSlide" Target="../notesSlides/notesSlide28.xml"/><Relationship Id="rId27" Type="http://schemas.openxmlformats.org/officeDocument/2006/relationships/image" Target="../media/image19.png"/><Relationship Id="rId30" Type="http://schemas.openxmlformats.org/officeDocument/2006/relationships/image" Target="../media/image26.png"/><Relationship Id="rId35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image" Target="../media/image19.png"/><Relationship Id="rId3" Type="http://schemas.openxmlformats.org/officeDocument/2006/relationships/tags" Target="../tags/tag428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49.png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image" Target="../media/image18.png"/><Relationship Id="rId33" Type="http://schemas.openxmlformats.org/officeDocument/2006/relationships/image" Target="../media/image148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image" Target="../media/image17.png"/><Relationship Id="rId32" Type="http://schemas.openxmlformats.org/officeDocument/2006/relationships/image" Target="../media/image139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image" Target="../media/image145.emf"/><Relationship Id="rId28" Type="http://schemas.openxmlformats.org/officeDocument/2006/relationships/image" Target="../media/image21.png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31" Type="http://schemas.openxmlformats.org/officeDocument/2006/relationships/image" Target="../media/image147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0.png"/><Relationship Id="rId30" Type="http://schemas.openxmlformats.org/officeDocument/2006/relationships/image" Target="../media/image146.png"/><Relationship Id="rId35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46.xml"/><Relationship Id="rId21" Type="http://schemas.openxmlformats.org/officeDocument/2006/relationships/image" Target="../media/image150.emf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image" Target="../media/image20.png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53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image" Target="../media/image19.png"/><Relationship Id="rId32" Type="http://schemas.openxmlformats.org/officeDocument/2006/relationships/image" Target="../media/image154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image" Target="../media/image18.png"/><Relationship Id="rId28" Type="http://schemas.openxmlformats.org/officeDocument/2006/relationships/image" Target="../media/image152.png"/><Relationship Id="rId10" Type="http://schemas.openxmlformats.org/officeDocument/2006/relationships/tags" Target="../tags/tag453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84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image" Target="../media/image17.png"/><Relationship Id="rId27" Type="http://schemas.openxmlformats.org/officeDocument/2006/relationships/image" Target="../media/image151.png"/><Relationship Id="rId30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62.xml"/><Relationship Id="rId21" Type="http://schemas.openxmlformats.org/officeDocument/2006/relationships/image" Target="../media/image155.emf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image" Target="../media/image20.png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image" Target="../media/image19.png"/><Relationship Id="rId32" Type="http://schemas.openxmlformats.org/officeDocument/2006/relationships/image" Target="../media/image84.png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image" Target="../media/image18.png"/><Relationship Id="rId28" Type="http://schemas.openxmlformats.org/officeDocument/2006/relationships/image" Target="../media/image156.png"/><Relationship Id="rId10" Type="http://schemas.openxmlformats.org/officeDocument/2006/relationships/tags" Target="../tags/tag469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54.png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1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78.xml"/><Relationship Id="rId21" Type="http://schemas.openxmlformats.org/officeDocument/2006/relationships/image" Target="../media/image157.emf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image" Target="../media/image20.png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image" Target="../media/image19.png"/><Relationship Id="rId32" Type="http://schemas.openxmlformats.org/officeDocument/2006/relationships/image" Target="../media/image84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image" Target="../media/image18.png"/><Relationship Id="rId28" Type="http://schemas.openxmlformats.org/officeDocument/2006/relationships/image" Target="../media/image158.png"/><Relationship Id="rId10" Type="http://schemas.openxmlformats.org/officeDocument/2006/relationships/tags" Target="../tags/tag485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54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1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94.xml"/><Relationship Id="rId21" Type="http://schemas.openxmlformats.org/officeDocument/2006/relationships/image" Target="../media/image159.emf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image" Target="../media/image20.png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image" Target="../media/image19.png"/><Relationship Id="rId32" Type="http://schemas.openxmlformats.org/officeDocument/2006/relationships/image" Target="../media/image86.png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image" Target="../media/image18.png"/><Relationship Id="rId28" Type="http://schemas.openxmlformats.org/officeDocument/2006/relationships/image" Target="../media/image82.png"/><Relationship Id="rId10" Type="http://schemas.openxmlformats.org/officeDocument/2006/relationships/tags" Target="../tags/tag501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85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image" Target="../media/image163.png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image" Target="../media/image167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image" Target="../media/image19.png"/><Relationship Id="rId38" Type="http://schemas.openxmlformats.org/officeDocument/2006/relationships/image" Target="../media/image162.png"/><Relationship Id="rId46" Type="http://schemas.openxmlformats.org/officeDocument/2006/relationships/image" Target="../media/image166.png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oleObject" Target="../embeddings/oleObject30.bin"/><Relationship Id="rId41" Type="http://schemas.openxmlformats.org/officeDocument/2006/relationships/image" Target="../media/image130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image" Target="../media/image18.png"/><Relationship Id="rId37" Type="http://schemas.openxmlformats.org/officeDocument/2006/relationships/image" Target="../media/image26.png"/><Relationship Id="rId40" Type="http://schemas.openxmlformats.org/officeDocument/2006/relationships/image" Target="../media/image25.png"/><Relationship Id="rId45" Type="http://schemas.openxmlformats.org/officeDocument/2006/relationships/image" Target="../media/image165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notesSlide" Target="../notesSlides/notesSlide34.xml"/><Relationship Id="rId36" Type="http://schemas.openxmlformats.org/officeDocument/2006/relationships/image" Target="../media/image161.png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image" Target="../media/image17.png"/><Relationship Id="rId44" Type="http://schemas.openxmlformats.org/officeDocument/2006/relationships/image" Target="../media/image164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60.emf"/><Relationship Id="rId35" Type="http://schemas.openxmlformats.org/officeDocument/2006/relationships/image" Target="../media/image21.png"/><Relationship Id="rId43" Type="http://schemas.openxmlformats.org/officeDocument/2006/relationships/image" Target="../media/image90.png"/><Relationship Id="rId48" Type="http://schemas.openxmlformats.org/officeDocument/2006/relationships/image" Target="../media/image1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tags" Target="../tags/tag558.xml"/><Relationship Id="rId39" Type="http://schemas.openxmlformats.org/officeDocument/2006/relationships/image" Target="../media/image163.png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image" Target="../media/image167.png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image" Target="../media/image19.png"/><Relationship Id="rId38" Type="http://schemas.openxmlformats.org/officeDocument/2006/relationships/image" Target="../media/image162.png"/><Relationship Id="rId46" Type="http://schemas.openxmlformats.org/officeDocument/2006/relationships/image" Target="../media/image166.pn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29" Type="http://schemas.openxmlformats.org/officeDocument/2006/relationships/oleObject" Target="../embeddings/oleObject31.bin"/><Relationship Id="rId41" Type="http://schemas.openxmlformats.org/officeDocument/2006/relationships/image" Target="../media/image130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image" Target="../media/image18.png"/><Relationship Id="rId37" Type="http://schemas.openxmlformats.org/officeDocument/2006/relationships/image" Target="../media/image26.png"/><Relationship Id="rId40" Type="http://schemas.openxmlformats.org/officeDocument/2006/relationships/image" Target="../media/image25.png"/><Relationship Id="rId45" Type="http://schemas.openxmlformats.org/officeDocument/2006/relationships/image" Target="../media/image165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notesSlide" Target="../notesSlides/notesSlide35.xml"/><Relationship Id="rId36" Type="http://schemas.openxmlformats.org/officeDocument/2006/relationships/image" Target="../media/image161.png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31" Type="http://schemas.openxmlformats.org/officeDocument/2006/relationships/image" Target="../media/image17.png"/><Relationship Id="rId44" Type="http://schemas.openxmlformats.org/officeDocument/2006/relationships/image" Target="../media/image170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69.emf"/><Relationship Id="rId35" Type="http://schemas.openxmlformats.org/officeDocument/2006/relationships/image" Target="../media/image21.png"/><Relationship Id="rId43" Type="http://schemas.openxmlformats.org/officeDocument/2006/relationships/image" Target="../media/image90.png"/><Relationship Id="rId48" Type="http://schemas.openxmlformats.org/officeDocument/2006/relationships/image" Target="../media/image1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image" Target="../media/image171.emf"/><Relationship Id="rId26" Type="http://schemas.openxmlformats.org/officeDocument/2006/relationships/image" Target="../media/image96.png"/><Relationship Id="rId3" Type="http://schemas.openxmlformats.org/officeDocument/2006/relationships/tags" Target="../tags/tag560.xml"/><Relationship Id="rId21" Type="http://schemas.openxmlformats.org/officeDocument/2006/relationships/image" Target="../media/image18.png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26.png"/><Relationship Id="rId2" Type="http://schemas.openxmlformats.org/officeDocument/2006/relationships/tags" Target="../tags/tag559.xml"/><Relationship Id="rId16" Type="http://schemas.openxmlformats.org/officeDocument/2006/relationships/notesSlide" Target="../notesSlides/notesSlide36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image" Target="../media/image172.png"/><Relationship Id="rId5" Type="http://schemas.openxmlformats.org/officeDocument/2006/relationships/tags" Target="../tags/tag56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10" Type="http://schemas.openxmlformats.org/officeDocument/2006/relationships/tags" Target="../tags/tag567.xml"/><Relationship Id="rId19" Type="http://schemas.openxmlformats.org/officeDocument/2006/relationships/image" Target="../media/image31.png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tags" Target="../tags/tag583.xml"/><Relationship Id="rId18" Type="http://schemas.openxmlformats.org/officeDocument/2006/relationships/image" Target="../media/image173.emf"/><Relationship Id="rId26" Type="http://schemas.openxmlformats.org/officeDocument/2006/relationships/image" Target="../media/image26.png"/><Relationship Id="rId3" Type="http://schemas.openxmlformats.org/officeDocument/2006/relationships/tags" Target="../tags/tag573.xml"/><Relationship Id="rId21" Type="http://schemas.openxmlformats.org/officeDocument/2006/relationships/image" Target="../media/image29.png"/><Relationship Id="rId7" Type="http://schemas.openxmlformats.org/officeDocument/2006/relationships/tags" Target="../tags/tag577.xml"/><Relationship Id="rId12" Type="http://schemas.openxmlformats.org/officeDocument/2006/relationships/tags" Target="../tags/tag582.xml"/><Relationship Id="rId17" Type="http://schemas.openxmlformats.org/officeDocument/2006/relationships/oleObject" Target="../embeddings/oleObject33.bin"/><Relationship Id="rId25" Type="http://schemas.openxmlformats.org/officeDocument/2006/relationships/image" Target="../media/image96.png"/><Relationship Id="rId2" Type="http://schemas.openxmlformats.org/officeDocument/2006/relationships/tags" Target="../tags/tag572.xml"/><Relationship Id="rId16" Type="http://schemas.openxmlformats.org/officeDocument/2006/relationships/notesSlide" Target="../notesSlides/notesSlide37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24" Type="http://schemas.openxmlformats.org/officeDocument/2006/relationships/image" Target="../media/image174.png"/><Relationship Id="rId5" Type="http://schemas.openxmlformats.org/officeDocument/2006/relationships/tags" Target="../tags/tag57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.png"/><Relationship Id="rId10" Type="http://schemas.openxmlformats.org/officeDocument/2006/relationships/tags" Target="../tags/tag580.xml"/><Relationship Id="rId19" Type="http://schemas.openxmlformats.org/officeDocument/2006/relationships/image" Target="../media/image17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image" Target="../media/image175.emf"/><Relationship Id="rId26" Type="http://schemas.openxmlformats.org/officeDocument/2006/relationships/image" Target="../media/image26.png"/><Relationship Id="rId3" Type="http://schemas.openxmlformats.org/officeDocument/2006/relationships/tags" Target="../tags/tag586.xml"/><Relationship Id="rId21" Type="http://schemas.openxmlformats.org/officeDocument/2006/relationships/image" Target="../media/image29.png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oleObject" Target="../embeddings/oleObject34.bin"/><Relationship Id="rId25" Type="http://schemas.openxmlformats.org/officeDocument/2006/relationships/image" Target="../media/image96.png"/><Relationship Id="rId2" Type="http://schemas.openxmlformats.org/officeDocument/2006/relationships/tags" Target="../tags/tag585.xml"/><Relationship Id="rId16" Type="http://schemas.openxmlformats.org/officeDocument/2006/relationships/notesSlide" Target="../notesSlides/notesSlide38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image" Target="../media/image176.png"/><Relationship Id="rId5" Type="http://schemas.openxmlformats.org/officeDocument/2006/relationships/tags" Target="../tags/tag58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.png"/><Relationship Id="rId10" Type="http://schemas.openxmlformats.org/officeDocument/2006/relationships/tags" Target="../tags/tag593.xml"/><Relationship Id="rId19" Type="http://schemas.openxmlformats.org/officeDocument/2006/relationships/image" Target="../media/image17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99.xml"/><Relationship Id="rId21" Type="http://schemas.openxmlformats.org/officeDocument/2006/relationships/image" Target="../media/image177.emf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image" Target="../media/image20.png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179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image" Target="../media/image19.png"/><Relationship Id="rId32" Type="http://schemas.openxmlformats.org/officeDocument/2006/relationships/image" Target="../media/image182.png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image" Target="../media/image18.png"/><Relationship Id="rId28" Type="http://schemas.openxmlformats.org/officeDocument/2006/relationships/image" Target="../media/image26.png"/><Relationship Id="rId10" Type="http://schemas.openxmlformats.org/officeDocument/2006/relationships/tags" Target="../tags/tag606.xml"/><Relationship Id="rId19" Type="http://schemas.openxmlformats.org/officeDocument/2006/relationships/notesSlide" Target="../notesSlides/notesSlide39.xml"/><Relationship Id="rId31" Type="http://schemas.openxmlformats.org/officeDocument/2006/relationships/image" Target="../media/image181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image" Target="../media/image17.png"/><Relationship Id="rId27" Type="http://schemas.openxmlformats.org/officeDocument/2006/relationships/image" Target="../media/image178.png"/><Relationship Id="rId30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13" Type="http://schemas.openxmlformats.org/officeDocument/2006/relationships/image" Target="../media/image186.png"/><Relationship Id="rId3" Type="http://schemas.openxmlformats.org/officeDocument/2006/relationships/tags" Target="../tags/tag6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5.png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image" Target="../media/image184.png"/><Relationship Id="rId5" Type="http://schemas.openxmlformats.org/officeDocument/2006/relationships/tags" Target="../tags/tag618.xml"/><Relationship Id="rId10" Type="http://schemas.openxmlformats.org/officeDocument/2006/relationships/image" Target="../media/image5.png"/><Relationship Id="rId4" Type="http://schemas.openxmlformats.org/officeDocument/2006/relationships/tags" Target="../tags/tag617.xml"/><Relationship Id="rId9" Type="http://schemas.openxmlformats.org/officeDocument/2006/relationships/image" Target="../media/image1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38.xml"/><Relationship Id="rId21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30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8.png"/><Relationship Id="rId28" Type="http://schemas.openxmlformats.org/officeDocument/2006/relationships/image" Target="../media/image27.png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4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37.png"/><Relationship Id="rId3" Type="http://schemas.openxmlformats.org/officeDocument/2006/relationships/tags" Target="../tags/tag54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41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1.png"/><Relationship Id="rId33" Type="http://schemas.openxmlformats.org/officeDocument/2006/relationships/image" Target="../media/image19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20.png"/><Relationship Id="rId32" Type="http://schemas.openxmlformats.org/officeDocument/2006/relationships/image" Target="../media/image18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6.emf"/><Relationship Id="rId28" Type="http://schemas.openxmlformats.org/officeDocument/2006/relationships/image" Target="../media/image26.png"/><Relationship Id="rId36" Type="http://schemas.openxmlformats.org/officeDocument/2006/relationships/image" Target="../media/image43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17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38.png"/><Relationship Id="rId30" Type="http://schemas.openxmlformats.org/officeDocument/2006/relationships/image" Target="../media/image40.png"/><Relationship Id="rId35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9" Type="http://schemas.openxmlformats.org/officeDocument/2006/relationships/image" Target="../media/image26.png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image" Target="../media/image20.png"/><Relationship Id="rId42" Type="http://schemas.openxmlformats.org/officeDocument/2006/relationships/image" Target="../media/image50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image" Target="../media/image19.png"/><Relationship Id="rId38" Type="http://schemas.openxmlformats.org/officeDocument/2006/relationships/image" Target="../media/image47.png"/><Relationship Id="rId46" Type="http://schemas.openxmlformats.org/officeDocument/2006/relationships/image" Target="../media/image54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oleObject" Target="../embeddings/oleObject4.bin"/><Relationship Id="rId41" Type="http://schemas.openxmlformats.org/officeDocument/2006/relationships/image" Target="../media/image4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image" Target="../media/image18.png"/><Relationship Id="rId37" Type="http://schemas.openxmlformats.org/officeDocument/2006/relationships/image" Target="../media/image46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notesSlide" Target="../notesSlides/notesSlide6.xml"/><Relationship Id="rId36" Type="http://schemas.openxmlformats.org/officeDocument/2006/relationships/image" Target="../media/image45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17.png"/><Relationship Id="rId44" Type="http://schemas.openxmlformats.org/officeDocument/2006/relationships/image" Target="../media/image52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4.emf"/><Relationship Id="rId35" Type="http://schemas.openxmlformats.org/officeDocument/2006/relationships/image" Target="../media/image21.png"/><Relationship Id="rId43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56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28 </a:t>
            </a:r>
            <a:r>
              <a:rPr lang="en-US" sz="3200" smtClean="0"/>
              <a:t>January </a:t>
            </a:r>
            <a:r>
              <a:rPr lang="en-US" sz="3200" smtClean="0"/>
              <a:t>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3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5377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080361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841326"/>
            <a:ext cx="4997064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803145"/>
            <a:ext cx="5029531" cy="321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679941"/>
            <a:ext cx="5286740" cy="321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1676400"/>
            <a:ext cx="571902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0276716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331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030465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752" y="609600"/>
            <a:ext cx="3174857" cy="604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35052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80313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3852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63415091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737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65550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99394637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445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976085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3200400"/>
            <a:ext cx="51648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375141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08872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2134010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866126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54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377944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947649" cy="566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0" y="1766170"/>
            <a:ext cx="5961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942578"/>
            <a:ext cx="5286832" cy="32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555632"/>
            <a:ext cx="4162334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372728"/>
            <a:ext cx="5302913" cy="321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114572197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601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688801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70035167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916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64898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9285411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282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21751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05938590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883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31523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4765364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957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68621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0393842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508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4056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4516512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520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76523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82207167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334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11159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76673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11792737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486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33822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457" y="726918"/>
            <a:ext cx="3117787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34112970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558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070603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6" y="980183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456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687" y="609600"/>
            <a:ext cx="1454123" cy="906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5773433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39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50287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6" y="980183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456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656" y="897591"/>
            <a:ext cx="1227132" cy="359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2282006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679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B6740-7CF7-48CF-B820-1A2861A82FF4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14899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81896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7200"/>
            <a:ext cx="402476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38238303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692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2DF8C-3BB3-4A4F-9545-EEB58319EE8A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68869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289" y="457200"/>
            <a:ext cx="406218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793263447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201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27876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81000"/>
            <a:ext cx="3732392" cy="35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166" y="864747"/>
            <a:ext cx="2760434" cy="354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37702409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85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83283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610" y="470344"/>
            <a:ext cx="2189990" cy="78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243" y="469726"/>
            <a:ext cx="2498280" cy="786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8265934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996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352240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746" y="470344"/>
            <a:ext cx="3168054" cy="97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05676" cy="320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56576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217" y="2931230"/>
            <a:ext cx="603644" cy="283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6108763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655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875526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9929531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9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88783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457200"/>
            <a:ext cx="3250230" cy="944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5006229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352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73217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0000973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349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200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56535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5096649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148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9718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2" y="41331"/>
            <a:ext cx="2432570" cy="238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40" y="1829844"/>
            <a:ext cx="1039665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715" y="381000"/>
            <a:ext cx="7372507" cy="365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47" y="954066"/>
            <a:ext cx="146814" cy="25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54" y="2772761"/>
            <a:ext cx="104004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68" y="3672409"/>
            <a:ext cx="1040425" cy="377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79113819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18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15760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41331"/>
            <a:ext cx="2432126" cy="238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40" y="1829844"/>
            <a:ext cx="1039665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33" y="381000"/>
            <a:ext cx="7372869" cy="365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295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021926"/>
            <a:ext cx="147122" cy="200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47" y="954066"/>
            <a:ext cx="146814" cy="25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54" y="2772761"/>
            <a:ext cx="104004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68" y="3672409"/>
            <a:ext cx="1040425" cy="377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2857837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312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B6922-8D25-4B04-9152-4CDE5FD93171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102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3917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456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74" y="1029702"/>
            <a:ext cx="3060104" cy="434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7454689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780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C65E1-1484-40DB-828D-75392964B79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135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035402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0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2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49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299" y="1029702"/>
            <a:ext cx="3249068" cy="490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070746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153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858630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26" y="1029702"/>
            <a:ext cx="3380215" cy="43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9704723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595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06052" y="2590800"/>
            <a:ext cx="5461348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943966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840" y="381000"/>
            <a:ext cx="4119095" cy="1190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6577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004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6573337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304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96023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5" y="1842370"/>
            <a:ext cx="207096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6" y="3695163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045574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507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A7534-F340-4ABA-AFF8-A463EA47BD9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1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828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488635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3109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81000"/>
            <a:ext cx="6289549" cy="339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349" y="762000"/>
            <a:ext cx="5912200" cy="359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236" y="1164694"/>
            <a:ext cx="6423313" cy="359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8967" y="1591396"/>
            <a:ext cx="5327582" cy="340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20792427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630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08589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2268798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178788"/>
            <a:ext cx="3083033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65686"/>
            <a:ext cx="2662111" cy="377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47793"/>
            <a:ext cx="2456313" cy="377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02275"/>
            <a:ext cx="1907993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82586"/>
            <a:ext cx="2399542" cy="377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2039127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358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27326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043507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333" y="726918"/>
            <a:ext cx="2644640" cy="416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10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91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161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09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8187">
            <a:off x="2772172" y="1722154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79083">
            <a:off x="4139052" y="1673412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59510">
            <a:off x="3363885" y="64526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695433" y="228600"/>
            <a:ext cx="0" cy="177408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6" name="Picture 5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38263">
            <a:off x="3665504" y="64641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Isosceles Triangle 56"/>
          <p:cNvSpPr/>
          <p:nvPr/>
        </p:nvSpPr>
        <p:spPr bwMode="auto">
          <a:xfrm>
            <a:off x="2666466" y="228600"/>
            <a:ext cx="2057934" cy="1774081"/>
          </a:xfrm>
          <a:prstGeom prst="triangl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02611506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858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pos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03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neg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2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0$, $x\ne0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95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Incorrect|smicln|Incorrect|smicln|Correct|smicln|Incorrec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^-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0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RESPONSESGATHERED" val="False"/>
  <p:tag name="CORRECTPOINTVALUE" val="0"/>
  <p:tag name="INCORRECTPOINTVALUE" val="0"/>
  <p:tag name="VALUES" val="Correct|smicln|Incorrect|smicln|Incorrect|smicln|Incorrec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RESPONSESGATHERED" val="False"/>
  <p:tag name="CORRECTPOINTVALUE" val="0"/>
  <p:tag name="INCORRECTPOINTVALUE" val="0"/>
  <p:tag name="VALUES" val="Incorrect|smicln|Incorrect|smicln|Correct|smicln|Incorrec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C4BC1DDB89AF4E6FB80141048F5F3753"/>
  <p:tag name="RESPONSESGATHERED" val="False"/>
  <p:tag name="CORRECTPOINTVALUE" val="0"/>
  <p:tag name="INCORRECTPOINTVALUE" val="0"/>
  <p:tag name="VALUES" val="Incorrect|smicln|Correct|smicln|Incorrect|smicln|Incorre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2x^3+7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3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Incorrect|smicln|Incorrect|smicln|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1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9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9}{x^4}=x^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935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1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ing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9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5q^3-2q+4)(2q+7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81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q^3)(2q^7-9q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5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q^3-2q+4}{2q+7}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51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q^3+4)(2q-3)}{2q^7-9q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26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left(\frac{3t^2+5t-1}{2t^3+t^2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573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9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66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tangent line can cross thr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0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2x^3-x+5}{x^2+4x+1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901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a function, 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86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of tangency, and then 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19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ough several more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43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7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neg.~for $f$, {\color[rgb]{0,.8,0}if}&#10;$f(x)=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15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SLIDEORDER" val="6"/>
  <p:tag name="SLIDEGUID" val="07E9CF276C3F465587F70BB0599D42BD"/>
  <p:tag name="INCORRECTPOINTVALUE" val="0"/>
  <p:tag name="RESPONSESGATHERED" val="False"/>
  <p:tag name="VALUES" val="Incorrect|smicln|Incorrect|smicln|Correct|smicln|Incorrec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7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pos.~for $f$, {\color[rgb]{0,.8,0}if}&#10;$f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4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2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2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lt;0$, $\sqrt{x^2}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61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,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61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x+y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+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2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0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-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Incorrect|smicln|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(\pi/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4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1431</Words>
  <Application>Microsoft Office PowerPoint</Application>
  <PresentationFormat>On-screen Show (4:3)</PresentationFormat>
  <Paragraphs>1323</Paragraphs>
  <Slides>42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119</cp:revision>
  <dcterms:created xsi:type="dcterms:W3CDTF">2009-01-22T21:52:53Z</dcterms:created>
  <dcterms:modified xsi:type="dcterms:W3CDTF">2013-01-30T16:29:49Z</dcterms:modified>
</cp:coreProperties>
</file>