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0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2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4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5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6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7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8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9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0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21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2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23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24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5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6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27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28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29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30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31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32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33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34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35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36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37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338" r:id="rId6"/>
    <p:sldId id="339" r:id="rId7"/>
    <p:sldId id="351" r:id="rId8"/>
    <p:sldId id="321" r:id="rId9"/>
    <p:sldId id="325" r:id="rId10"/>
    <p:sldId id="319" r:id="rId11"/>
    <p:sldId id="379" r:id="rId12"/>
    <p:sldId id="378" r:id="rId13"/>
    <p:sldId id="356" r:id="rId14"/>
    <p:sldId id="358" r:id="rId15"/>
    <p:sldId id="360" r:id="rId16"/>
    <p:sldId id="361" r:id="rId17"/>
    <p:sldId id="362" r:id="rId18"/>
    <p:sldId id="363" r:id="rId19"/>
    <p:sldId id="364" r:id="rId20"/>
    <p:sldId id="366" r:id="rId21"/>
    <p:sldId id="367" r:id="rId22"/>
    <p:sldId id="369" r:id="rId23"/>
    <p:sldId id="370" r:id="rId24"/>
    <p:sldId id="371" r:id="rId25"/>
    <p:sldId id="372" r:id="rId26"/>
    <p:sldId id="373" r:id="rId27"/>
    <p:sldId id="375" r:id="rId28"/>
    <p:sldId id="376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26" r:id="rId37"/>
    <p:sldId id="327" r:id="rId38"/>
    <p:sldId id="328" r:id="rId39"/>
    <p:sldId id="329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5" autoAdjust="0"/>
    <p:restoredTop sz="94660"/>
  </p:normalViewPr>
  <p:slideViewPr>
    <p:cSldViewPr>
      <p:cViewPr>
        <p:scale>
          <a:sx n="75" d="100"/>
          <a:sy n="75" d="100"/>
        </p:scale>
        <p:origin x="-103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E89FD-CD5E-4845-9907-50400CA1A761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E98E7-18EB-45EB-AD03-DA292A697841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55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5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56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5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8.png"/><Relationship Id="rId3" Type="http://schemas.openxmlformats.org/officeDocument/2006/relationships/tags" Target="../tags/tag113.xml"/><Relationship Id="rId21" Type="http://schemas.openxmlformats.org/officeDocument/2006/relationships/image" Target="../media/image57.emf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image" Target="../media/image21.png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20.png"/><Relationship Id="rId32" Type="http://schemas.openxmlformats.org/officeDocument/2006/relationships/image" Target="../media/image22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image" Target="../media/image18.png"/><Relationship Id="rId28" Type="http://schemas.openxmlformats.org/officeDocument/2006/relationships/image" Target="../media/image19.png"/><Relationship Id="rId10" Type="http://schemas.openxmlformats.org/officeDocument/2006/relationships/tags" Target="../tags/tag120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62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image" Target="../media/image17.png"/><Relationship Id="rId27" Type="http://schemas.openxmlformats.org/officeDocument/2006/relationships/image" Target="../media/image59.png"/><Relationship Id="rId30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image" Target="../media/image20.png"/><Relationship Id="rId3" Type="http://schemas.openxmlformats.org/officeDocument/2006/relationships/tags" Target="../tags/tag129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27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19.png"/><Relationship Id="rId33" Type="http://schemas.openxmlformats.org/officeDocument/2006/relationships/image" Target="../media/image28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17.png"/><Relationship Id="rId28" Type="http://schemas.openxmlformats.org/officeDocument/2006/relationships/image" Target="../media/image64.png"/><Relationship Id="rId10" Type="http://schemas.openxmlformats.org/officeDocument/2006/relationships/tags" Target="../tags/tag13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8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image" Target="../media/image63.emf"/><Relationship Id="rId27" Type="http://schemas.openxmlformats.org/officeDocument/2006/relationships/image" Target="../media/image21.png"/><Relationship Id="rId30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image" Target="../media/image19.png"/><Relationship Id="rId3" Type="http://schemas.openxmlformats.org/officeDocument/2006/relationships/tags" Target="../tags/tag146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71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8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17.png"/><Relationship Id="rId32" Type="http://schemas.openxmlformats.org/officeDocument/2006/relationships/image" Target="../media/image28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image" Target="../media/image67.emf"/><Relationship Id="rId28" Type="http://schemas.openxmlformats.org/officeDocument/2006/relationships/image" Target="../media/image21.png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image" Target="../media/image70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0.png"/><Relationship Id="rId30" Type="http://schemas.openxmlformats.org/officeDocument/2006/relationships/image" Target="../media/image69.png"/><Relationship Id="rId35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image" Target="../media/image20.png"/><Relationship Id="rId3" Type="http://schemas.openxmlformats.org/officeDocument/2006/relationships/tags" Target="../tags/tag164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8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image" Target="../media/image19.png"/><Relationship Id="rId33" Type="http://schemas.openxmlformats.org/officeDocument/2006/relationships/image" Target="../media/image74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18.png"/><Relationship Id="rId32" Type="http://schemas.openxmlformats.org/officeDocument/2006/relationships/image" Target="../media/image73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image" Target="../media/image17.png"/><Relationship Id="rId28" Type="http://schemas.openxmlformats.org/officeDocument/2006/relationships/image" Target="../media/image32.png"/><Relationship Id="rId10" Type="http://schemas.openxmlformats.org/officeDocument/2006/relationships/tags" Target="../tags/tag17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image" Target="../media/image72.emf"/><Relationship Id="rId27" Type="http://schemas.openxmlformats.org/officeDocument/2006/relationships/image" Target="../media/image21.png"/><Relationship Id="rId30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81.xml"/><Relationship Id="rId21" Type="http://schemas.openxmlformats.org/officeDocument/2006/relationships/image" Target="../media/image75.emf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image" Target="../media/image20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19.png"/><Relationship Id="rId32" Type="http://schemas.openxmlformats.org/officeDocument/2006/relationships/image" Target="../media/image28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18.png"/><Relationship Id="rId28" Type="http://schemas.openxmlformats.org/officeDocument/2006/relationships/image" Target="../media/image33.png"/><Relationship Id="rId10" Type="http://schemas.openxmlformats.org/officeDocument/2006/relationships/tags" Target="../tags/tag188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76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image" Target="../media/image17.png"/><Relationship Id="rId27" Type="http://schemas.openxmlformats.org/officeDocument/2006/relationships/image" Target="../media/image32.png"/><Relationship Id="rId30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97.xml"/><Relationship Id="rId21" Type="http://schemas.openxmlformats.org/officeDocument/2006/relationships/image" Target="../media/image77.emf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image" Target="../media/image20.png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79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image" Target="../media/image19.png"/><Relationship Id="rId32" Type="http://schemas.openxmlformats.org/officeDocument/2006/relationships/image" Target="../media/image28.png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image" Target="../media/image18.png"/><Relationship Id="rId28" Type="http://schemas.openxmlformats.org/officeDocument/2006/relationships/image" Target="../media/image78.png"/><Relationship Id="rId10" Type="http://schemas.openxmlformats.org/officeDocument/2006/relationships/tags" Target="../tags/tag204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38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13.xml"/><Relationship Id="rId21" Type="http://schemas.openxmlformats.org/officeDocument/2006/relationships/image" Target="../media/image81.emf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20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80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19.png"/><Relationship Id="rId32" Type="http://schemas.openxmlformats.org/officeDocument/2006/relationships/image" Target="../media/image28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image" Target="../media/image18.png"/><Relationship Id="rId28" Type="http://schemas.openxmlformats.org/officeDocument/2006/relationships/image" Target="../media/image79.png"/><Relationship Id="rId10" Type="http://schemas.openxmlformats.org/officeDocument/2006/relationships/tags" Target="../tags/tag220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22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image" Target="../media/image17.png"/><Relationship Id="rId27" Type="http://schemas.openxmlformats.org/officeDocument/2006/relationships/image" Target="../media/image82.png"/><Relationship Id="rId30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9.xml"/><Relationship Id="rId21" Type="http://schemas.openxmlformats.org/officeDocument/2006/relationships/image" Target="../media/image83.emf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20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80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19.png"/><Relationship Id="rId32" Type="http://schemas.openxmlformats.org/officeDocument/2006/relationships/image" Target="../media/image22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image" Target="../media/image18.png"/><Relationship Id="rId28" Type="http://schemas.openxmlformats.org/officeDocument/2006/relationships/image" Target="../media/image28.png"/><Relationship Id="rId10" Type="http://schemas.openxmlformats.org/officeDocument/2006/relationships/tags" Target="../tags/tag236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86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image" Target="../media/image17.png"/><Relationship Id="rId27" Type="http://schemas.openxmlformats.org/officeDocument/2006/relationships/image" Target="../media/image84.png"/><Relationship Id="rId30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45.xml"/><Relationship Id="rId21" Type="http://schemas.openxmlformats.org/officeDocument/2006/relationships/image" Target="../media/image87.emf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image" Target="../media/image20.png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image" Target="../media/image19.png"/><Relationship Id="rId32" Type="http://schemas.openxmlformats.org/officeDocument/2006/relationships/image" Target="../media/image89.png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image" Target="../media/image18.png"/><Relationship Id="rId28" Type="http://schemas.openxmlformats.org/officeDocument/2006/relationships/image" Target="../media/image40.png"/><Relationship Id="rId10" Type="http://schemas.openxmlformats.org/officeDocument/2006/relationships/tags" Target="../tags/tag252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28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image" Target="../media/image17.png"/><Relationship Id="rId27" Type="http://schemas.openxmlformats.org/officeDocument/2006/relationships/image" Target="../media/image32.png"/><Relationship Id="rId30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61.xml"/><Relationship Id="rId21" Type="http://schemas.openxmlformats.org/officeDocument/2006/relationships/image" Target="../media/image90.emf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20.pn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19.png"/><Relationship Id="rId32" Type="http://schemas.openxmlformats.org/officeDocument/2006/relationships/image" Target="../media/image22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18.png"/><Relationship Id="rId28" Type="http://schemas.openxmlformats.org/officeDocument/2006/relationships/image" Target="../media/image92.png"/><Relationship Id="rId10" Type="http://schemas.openxmlformats.org/officeDocument/2006/relationships/tags" Target="../tags/tag268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28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image" Target="../media/image17.png"/><Relationship Id="rId27" Type="http://schemas.openxmlformats.org/officeDocument/2006/relationships/image" Target="../media/image91.png"/><Relationship Id="rId30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18.png"/><Relationship Id="rId3" Type="http://schemas.openxmlformats.org/officeDocument/2006/relationships/tags" Target="../tags/tag27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5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17.png"/><Relationship Id="rId33" Type="http://schemas.openxmlformats.org/officeDocument/2006/relationships/image" Target="../media/image40.png"/><Relationship Id="rId38" Type="http://schemas.openxmlformats.org/officeDocument/2006/relationships/image" Target="../media/image97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93.emf"/><Relationship Id="rId32" Type="http://schemas.openxmlformats.org/officeDocument/2006/relationships/image" Target="../media/image39.png"/><Relationship Id="rId37" Type="http://schemas.openxmlformats.org/officeDocument/2006/relationships/image" Target="../media/image96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20.png"/><Relationship Id="rId36" Type="http://schemas.openxmlformats.org/officeDocument/2006/relationships/image" Target="../media/image22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38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notesSlide" Target="../notesSlides/notesSlide20.xml"/><Relationship Id="rId27" Type="http://schemas.openxmlformats.org/officeDocument/2006/relationships/image" Target="../media/image19.png"/><Relationship Id="rId30" Type="http://schemas.openxmlformats.org/officeDocument/2006/relationships/image" Target="../media/image94.png"/><Relationship Id="rId35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image" Target="../media/image20.png"/><Relationship Id="rId3" Type="http://schemas.openxmlformats.org/officeDocument/2006/relationships/tags" Target="../tags/tag296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99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image" Target="../media/image19.png"/><Relationship Id="rId33" Type="http://schemas.openxmlformats.org/officeDocument/2006/relationships/image" Target="../media/image41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image" Target="../media/image98.emf"/><Relationship Id="rId28" Type="http://schemas.openxmlformats.org/officeDocument/2006/relationships/image" Target="../media/image37.png"/><Relationship Id="rId36" Type="http://schemas.openxmlformats.org/officeDocument/2006/relationships/image" Target="../media/image39.png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31" Type="http://schemas.openxmlformats.org/officeDocument/2006/relationships/image" Target="../media/image28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1.png"/><Relationship Id="rId30" Type="http://schemas.openxmlformats.org/officeDocument/2006/relationships/image" Target="../media/image40.png"/><Relationship Id="rId35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image" Target="../media/image20.png"/><Relationship Id="rId3" Type="http://schemas.openxmlformats.org/officeDocument/2006/relationships/tags" Target="../tags/tag314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42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image" Target="../media/image19.png"/><Relationship Id="rId33" Type="http://schemas.openxmlformats.org/officeDocument/2006/relationships/image" Target="../media/image41.png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image" Target="../media/image100.emf"/><Relationship Id="rId28" Type="http://schemas.openxmlformats.org/officeDocument/2006/relationships/image" Target="../media/image101.png"/><Relationship Id="rId36" Type="http://schemas.openxmlformats.org/officeDocument/2006/relationships/image" Target="../media/image39.png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image" Target="../media/image28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1.png"/><Relationship Id="rId30" Type="http://schemas.openxmlformats.org/officeDocument/2006/relationships/image" Target="../media/image40.png"/><Relationship Id="rId35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image" Target="../media/image19.png"/><Relationship Id="rId3" Type="http://schemas.openxmlformats.org/officeDocument/2006/relationships/tags" Target="../tags/tag332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22.png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image" Target="../media/image18.png"/><Relationship Id="rId33" Type="http://schemas.openxmlformats.org/officeDocument/2006/relationships/image" Target="../media/image28.png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3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image" Target="../media/image17.png"/><Relationship Id="rId32" Type="http://schemas.openxmlformats.org/officeDocument/2006/relationships/image" Target="../media/image40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image" Target="../media/image102.emf"/><Relationship Id="rId28" Type="http://schemas.openxmlformats.org/officeDocument/2006/relationships/image" Target="../media/image21.png"/><Relationship Id="rId36" Type="http://schemas.openxmlformats.org/officeDocument/2006/relationships/image" Target="../media/image42.png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image" Target="../media/image39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0.png"/><Relationship Id="rId30" Type="http://schemas.openxmlformats.org/officeDocument/2006/relationships/image" Target="../media/image38.png"/><Relationship Id="rId35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image" Target="../media/image19.png"/><Relationship Id="rId3" Type="http://schemas.openxmlformats.org/officeDocument/2006/relationships/tags" Target="../tags/tag350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22.png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image" Target="../media/image18.png"/><Relationship Id="rId33" Type="http://schemas.openxmlformats.org/officeDocument/2006/relationships/image" Target="../media/image28.png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image" Target="../media/image17.png"/><Relationship Id="rId32" Type="http://schemas.openxmlformats.org/officeDocument/2006/relationships/image" Target="../media/image40.png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image" Target="../media/image104.emf"/><Relationship Id="rId28" Type="http://schemas.openxmlformats.org/officeDocument/2006/relationships/image" Target="../media/image21.png"/><Relationship Id="rId36" Type="http://schemas.openxmlformats.org/officeDocument/2006/relationships/image" Target="../media/image99.png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31" Type="http://schemas.openxmlformats.org/officeDocument/2006/relationships/image" Target="../media/image39.png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0.png"/><Relationship Id="rId30" Type="http://schemas.openxmlformats.org/officeDocument/2006/relationships/image" Target="../media/image38.png"/><Relationship Id="rId35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68.xml"/><Relationship Id="rId21" Type="http://schemas.openxmlformats.org/officeDocument/2006/relationships/image" Target="../media/image106.emf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image" Target="../media/image20.png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image" Target="../media/image19.png"/><Relationship Id="rId32" Type="http://schemas.openxmlformats.org/officeDocument/2006/relationships/image" Target="../media/image40.png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image" Target="../media/image18.png"/><Relationship Id="rId28" Type="http://schemas.openxmlformats.org/officeDocument/2006/relationships/image" Target="../media/image108.png"/><Relationship Id="rId10" Type="http://schemas.openxmlformats.org/officeDocument/2006/relationships/tags" Target="../tags/tag375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09.png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image" Target="../media/image17.png"/><Relationship Id="rId27" Type="http://schemas.openxmlformats.org/officeDocument/2006/relationships/image" Target="../media/image107.png"/><Relationship Id="rId30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84.xml"/><Relationship Id="rId21" Type="http://schemas.openxmlformats.org/officeDocument/2006/relationships/image" Target="../media/image110.emf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image" Target="../media/image20.png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19.png"/><Relationship Id="rId32" Type="http://schemas.openxmlformats.org/officeDocument/2006/relationships/image" Target="../media/image108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image" Target="../media/image18.png"/><Relationship Id="rId28" Type="http://schemas.openxmlformats.org/officeDocument/2006/relationships/image" Target="../media/image40.png"/><Relationship Id="rId10" Type="http://schemas.openxmlformats.org/officeDocument/2006/relationships/tags" Target="../tags/tag391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09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17.png"/><Relationship Id="rId27" Type="http://schemas.openxmlformats.org/officeDocument/2006/relationships/image" Target="../media/image111.png"/><Relationship Id="rId30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26" Type="http://schemas.openxmlformats.org/officeDocument/2006/relationships/image" Target="../media/image19.png"/><Relationship Id="rId3" Type="http://schemas.openxmlformats.org/officeDocument/2006/relationships/tags" Target="../tags/tag400.xml"/><Relationship Id="rId21" Type="http://schemas.openxmlformats.org/officeDocument/2006/relationships/notesSlide" Target="../notesSlides/notesSlide27.xml"/><Relationship Id="rId34" Type="http://schemas.openxmlformats.org/officeDocument/2006/relationships/image" Target="../media/image47.png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image" Target="../media/image18.png"/><Relationship Id="rId33" Type="http://schemas.openxmlformats.org/officeDocument/2006/relationships/image" Target="../media/image116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17.png"/><Relationship Id="rId32" Type="http://schemas.openxmlformats.org/officeDocument/2006/relationships/image" Target="../media/image115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image" Target="../media/image112.emf"/><Relationship Id="rId28" Type="http://schemas.openxmlformats.org/officeDocument/2006/relationships/image" Target="../media/image21.png"/><Relationship Id="rId10" Type="http://schemas.openxmlformats.org/officeDocument/2006/relationships/tags" Target="../tags/tag407.xml"/><Relationship Id="rId19" Type="http://schemas.openxmlformats.org/officeDocument/2006/relationships/tags" Target="../tags/tag416.xml"/><Relationship Id="rId31" Type="http://schemas.openxmlformats.org/officeDocument/2006/relationships/image" Target="../media/image114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0.png"/><Relationship Id="rId30" Type="http://schemas.openxmlformats.org/officeDocument/2006/relationships/image" Target="../media/image113.png"/><Relationship Id="rId35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26" Type="http://schemas.openxmlformats.org/officeDocument/2006/relationships/image" Target="../media/image20.png"/><Relationship Id="rId3" Type="http://schemas.openxmlformats.org/officeDocument/2006/relationships/tags" Target="../tags/tag418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120.png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5" Type="http://schemas.openxmlformats.org/officeDocument/2006/relationships/image" Target="../media/image19.png"/><Relationship Id="rId33" Type="http://schemas.openxmlformats.org/officeDocument/2006/relationships/image" Target="../media/image53.png"/><Relationship Id="rId2" Type="http://schemas.openxmlformats.org/officeDocument/2006/relationships/tags" Target="../tags/tag417.xml"/><Relationship Id="rId16" Type="http://schemas.openxmlformats.org/officeDocument/2006/relationships/tags" Target="../tags/tag431.xml"/><Relationship Id="rId20" Type="http://schemas.openxmlformats.org/officeDocument/2006/relationships/notesSlide" Target="../notesSlides/notesSlide28.xml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24" Type="http://schemas.openxmlformats.org/officeDocument/2006/relationships/image" Target="../media/image18.png"/><Relationship Id="rId32" Type="http://schemas.openxmlformats.org/officeDocument/2006/relationships/image" Target="../media/image52.png"/><Relationship Id="rId5" Type="http://schemas.openxmlformats.org/officeDocument/2006/relationships/tags" Target="../tags/tag420.xml"/><Relationship Id="rId15" Type="http://schemas.openxmlformats.org/officeDocument/2006/relationships/tags" Target="../tags/tag430.xml"/><Relationship Id="rId23" Type="http://schemas.openxmlformats.org/officeDocument/2006/relationships/image" Target="../media/image17.png"/><Relationship Id="rId28" Type="http://schemas.openxmlformats.org/officeDocument/2006/relationships/image" Target="../media/image119.png"/><Relationship Id="rId10" Type="http://schemas.openxmlformats.org/officeDocument/2006/relationships/tags" Target="../tags/tag42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image" Target="../media/image118.emf"/><Relationship Id="rId27" Type="http://schemas.openxmlformats.org/officeDocument/2006/relationships/image" Target="../media/image21.png"/><Relationship Id="rId30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35.xml"/><Relationship Id="rId21" Type="http://schemas.openxmlformats.org/officeDocument/2006/relationships/image" Target="../media/image121.emf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image" Target="../media/image20.png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image" Target="../media/image19.png"/><Relationship Id="rId32" Type="http://schemas.openxmlformats.org/officeDocument/2006/relationships/image" Target="../media/image53.png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image" Target="../media/image18.png"/><Relationship Id="rId28" Type="http://schemas.openxmlformats.org/officeDocument/2006/relationships/image" Target="../media/image122.png"/><Relationship Id="rId10" Type="http://schemas.openxmlformats.org/officeDocument/2006/relationships/tags" Target="../tags/tag442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51.png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51.xml"/><Relationship Id="rId21" Type="http://schemas.openxmlformats.org/officeDocument/2006/relationships/image" Target="../media/image48.emf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image" Target="../media/image20.png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image" Target="../media/image19.png"/><Relationship Id="rId32" Type="http://schemas.openxmlformats.org/officeDocument/2006/relationships/image" Target="../media/image53.png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image" Target="../media/image18.png"/><Relationship Id="rId28" Type="http://schemas.openxmlformats.org/officeDocument/2006/relationships/image" Target="../media/image50.png"/><Relationship Id="rId10" Type="http://schemas.openxmlformats.org/officeDocument/2006/relationships/tags" Target="../tags/tag458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52.png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image" Target="../media/image17.png"/><Relationship Id="rId27" Type="http://schemas.openxmlformats.org/officeDocument/2006/relationships/image" Target="../media/image49.png"/><Relationship Id="rId30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26" Type="http://schemas.openxmlformats.org/officeDocument/2006/relationships/image" Target="../media/image19.png"/><Relationship Id="rId3" Type="http://schemas.openxmlformats.org/officeDocument/2006/relationships/tags" Target="../tags/tag467.xml"/><Relationship Id="rId21" Type="http://schemas.openxmlformats.org/officeDocument/2006/relationships/notesSlide" Target="../notesSlides/notesSlide31.xml"/><Relationship Id="rId34" Type="http://schemas.openxmlformats.org/officeDocument/2006/relationships/image" Target="../media/image51.png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image" Target="../media/image18.png"/><Relationship Id="rId33" Type="http://schemas.openxmlformats.org/officeDocument/2006/relationships/image" Target="../media/image50.png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image" Target="../media/image17.png"/><Relationship Id="rId32" Type="http://schemas.openxmlformats.org/officeDocument/2006/relationships/image" Target="../media/image125.png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image" Target="../media/image123.emf"/><Relationship Id="rId28" Type="http://schemas.openxmlformats.org/officeDocument/2006/relationships/image" Target="../media/image21.png"/><Relationship Id="rId36" Type="http://schemas.openxmlformats.org/officeDocument/2006/relationships/image" Target="../media/image52.png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31" Type="http://schemas.openxmlformats.org/officeDocument/2006/relationships/image" Target="../media/image22.png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0.png"/><Relationship Id="rId30" Type="http://schemas.openxmlformats.org/officeDocument/2006/relationships/image" Target="../media/image124.png"/><Relationship Id="rId35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85.xml"/><Relationship Id="rId21" Type="http://schemas.openxmlformats.org/officeDocument/2006/relationships/image" Target="../media/image126.emf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image" Target="../media/image20.png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image" Target="../media/image19.png"/><Relationship Id="rId32" Type="http://schemas.openxmlformats.org/officeDocument/2006/relationships/image" Target="../media/image53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image" Target="../media/image18.png"/><Relationship Id="rId28" Type="http://schemas.openxmlformats.org/officeDocument/2006/relationships/image" Target="../media/image52.png"/><Relationship Id="rId10" Type="http://schemas.openxmlformats.org/officeDocument/2006/relationships/tags" Target="../tags/tag492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51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image" Target="../media/image17.png"/><Relationship Id="rId27" Type="http://schemas.openxmlformats.org/officeDocument/2006/relationships/image" Target="../media/image127.png"/><Relationship Id="rId30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26" Type="http://schemas.openxmlformats.org/officeDocument/2006/relationships/image" Target="../media/image19.png"/><Relationship Id="rId3" Type="http://schemas.openxmlformats.org/officeDocument/2006/relationships/tags" Target="../tags/tag501.xml"/><Relationship Id="rId21" Type="http://schemas.openxmlformats.org/officeDocument/2006/relationships/notesSlide" Target="../notesSlides/notesSlide33.xml"/><Relationship Id="rId34" Type="http://schemas.openxmlformats.org/officeDocument/2006/relationships/image" Target="../media/image53.png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image" Target="../media/image18.png"/><Relationship Id="rId33" Type="http://schemas.openxmlformats.org/officeDocument/2006/relationships/image" Target="../media/image51.png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image" Target="../media/image17.png"/><Relationship Id="rId32" Type="http://schemas.openxmlformats.org/officeDocument/2006/relationships/image" Target="../media/image50.png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image" Target="../media/image128.emf"/><Relationship Id="rId28" Type="http://schemas.openxmlformats.org/officeDocument/2006/relationships/image" Target="../media/image21.png"/><Relationship Id="rId36" Type="http://schemas.openxmlformats.org/officeDocument/2006/relationships/image" Target="../media/image129.png"/><Relationship Id="rId10" Type="http://schemas.openxmlformats.org/officeDocument/2006/relationships/tags" Target="../tags/tag508.xml"/><Relationship Id="rId19" Type="http://schemas.openxmlformats.org/officeDocument/2006/relationships/tags" Target="../tags/tag517.xml"/><Relationship Id="rId31" Type="http://schemas.openxmlformats.org/officeDocument/2006/relationships/image" Target="../media/image22.png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20.png"/><Relationship Id="rId30" Type="http://schemas.openxmlformats.org/officeDocument/2006/relationships/image" Target="../media/image124.png"/><Relationship Id="rId35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image" Target="../media/image17.png"/><Relationship Id="rId3" Type="http://schemas.openxmlformats.org/officeDocument/2006/relationships/tags" Target="../tags/tag519.xml"/><Relationship Id="rId21" Type="http://schemas.openxmlformats.org/officeDocument/2006/relationships/image" Target="../media/image132.png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image" Target="../media/image130.emf"/><Relationship Id="rId2" Type="http://schemas.openxmlformats.org/officeDocument/2006/relationships/tags" Target="../tags/tag518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131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image" Target="../media/image47.png"/><Relationship Id="rId5" Type="http://schemas.openxmlformats.org/officeDocument/2006/relationships/tags" Target="../tags/tag521.xml"/><Relationship Id="rId15" Type="http://schemas.openxmlformats.org/officeDocument/2006/relationships/notesSlide" Target="../notesSlides/notesSlide34.xml"/><Relationship Id="rId23" Type="http://schemas.openxmlformats.org/officeDocument/2006/relationships/image" Target="../media/image133.png"/><Relationship Id="rId10" Type="http://schemas.openxmlformats.org/officeDocument/2006/relationships/tags" Target="../tags/tag526.xml"/><Relationship Id="rId19" Type="http://schemas.openxmlformats.org/officeDocument/2006/relationships/image" Target="../media/image18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31.xml"/><Relationship Id="rId21" Type="http://schemas.openxmlformats.org/officeDocument/2006/relationships/image" Target="../media/image134.emf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image" Target="../media/image20.png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136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image" Target="../media/image19.png"/><Relationship Id="rId32" Type="http://schemas.openxmlformats.org/officeDocument/2006/relationships/image" Target="../media/image138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image" Target="../media/image18.png"/><Relationship Id="rId28" Type="http://schemas.openxmlformats.org/officeDocument/2006/relationships/image" Target="../media/image135.png"/><Relationship Id="rId10" Type="http://schemas.openxmlformats.org/officeDocument/2006/relationships/tags" Target="../tags/tag538.xml"/><Relationship Id="rId19" Type="http://schemas.openxmlformats.org/officeDocument/2006/relationships/notesSlide" Target="../notesSlides/notesSlide35.xml"/><Relationship Id="rId31" Type="http://schemas.openxmlformats.org/officeDocument/2006/relationships/image" Target="../media/image137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26" Type="http://schemas.openxmlformats.org/officeDocument/2006/relationships/image" Target="../media/image19.png"/><Relationship Id="rId3" Type="http://schemas.openxmlformats.org/officeDocument/2006/relationships/tags" Target="../tags/tag547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46.png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image" Target="../media/image17.png"/><Relationship Id="rId32" Type="http://schemas.openxmlformats.org/officeDocument/2006/relationships/image" Target="../media/image38.png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image" Target="../media/image139.emf"/><Relationship Id="rId28" Type="http://schemas.openxmlformats.org/officeDocument/2006/relationships/image" Target="../media/image21.png"/><Relationship Id="rId36" Type="http://schemas.openxmlformats.org/officeDocument/2006/relationships/image" Target="../media/image32.png"/><Relationship Id="rId10" Type="http://schemas.openxmlformats.org/officeDocument/2006/relationships/tags" Target="../tags/tag554.xml"/><Relationship Id="rId19" Type="http://schemas.openxmlformats.org/officeDocument/2006/relationships/tags" Target="../tags/tag563.xml"/><Relationship Id="rId31" Type="http://schemas.openxmlformats.org/officeDocument/2006/relationships/image" Target="../media/image140.png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tags" Target="../tags/tag57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65.xml"/><Relationship Id="rId21" Type="http://schemas.openxmlformats.org/officeDocument/2006/relationships/image" Target="../media/image141.emf"/><Relationship Id="rId7" Type="http://schemas.openxmlformats.org/officeDocument/2006/relationships/tags" Target="../tags/tag569.xml"/><Relationship Id="rId12" Type="http://schemas.openxmlformats.org/officeDocument/2006/relationships/tags" Target="../tags/tag574.xml"/><Relationship Id="rId17" Type="http://schemas.openxmlformats.org/officeDocument/2006/relationships/tags" Target="../tags/tag579.xml"/><Relationship Id="rId25" Type="http://schemas.openxmlformats.org/officeDocument/2006/relationships/image" Target="../media/image20.png"/><Relationship Id="rId2" Type="http://schemas.openxmlformats.org/officeDocument/2006/relationships/tags" Target="../tags/tag564.xml"/><Relationship Id="rId16" Type="http://schemas.openxmlformats.org/officeDocument/2006/relationships/tags" Target="../tags/tag578.xml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68.xml"/><Relationship Id="rId11" Type="http://schemas.openxmlformats.org/officeDocument/2006/relationships/tags" Target="../tags/tag573.xml"/><Relationship Id="rId24" Type="http://schemas.openxmlformats.org/officeDocument/2006/relationships/image" Target="../media/image19.png"/><Relationship Id="rId32" Type="http://schemas.openxmlformats.org/officeDocument/2006/relationships/image" Target="../media/image47.png"/><Relationship Id="rId5" Type="http://schemas.openxmlformats.org/officeDocument/2006/relationships/tags" Target="../tags/tag567.xml"/><Relationship Id="rId15" Type="http://schemas.openxmlformats.org/officeDocument/2006/relationships/tags" Target="../tags/tag577.xml"/><Relationship Id="rId23" Type="http://schemas.openxmlformats.org/officeDocument/2006/relationships/image" Target="../media/image18.png"/><Relationship Id="rId28" Type="http://schemas.openxmlformats.org/officeDocument/2006/relationships/image" Target="../media/image44.png"/><Relationship Id="rId10" Type="http://schemas.openxmlformats.org/officeDocument/2006/relationships/tags" Target="../tags/tag572.xml"/><Relationship Id="rId19" Type="http://schemas.openxmlformats.org/officeDocument/2006/relationships/notesSlide" Target="../notesSlides/notesSlide37.xml"/><Relationship Id="rId31" Type="http://schemas.openxmlformats.org/officeDocument/2006/relationships/image" Target="../media/image46.png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tags" Target="../tags/tag576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45.png"/><Relationship Id="rId3" Type="http://schemas.openxmlformats.org/officeDocument/2006/relationships/tags" Target="../tags/tag58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4.png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image" Target="../media/image143.png"/><Relationship Id="rId5" Type="http://schemas.openxmlformats.org/officeDocument/2006/relationships/tags" Target="../tags/tag584.xml"/><Relationship Id="rId10" Type="http://schemas.openxmlformats.org/officeDocument/2006/relationships/image" Target="../media/image5.png"/><Relationship Id="rId4" Type="http://schemas.openxmlformats.org/officeDocument/2006/relationships/tags" Target="../tags/tag583.xml"/><Relationship Id="rId9" Type="http://schemas.openxmlformats.org/officeDocument/2006/relationships/image" Target="../media/image1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8.png"/><Relationship Id="rId3" Type="http://schemas.openxmlformats.org/officeDocument/2006/relationships/tags" Target="../tags/tag2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6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image" Target="../media/image3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6.emf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3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notesSlide" Target="../notesSlides/notesSlide3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1.xml"/><Relationship Id="rId21" Type="http://schemas.openxmlformats.org/officeDocument/2006/relationships/image" Target="../media/image31.emf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20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9.png"/><Relationship Id="rId32" Type="http://schemas.openxmlformats.org/officeDocument/2006/relationships/image" Target="../media/image28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18.png"/><Relationship Id="rId28" Type="http://schemas.openxmlformats.org/officeDocument/2006/relationships/image" Target="../media/image33.png"/><Relationship Id="rId10" Type="http://schemas.openxmlformats.org/officeDocument/2006/relationships/tags" Target="../tags/tag48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5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17.png"/><Relationship Id="rId27" Type="http://schemas.openxmlformats.org/officeDocument/2006/relationships/image" Target="../media/image32.png"/><Relationship Id="rId30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19.png"/><Relationship Id="rId3" Type="http://schemas.openxmlformats.org/officeDocument/2006/relationships/tags" Target="../tags/tag57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22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18.png"/><Relationship Id="rId33" Type="http://schemas.openxmlformats.org/officeDocument/2006/relationships/image" Target="../media/image28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17.png"/><Relationship Id="rId32" Type="http://schemas.openxmlformats.org/officeDocument/2006/relationships/image" Target="../media/image40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36.emf"/><Relationship Id="rId28" Type="http://schemas.openxmlformats.org/officeDocument/2006/relationships/image" Target="../media/image21.png"/><Relationship Id="rId36" Type="http://schemas.openxmlformats.org/officeDocument/2006/relationships/image" Target="../media/image42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39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20.png"/><Relationship Id="rId30" Type="http://schemas.openxmlformats.org/officeDocument/2006/relationships/image" Target="../media/image38.png"/><Relationship Id="rId35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75.xml"/><Relationship Id="rId21" Type="http://schemas.openxmlformats.org/officeDocument/2006/relationships/image" Target="../media/image43.emf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20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19.png"/><Relationship Id="rId32" Type="http://schemas.openxmlformats.org/officeDocument/2006/relationships/image" Target="../media/image47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18.png"/><Relationship Id="rId28" Type="http://schemas.openxmlformats.org/officeDocument/2006/relationships/image" Target="../media/image44.png"/><Relationship Id="rId10" Type="http://schemas.openxmlformats.org/officeDocument/2006/relationships/tags" Target="../tags/tag82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6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91.xml"/><Relationship Id="rId21" Type="http://schemas.openxmlformats.org/officeDocument/2006/relationships/image" Target="../media/image48.emf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image" Target="../media/image20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5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19.png"/><Relationship Id="rId32" Type="http://schemas.openxmlformats.org/officeDocument/2006/relationships/image" Target="../media/image53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18.png"/><Relationship Id="rId28" Type="http://schemas.openxmlformats.org/officeDocument/2006/relationships/image" Target="../media/image50.png"/><Relationship Id="rId10" Type="http://schemas.openxmlformats.org/officeDocument/2006/relationships/tags" Target="../tags/tag98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52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17.png"/><Relationship Id="rId27" Type="http://schemas.openxmlformats.org/officeDocument/2006/relationships/image" Target="../media/image49.pn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1 February 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1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70310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638822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67831175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70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019578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408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520261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62355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6665"/>
            <a:ext cx="6235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7200"/>
            <a:ext cx="4894198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822588"/>
            <a:ext cx="802558" cy="211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36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9677681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549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340839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606" y="457200"/>
            <a:ext cx="5235930" cy="102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064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404992"/>
            <a:ext cx="1053252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181" y="381000"/>
            <a:ext cx="4780514" cy="1020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90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9674"/>
            <a:ext cx="137466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16587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176" y="381000"/>
            <a:ext cx="4780525" cy="1020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464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765912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91" y="457200"/>
            <a:ext cx="5346857" cy="102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 flipH="1" flipV="1">
            <a:off x="3530252" y="1359074"/>
            <a:ext cx="190500" cy="82567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02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3200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900920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2129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5234"/>
            <a:ext cx="226747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09600"/>
            <a:ext cx="4156979" cy="66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84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4361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128641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197" y="609600"/>
            <a:ext cx="2607600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788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679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727258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4" y="442586"/>
            <a:ext cx="5006186" cy="410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" y="884534"/>
            <a:ext cx="5398836" cy="41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340" y="698326"/>
            <a:ext cx="2593260" cy="876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72382" y="1676400"/>
            <a:ext cx="106420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74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206459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619" y="698326"/>
            <a:ext cx="2843649" cy="876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72382" y="2590800"/>
            <a:ext cx="1250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80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461333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4" y="442586"/>
            <a:ext cx="5006920" cy="410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72382" y="2590800"/>
            <a:ext cx="122781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206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91806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0" y="442586"/>
            <a:ext cx="5007287" cy="410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4788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12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653996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7" y="442586"/>
            <a:ext cx="5185771" cy="410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4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432" y="698326"/>
            <a:ext cx="2844023" cy="876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4788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904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89104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067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0474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593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75604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649146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381000"/>
            <a:ext cx="5722224" cy="9103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069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692131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597" y="457200"/>
            <a:ext cx="1436449" cy="396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2886963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3226" y="914400"/>
            <a:ext cx="1777042" cy="491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03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C5E64-B3A6-41B6-BA3A-EFCB19F1A964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81842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231148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581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489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17E8F-AC58-47FE-9DC4-BA4D319E63C7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1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6" y="609600"/>
            <a:ext cx="1813984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985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81842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611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066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316825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3400"/>
            <a:ext cx="5574746" cy="9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6792820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243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908869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287" y="693211"/>
            <a:ext cx="2796335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81858" cy="3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841"/>
            <a:ext cx="2282593" cy="28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41215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78349543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261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074595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511" y="693211"/>
            <a:ext cx="3853886" cy="103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14" y="522113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525011150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59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792032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14280565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298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3935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8881916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643093" cy="377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425" y="5091332"/>
            <a:ext cx="925379" cy="377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239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56395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412" y="457200"/>
            <a:ext cx="5236318" cy="1020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1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703138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7238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071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206317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9418301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88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396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RESPONSESGATHERED" val="False"/>
  <p:tag name="CORRECTPOINTVALUE" val="0"/>
  <p:tag name="INCORRECTPOINTVALUE" val="0"/>
  <p:tag name="VALUES" val="Correct|smicln|Incorrect|smicln|Incorrect|smicln|Incorrec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5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9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3x^3+8x^2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61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9C465A50565400B936883283B8CB80D"/>
  <p:tag name="CORRECTPOINTVALUE" val="0"/>
  <p:tag name="INCORRECTPOINTVALUE" val="0"/>
  <p:tag name="VALUES" val="Incorrect|smicln|Correct|smicln|Incorrect|smicln|Incorrec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036706C5CFA0442F9AAA76E17200AB4D"/>
  <p:tag name="VALUES" val="Incorrect|smicln|Correct|smicln|Incorrect|smicln|Incorrec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6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1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F53A1CBDD444195B6B2C1DFEFE3ABA7"/>
  <p:tag name="CORRECTPOINTVALUE" val="0"/>
  <p:tag name="INCORRECTPOINTVALUE" val="0"/>
  <p:tag name="VALUES" val="Incorrect|smicln|Incorrect|smicln|Correct|smicln|Incorrec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3x^4-x^3+2x}{7x^4+5x-1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128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FF33469BF0C48148811447078C39259"/>
  <p:tag name="VALUES" val="Incorrect|smicln|Incorrect|smicln|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27B31E82042645FD9B23B9C2CF61526C"/>
  <p:tag name="CORRECTPOINTVALUE" val="0"/>
  <p:tag name="INCORRECTPOINTVALUE" val="0"/>
  <p:tag name="VALUES" val="Incorrect|smicln|Correct|smicln|Incorrect|smicln|Incorrec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3x^4-x^3+2x}{7x^4-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805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380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2)+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5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((\sin x)+\sqrt{x+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9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1}\left[\frac{x^2+x}{2x+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2077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8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20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7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15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885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6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19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02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-x^2-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778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7724A59849D49F58B26F85EA3640F4D"/>
  <p:tag name="CORRECTPOINTVALUE" val="0"/>
  <p:tag name="INCORRECTPOINTVALUE" val="0"/>
  <p:tag name="VALUES" val="Incorrect|smicln|Correct|smicln|Incorrect|smicln|Incorrect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(q^2-1)(3q^3-2q^2+q-7)}{q^2-1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681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26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=\sqrt{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89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x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34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x\in{\mathbb R},\quad\frac{3x^3+2x}{x}=3x^2+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39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8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3x^3+2x}{x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2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3x^3+2x}{x}\right]_{x:\to0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28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1621</Words>
  <Application>Microsoft Office PowerPoint</Application>
  <PresentationFormat>On-screen Show (4:3)</PresentationFormat>
  <Paragraphs>1519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124</cp:revision>
  <dcterms:created xsi:type="dcterms:W3CDTF">2009-01-22T21:52:53Z</dcterms:created>
  <dcterms:modified xsi:type="dcterms:W3CDTF">2013-02-01T20:00:49Z</dcterms:modified>
</cp:coreProperties>
</file>