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0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4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5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7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8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0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1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2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3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24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5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26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7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8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29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30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31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32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33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34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35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36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37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38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39.xml" ContentType="application/vnd.openxmlformats-officedocument.presentationml.notesSlide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notesSlides/notesSlide40.xml" ContentType="application/vnd.openxmlformats-officedocument.presentationml.notesSlide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notesSlides/notesSlide41.xml" ContentType="application/vnd.openxmlformats-officedocument.presentationml.notesSlide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42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43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44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5" r:id="rId2"/>
    <p:sldId id="309" r:id="rId3"/>
    <p:sldId id="310" r:id="rId4"/>
    <p:sldId id="277" r:id="rId5"/>
    <p:sldId id="415" r:id="rId6"/>
    <p:sldId id="382" r:id="rId7"/>
    <p:sldId id="385" r:id="rId8"/>
    <p:sldId id="393" r:id="rId9"/>
    <p:sldId id="395" r:id="rId10"/>
    <p:sldId id="351" r:id="rId11"/>
    <p:sldId id="416" r:id="rId12"/>
    <p:sldId id="319" r:id="rId13"/>
    <p:sldId id="422" r:id="rId14"/>
    <p:sldId id="417" r:id="rId15"/>
    <p:sldId id="418" r:id="rId16"/>
    <p:sldId id="419" r:id="rId17"/>
    <p:sldId id="420" r:id="rId18"/>
    <p:sldId id="421" r:id="rId19"/>
    <p:sldId id="399" r:id="rId20"/>
    <p:sldId id="400" r:id="rId21"/>
    <p:sldId id="398" r:id="rId22"/>
    <p:sldId id="401" r:id="rId23"/>
    <p:sldId id="402" r:id="rId24"/>
    <p:sldId id="404" r:id="rId25"/>
    <p:sldId id="405" r:id="rId26"/>
    <p:sldId id="407" r:id="rId27"/>
    <p:sldId id="408" r:id="rId28"/>
    <p:sldId id="410" r:id="rId29"/>
    <p:sldId id="411" r:id="rId30"/>
    <p:sldId id="412" r:id="rId31"/>
    <p:sldId id="413" r:id="rId32"/>
    <p:sldId id="378" r:id="rId33"/>
    <p:sldId id="356" r:id="rId34"/>
    <p:sldId id="358" r:id="rId35"/>
    <p:sldId id="360" r:id="rId36"/>
    <p:sldId id="361" r:id="rId37"/>
    <p:sldId id="362" r:id="rId38"/>
    <p:sldId id="363" r:id="rId39"/>
    <p:sldId id="364" r:id="rId40"/>
    <p:sldId id="366" r:id="rId41"/>
    <p:sldId id="367" r:id="rId42"/>
    <p:sldId id="369" r:id="rId43"/>
    <p:sldId id="370" r:id="rId44"/>
    <p:sldId id="371" r:id="rId45"/>
    <p:sldId id="372" r:id="rId46"/>
    <p:sldId id="373" r:id="rId47"/>
    <p:sldId id="307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5" autoAdjust="0"/>
    <p:restoredTop sz="94660"/>
  </p:normalViewPr>
  <p:slideViewPr>
    <p:cSldViewPr>
      <p:cViewPr varScale="1">
        <p:scale>
          <a:sx n="89" d="100"/>
          <a:sy n="89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image" Target="../media/image25.png"/><Relationship Id="rId3" Type="http://schemas.openxmlformats.org/officeDocument/2006/relationships/tags" Target="../tags/tag104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4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17.png"/><Relationship Id="rId32" Type="http://schemas.openxmlformats.org/officeDocument/2006/relationships/image" Target="../media/image52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image" Target="../media/image49.emf"/><Relationship Id="rId28" Type="http://schemas.openxmlformats.org/officeDocument/2006/relationships/image" Target="../media/image27.png"/><Relationship Id="rId36" Type="http://schemas.openxmlformats.org/officeDocument/2006/relationships/image" Target="../media/image56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40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6.png"/><Relationship Id="rId30" Type="http://schemas.openxmlformats.org/officeDocument/2006/relationships/image" Target="../media/image51.png"/><Relationship Id="rId35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22.xml"/><Relationship Id="rId21" Type="http://schemas.openxmlformats.org/officeDocument/2006/relationships/image" Target="../media/image57.emf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26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58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25.png"/><Relationship Id="rId32" Type="http://schemas.openxmlformats.org/officeDocument/2006/relationships/image" Target="../media/image53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18.png"/><Relationship Id="rId28" Type="http://schemas.openxmlformats.org/officeDocument/2006/relationships/image" Target="../media/image39.png"/><Relationship Id="rId10" Type="http://schemas.openxmlformats.org/officeDocument/2006/relationships/tags" Target="../tags/tag129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0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17.png"/><Relationship Id="rId27" Type="http://schemas.openxmlformats.org/officeDocument/2006/relationships/image" Target="../media/image54.png"/><Relationship Id="rId30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62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6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26.png"/><Relationship Id="rId3" Type="http://schemas.openxmlformats.org/officeDocument/2006/relationships/tags" Target="../tags/tag144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68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25.png"/><Relationship Id="rId33" Type="http://schemas.openxmlformats.org/officeDocument/2006/relationships/image" Target="../media/image67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8.png"/><Relationship Id="rId32" Type="http://schemas.openxmlformats.org/officeDocument/2006/relationships/image" Target="../media/image29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1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64.emf"/><Relationship Id="rId27" Type="http://schemas.openxmlformats.org/officeDocument/2006/relationships/image" Target="../media/image27.png"/><Relationship Id="rId30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26" Type="http://schemas.openxmlformats.org/officeDocument/2006/relationships/image" Target="../media/image26.png"/><Relationship Id="rId3" Type="http://schemas.openxmlformats.org/officeDocument/2006/relationships/tags" Target="../tags/tag161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65.png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image" Target="../media/image25.png"/><Relationship Id="rId33" Type="http://schemas.openxmlformats.org/officeDocument/2006/relationships/image" Target="../media/image70.png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24" Type="http://schemas.openxmlformats.org/officeDocument/2006/relationships/image" Target="../media/image18.png"/><Relationship Id="rId32" Type="http://schemas.openxmlformats.org/officeDocument/2006/relationships/image" Target="../media/image67.png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1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Relationship Id="rId22" Type="http://schemas.openxmlformats.org/officeDocument/2006/relationships/image" Target="../media/image69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78.xml"/><Relationship Id="rId21" Type="http://schemas.openxmlformats.org/officeDocument/2006/relationships/image" Target="../media/image71.emf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26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25.png"/><Relationship Id="rId32" Type="http://schemas.openxmlformats.org/officeDocument/2006/relationships/image" Target="../media/image65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18.png"/><Relationship Id="rId28" Type="http://schemas.openxmlformats.org/officeDocument/2006/relationships/image" Target="../media/image72.png"/><Relationship Id="rId10" Type="http://schemas.openxmlformats.org/officeDocument/2006/relationships/tags" Target="../tags/tag185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74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94.xml"/><Relationship Id="rId21" Type="http://schemas.openxmlformats.org/officeDocument/2006/relationships/image" Target="../media/image75.emf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26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25.png"/><Relationship Id="rId32" Type="http://schemas.openxmlformats.org/officeDocument/2006/relationships/image" Target="../media/image65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18.png"/><Relationship Id="rId28" Type="http://schemas.openxmlformats.org/officeDocument/2006/relationships/image" Target="../media/image39.png"/><Relationship Id="rId10" Type="http://schemas.openxmlformats.org/officeDocument/2006/relationships/tags" Target="../tags/tag201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76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10.xml"/><Relationship Id="rId21" Type="http://schemas.openxmlformats.org/officeDocument/2006/relationships/image" Target="../media/image77.emf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26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25.png"/><Relationship Id="rId32" Type="http://schemas.openxmlformats.org/officeDocument/2006/relationships/image" Target="../media/image65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18.png"/><Relationship Id="rId28" Type="http://schemas.openxmlformats.org/officeDocument/2006/relationships/image" Target="../media/image39.png"/><Relationship Id="rId10" Type="http://schemas.openxmlformats.org/officeDocument/2006/relationships/tags" Target="../tags/tag217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76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image" Target="../media/image26.png"/><Relationship Id="rId3" Type="http://schemas.openxmlformats.org/officeDocument/2006/relationships/tags" Target="../tags/tag226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32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notesSlide" Target="../notesSlides/notesSlide17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18.png"/><Relationship Id="rId32" Type="http://schemas.openxmlformats.org/officeDocument/2006/relationships/image" Target="../media/image79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78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image" Target="../media/image26.png"/><Relationship Id="rId3" Type="http://schemas.openxmlformats.org/officeDocument/2006/relationships/tags" Target="../tags/tag243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32.png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81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18.png"/><Relationship Id="rId32" Type="http://schemas.openxmlformats.org/officeDocument/2006/relationships/image" Target="../media/image82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5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80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26.png"/><Relationship Id="rId3" Type="http://schemas.openxmlformats.org/officeDocument/2006/relationships/tags" Target="../tags/tag260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31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17.png"/><Relationship Id="rId28" Type="http://schemas.openxmlformats.org/officeDocument/2006/relationships/image" Target="../media/image36.png"/><Relationship Id="rId10" Type="http://schemas.openxmlformats.org/officeDocument/2006/relationships/tags" Target="../tags/tag26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5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83.emf"/><Relationship Id="rId27" Type="http://schemas.openxmlformats.org/officeDocument/2006/relationships/image" Target="../media/image27.png"/><Relationship Id="rId30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26.png"/><Relationship Id="rId3" Type="http://schemas.openxmlformats.org/officeDocument/2006/relationships/tags" Target="../tags/tag277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31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25.png"/><Relationship Id="rId33" Type="http://schemas.openxmlformats.org/officeDocument/2006/relationships/image" Target="../media/image53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7.png"/><Relationship Id="rId28" Type="http://schemas.openxmlformats.org/officeDocument/2006/relationships/image" Target="../media/image87.png"/><Relationship Id="rId10" Type="http://schemas.openxmlformats.org/officeDocument/2006/relationships/tags" Target="../tags/tag2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1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86.emf"/><Relationship Id="rId27" Type="http://schemas.openxmlformats.org/officeDocument/2006/relationships/image" Target="../media/image27.png"/><Relationship Id="rId30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94.xml"/><Relationship Id="rId21" Type="http://schemas.openxmlformats.org/officeDocument/2006/relationships/image" Target="../media/image90.emf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26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18.png"/><Relationship Id="rId28" Type="http://schemas.openxmlformats.org/officeDocument/2006/relationships/image" Target="../media/image91.png"/><Relationship Id="rId10" Type="http://schemas.openxmlformats.org/officeDocument/2006/relationships/tags" Target="../tags/tag301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41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10.xml"/><Relationship Id="rId21" Type="http://schemas.openxmlformats.org/officeDocument/2006/relationships/image" Target="../media/image92.emf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image" Target="../media/image26.png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image" Target="../media/image18.png"/><Relationship Id="rId28" Type="http://schemas.openxmlformats.org/officeDocument/2006/relationships/image" Target="../media/image53.png"/><Relationship Id="rId10" Type="http://schemas.openxmlformats.org/officeDocument/2006/relationships/tags" Target="../tags/tag317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35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image" Target="../media/image17.png"/><Relationship Id="rId27" Type="http://schemas.openxmlformats.org/officeDocument/2006/relationships/image" Target="../media/image93.png"/><Relationship Id="rId30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26.xml"/><Relationship Id="rId21" Type="http://schemas.openxmlformats.org/officeDocument/2006/relationships/image" Target="../media/image95.emf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image" Target="../media/image26.png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image" Target="../media/image25.png"/><Relationship Id="rId32" Type="http://schemas.openxmlformats.org/officeDocument/2006/relationships/image" Target="../media/image35.png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image" Target="../media/image18.png"/><Relationship Id="rId28" Type="http://schemas.openxmlformats.org/officeDocument/2006/relationships/image" Target="../media/image96.png"/><Relationship Id="rId10" Type="http://schemas.openxmlformats.org/officeDocument/2006/relationships/tags" Target="../tags/tag333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9.png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25.png"/><Relationship Id="rId3" Type="http://schemas.openxmlformats.org/officeDocument/2006/relationships/tags" Target="../tags/tag342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52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18.png"/><Relationship Id="rId33" Type="http://schemas.openxmlformats.org/officeDocument/2006/relationships/image" Target="../media/image40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17.png"/><Relationship Id="rId32" Type="http://schemas.openxmlformats.org/officeDocument/2006/relationships/image" Target="../media/image51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97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image" Target="../media/image99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6.png"/><Relationship Id="rId30" Type="http://schemas.openxmlformats.org/officeDocument/2006/relationships/image" Target="../media/image98.png"/><Relationship Id="rId35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image" Target="../media/image17.png"/><Relationship Id="rId39" Type="http://schemas.openxmlformats.org/officeDocument/2006/relationships/image" Target="../media/image46.png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34" Type="http://schemas.openxmlformats.org/officeDocument/2006/relationships/image" Target="../media/image101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image" Target="../media/image100.emf"/><Relationship Id="rId33" Type="http://schemas.openxmlformats.org/officeDocument/2006/relationships/image" Target="../media/image39.png"/><Relationship Id="rId38" Type="http://schemas.openxmlformats.org/officeDocument/2006/relationships/image" Target="../media/image34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oleObject" Target="../embeddings/oleObject21.bin"/><Relationship Id="rId32" Type="http://schemas.openxmlformats.org/officeDocument/2006/relationships/image" Target="../media/image45.png"/><Relationship Id="rId37" Type="http://schemas.openxmlformats.org/officeDocument/2006/relationships/image" Target="../media/image31.png"/><Relationship Id="rId40" Type="http://schemas.openxmlformats.org/officeDocument/2006/relationships/image" Target="../media/image32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notesSlide" Target="../notesSlides/notesSlide25.xml"/><Relationship Id="rId28" Type="http://schemas.openxmlformats.org/officeDocument/2006/relationships/image" Target="../media/image25.png"/><Relationship Id="rId36" Type="http://schemas.openxmlformats.org/officeDocument/2006/relationships/image" Target="../media/image48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22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7.png"/><Relationship Id="rId35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image" Target="../media/image18.png"/><Relationship Id="rId3" Type="http://schemas.openxmlformats.org/officeDocument/2006/relationships/tags" Target="../tags/tag38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6.png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image" Target="../media/image17.png"/><Relationship Id="rId33" Type="http://schemas.openxmlformats.org/officeDocument/2006/relationships/image" Target="../media/image105.png"/><Relationship Id="rId38" Type="http://schemas.openxmlformats.org/officeDocument/2006/relationships/image" Target="../media/image107.png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image" Target="../media/image102.emf"/><Relationship Id="rId32" Type="http://schemas.openxmlformats.org/officeDocument/2006/relationships/image" Target="../media/image104.png"/><Relationship Id="rId37" Type="http://schemas.openxmlformats.org/officeDocument/2006/relationships/image" Target="../media/image34.png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6.png"/><Relationship Id="rId36" Type="http://schemas.openxmlformats.org/officeDocument/2006/relationships/image" Target="../media/image53.png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image" Target="../media/image103.png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notesSlide" Target="../notesSlides/notesSlide26.xml"/><Relationship Id="rId27" Type="http://schemas.openxmlformats.org/officeDocument/2006/relationships/image" Target="../media/image25.png"/><Relationship Id="rId30" Type="http://schemas.openxmlformats.org/officeDocument/2006/relationships/image" Target="../media/image22.png"/><Relationship Id="rId35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99.xml"/><Relationship Id="rId21" Type="http://schemas.openxmlformats.org/officeDocument/2006/relationships/image" Target="../media/image108.emf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image" Target="../media/image26.png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24" Type="http://schemas.openxmlformats.org/officeDocument/2006/relationships/image" Target="../media/image25.png"/><Relationship Id="rId32" Type="http://schemas.openxmlformats.org/officeDocument/2006/relationships/image" Target="../media/image53.png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23" Type="http://schemas.openxmlformats.org/officeDocument/2006/relationships/image" Target="../media/image18.png"/><Relationship Id="rId28" Type="http://schemas.openxmlformats.org/officeDocument/2006/relationships/image" Target="../media/image58.png"/><Relationship Id="rId10" Type="http://schemas.openxmlformats.org/officeDocument/2006/relationships/tags" Target="../tags/tag406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09.png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15.xml"/><Relationship Id="rId21" Type="http://schemas.openxmlformats.org/officeDocument/2006/relationships/image" Target="../media/image110.emf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image" Target="../media/image26.png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image" Target="../media/image25.png"/><Relationship Id="rId32" Type="http://schemas.openxmlformats.org/officeDocument/2006/relationships/image" Target="../media/image112.png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image" Target="../media/image18.png"/><Relationship Id="rId28" Type="http://schemas.openxmlformats.org/officeDocument/2006/relationships/image" Target="../media/image111.png"/><Relationship Id="rId10" Type="http://schemas.openxmlformats.org/officeDocument/2006/relationships/tags" Target="../tags/tag422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41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31.xml"/><Relationship Id="rId21" Type="http://schemas.openxmlformats.org/officeDocument/2006/relationships/image" Target="../media/image113.emf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image" Target="../media/image26.pn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116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25.png"/><Relationship Id="rId32" Type="http://schemas.openxmlformats.org/officeDocument/2006/relationships/image" Target="../media/image118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image" Target="../media/image18.png"/><Relationship Id="rId28" Type="http://schemas.openxmlformats.org/officeDocument/2006/relationships/image" Target="../media/image115.png"/><Relationship Id="rId10" Type="http://schemas.openxmlformats.org/officeDocument/2006/relationships/tags" Target="../tags/tag438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17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image" Target="../media/image17.png"/><Relationship Id="rId27" Type="http://schemas.openxmlformats.org/officeDocument/2006/relationships/image" Target="../media/image114.png"/><Relationship Id="rId30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0.png"/><Relationship Id="rId3" Type="http://schemas.openxmlformats.org/officeDocument/2006/relationships/tags" Target="../tags/tag447.xml"/><Relationship Id="rId21" Type="http://schemas.openxmlformats.org/officeDocument/2006/relationships/image" Target="../media/image119.emf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image" Target="../media/image27.png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2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454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124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image" Target="../media/image17.png"/><Relationship Id="rId27" Type="http://schemas.openxmlformats.org/officeDocument/2006/relationships/image" Target="../media/image121.png"/><Relationship Id="rId30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image" Target="../media/image26.png"/><Relationship Id="rId3" Type="http://schemas.openxmlformats.org/officeDocument/2006/relationships/tags" Target="../tags/tag463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31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image" Target="../media/image25.png"/><Relationship Id="rId33" Type="http://schemas.openxmlformats.org/officeDocument/2006/relationships/image" Target="../media/image53.png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image" Target="../media/image17.png"/><Relationship Id="rId28" Type="http://schemas.openxmlformats.org/officeDocument/2006/relationships/image" Target="../media/image87.png"/><Relationship Id="rId10" Type="http://schemas.openxmlformats.org/officeDocument/2006/relationships/tags" Target="../tags/tag47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1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image" Target="../media/image125.emf"/><Relationship Id="rId27" Type="http://schemas.openxmlformats.org/officeDocument/2006/relationships/image" Target="../media/image27.png"/><Relationship Id="rId30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13" Type="http://schemas.openxmlformats.org/officeDocument/2006/relationships/tags" Target="../tags/tag490.xml"/><Relationship Id="rId18" Type="http://schemas.openxmlformats.org/officeDocument/2006/relationships/tags" Target="../tags/tag495.xml"/><Relationship Id="rId26" Type="http://schemas.openxmlformats.org/officeDocument/2006/relationships/image" Target="../media/image25.png"/><Relationship Id="rId3" Type="http://schemas.openxmlformats.org/officeDocument/2006/relationships/tags" Target="../tags/tag480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129.png"/><Relationship Id="rId7" Type="http://schemas.openxmlformats.org/officeDocument/2006/relationships/tags" Target="../tags/tag484.xml"/><Relationship Id="rId12" Type="http://schemas.openxmlformats.org/officeDocument/2006/relationships/tags" Target="../tags/tag489.xml"/><Relationship Id="rId17" Type="http://schemas.openxmlformats.org/officeDocument/2006/relationships/tags" Target="../tags/tag494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479.xml"/><Relationship Id="rId16" Type="http://schemas.openxmlformats.org/officeDocument/2006/relationships/tags" Target="../tags/tag49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24" Type="http://schemas.openxmlformats.org/officeDocument/2006/relationships/image" Target="../media/image17.png"/><Relationship Id="rId32" Type="http://schemas.openxmlformats.org/officeDocument/2006/relationships/image" Target="../media/image53.png"/><Relationship Id="rId5" Type="http://schemas.openxmlformats.org/officeDocument/2006/relationships/tags" Target="../tags/tag482.xml"/><Relationship Id="rId15" Type="http://schemas.openxmlformats.org/officeDocument/2006/relationships/tags" Target="../tags/tag492.xml"/><Relationship Id="rId23" Type="http://schemas.openxmlformats.org/officeDocument/2006/relationships/image" Target="../media/image126.emf"/><Relationship Id="rId28" Type="http://schemas.openxmlformats.org/officeDocument/2006/relationships/image" Target="../media/image27.png"/><Relationship Id="rId10" Type="http://schemas.openxmlformats.org/officeDocument/2006/relationships/tags" Target="../tags/tag487.xml"/><Relationship Id="rId19" Type="http://schemas.openxmlformats.org/officeDocument/2006/relationships/tags" Target="../tags/tag496.xml"/><Relationship Id="rId31" Type="http://schemas.openxmlformats.org/officeDocument/2006/relationships/image" Target="../media/image98.png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tags" Target="../tags/tag491.xml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6.png"/><Relationship Id="rId30" Type="http://schemas.openxmlformats.org/officeDocument/2006/relationships/image" Target="../media/image128.png"/><Relationship Id="rId35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image" Target="../media/image26.png"/><Relationship Id="rId3" Type="http://schemas.openxmlformats.org/officeDocument/2006/relationships/tags" Target="../tags/tag498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53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image" Target="../media/image25.png"/><Relationship Id="rId33" Type="http://schemas.openxmlformats.org/officeDocument/2006/relationships/image" Target="../media/image132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58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18.png"/><Relationship Id="rId32" Type="http://schemas.openxmlformats.org/officeDocument/2006/relationships/image" Target="../media/image131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image" Target="../media/image17.png"/><Relationship Id="rId28" Type="http://schemas.openxmlformats.org/officeDocument/2006/relationships/image" Target="../media/image39.png"/><Relationship Id="rId10" Type="http://schemas.openxmlformats.org/officeDocument/2006/relationships/tags" Target="../tags/tag50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image" Target="../media/image130.emf"/><Relationship Id="rId27" Type="http://schemas.openxmlformats.org/officeDocument/2006/relationships/image" Target="../media/image27.png"/><Relationship Id="rId30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15.xml"/><Relationship Id="rId21" Type="http://schemas.openxmlformats.org/officeDocument/2006/relationships/image" Target="../media/image133.emf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image" Target="../media/image26.png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25.png"/><Relationship Id="rId32" Type="http://schemas.openxmlformats.org/officeDocument/2006/relationships/image" Target="../media/image53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image" Target="../media/image18.png"/><Relationship Id="rId28" Type="http://schemas.openxmlformats.org/officeDocument/2006/relationships/image" Target="../media/image58.png"/><Relationship Id="rId10" Type="http://schemas.openxmlformats.org/officeDocument/2006/relationships/tags" Target="../tags/tag522.xml"/><Relationship Id="rId19" Type="http://schemas.openxmlformats.org/officeDocument/2006/relationships/notesSlide" Target="../notesSlides/notesSlide34.xml"/><Relationship Id="rId31" Type="http://schemas.openxmlformats.org/officeDocument/2006/relationships/image" Target="../media/image134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31.xml"/><Relationship Id="rId21" Type="http://schemas.openxmlformats.org/officeDocument/2006/relationships/image" Target="../media/image135.emf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image" Target="../media/image26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137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25.png"/><Relationship Id="rId32" Type="http://schemas.openxmlformats.org/officeDocument/2006/relationships/image" Target="../media/image53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image" Target="../media/image18.png"/><Relationship Id="rId28" Type="http://schemas.openxmlformats.org/officeDocument/2006/relationships/image" Target="../media/image136.png"/><Relationship Id="rId10" Type="http://schemas.openxmlformats.org/officeDocument/2006/relationships/tags" Target="../tags/tag538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51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47.xml"/><Relationship Id="rId21" Type="http://schemas.openxmlformats.org/officeDocument/2006/relationships/image" Target="../media/image138.emf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image" Target="../media/image26.png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image" Target="../media/image25.png"/><Relationship Id="rId32" Type="http://schemas.openxmlformats.org/officeDocument/2006/relationships/image" Target="../media/image53.png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image" Target="../media/image18.png"/><Relationship Id="rId28" Type="http://schemas.openxmlformats.org/officeDocument/2006/relationships/image" Target="../media/image137.png"/><Relationship Id="rId10" Type="http://schemas.openxmlformats.org/officeDocument/2006/relationships/tags" Target="../tags/tag554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22.png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image" Target="../media/image17.png"/><Relationship Id="rId27" Type="http://schemas.openxmlformats.org/officeDocument/2006/relationships/image" Target="../media/image139.png"/><Relationship Id="rId30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63.xml"/><Relationship Id="rId21" Type="http://schemas.openxmlformats.org/officeDocument/2006/relationships/image" Target="../media/image140.emf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image" Target="../media/image26.png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94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image" Target="../media/image18.png"/><Relationship Id="rId28" Type="http://schemas.openxmlformats.org/officeDocument/2006/relationships/image" Target="../media/image53.png"/><Relationship Id="rId10" Type="http://schemas.openxmlformats.org/officeDocument/2006/relationships/tags" Target="../tags/tag570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35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image" Target="../media/image17.png"/><Relationship Id="rId27" Type="http://schemas.openxmlformats.org/officeDocument/2006/relationships/image" Target="../media/image93.png"/><Relationship Id="rId30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79.xml"/><Relationship Id="rId21" Type="http://schemas.openxmlformats.org/officeDocument/2006/relationships/image" Target="../media/image141.emf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5" Type="http://schemas.openxmlformats.org/officeDocument/2006/relationships/image" Target="../media/image26.png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oleObject" Target="../embeddings/oleObject34.bin"/><Relationship Id="rId29" Type="http://schemas.openxmlformats.org/officeDocument/2006/relationships/image" Target="../media/image142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image" Target="../media/image25.png"/><Relationship Id="rId32" Type="http://schemas.openxmlformats.org/officeDocument/2006/relationships/image" Target="../media/image143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image" Target="../media/image18.png"/><Relationship Id="rId28" Type="http://schemas.openxmlformats.org/officeDocument/2006/relationships/image" Target="../media/image52.png"/><Relationship Id="rId10" Type="http://schemas.openxmlformats.org/officeDocument/2006/relationships/tags" Target="../tags/tag586.xml"/><Relationship Id="rId19" Type="http://schemas.openxmlformats.org/officeDocument/2006/relationships/notesSlide" Target="../notesSlides/notesSlide38.xml"/><Relationship Id="rId31" Type="http://schemas.openxmlformats.org/officeDocument/2006/relationships/image" Target="../media/image53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13" Type="http://schemas.openxmlformats.org/officeDocument/2006/relationships/tags" Target="../tags/tag6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95.xml"/><Relationship Id="rId21" Type="http://schemas.openxmlformats.org/officeDocument/2006/relationships/image" Target="../media/image144.emf"/><Relationship Id="rId7" Type="http://schemas.openxmlformats.org/officeDocument/2006/relationships/tags" Target="../tags/tag599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image" Target="../media/image26.png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35.v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image" Target="../media/image18.png"/><Relationship Id="rId28" Type="http://schemas.openxmlformats.org/officeDocument/2006/relationships/image" Target="../media/image72.png"/><Relationship Id="rId10" Type="http://schemas.openxmlformats.org/officeDocument/2006/relationships/tags" Target="../tags/tag602.xml"/><Relationship Id="rId19" Type="http://schemas.openxmlformats.org/officeDocument/2006/relationships/notesSlide" Target="../notesSlides/notesSlide39.xml"/><Relationship Id="rId31" Type="http://schemas.openxmlformats.org/officeDocument/2006/relationships/image" Target="../media/image53.png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image" Target="../media/image17.png"/><Relationship Id="rId27" Type="http://schemas.openxmlformats.org/officeDocument/2006/relationships/image" Target="../media/image145.png"/><Relationship Id="rId30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image" Target="../media/image18.png"/><Relationship Id="rId3" Type="http://schemas.openxmlformats.org/officeDocument/2006/relationships/tags" Target="../tags/tag61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2.png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image" Target="../media/image17.png"/><Relationship Id="rId33" Type="http://schemas.openxmlformats.org/officeDocument/2006/relationships/image" Target="../media/image52.png"/><Relationship Id="rId38" Type="http://schemas.openxmlformats.org/officeDocument/2006/relationships/image" Target="../media/image149.png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image" Target="../media/image146.emf"/><Relationship Id="rId32" Type="http://schemas.openxmlformats.org/officeDocument/2006/relationships/image" Target="../media/image40.png"/><Relationship Id="rId37" Type="http://schemas.openxmlformats.org/officeDocument/2006/relationships/image" Target="../media/image148.png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26.png"/><Relationship Id="rId36" Type="http://schemas.openxmlformats.org/officeDocument/2006/relationships/image" Target="../media/image22.png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31" Type="http://schemas.openxmlformats.org/officeDocument/2006/relationships/image" Target="../media/image51.png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notesSlide" Target="../notesSlides/notesSlide40.xml"/><Relationship Id="rId27" Type="http://schemas.openxmlformats.org/officeDocument/2006/relationships/image" Target="../media/image25.png"/><Relationship Id="rId30" Type="http://schemas.openxmlformats.org/officeDocument/2006/relationships/image" Target="../media/image147.png"/><Relationship Id="rId35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tags" Target="../tags/tag640.xml"/><Relationship Id="rId18" Type="http://schemas.openxmlformats.org/officeDocument/2006/relationships/tags" Target="../tags/tag645.xml"/><Relationship Id="rId26" Type="http://schemas.openxmlformats.org/officeDocument/2006/relationships/image" Target="../media/image26.png"/><Relationship Id="rId3" Type="http://schemas.openxmlformats.org/officeDocument/2006/relationships/tags" Target="../tags/tag630.xml"/><Relationship Id="rId21" Type="http://schemas.openxmlformats.org/officeDocument/2006/relationships/notesSlide" Target="../notesSlides/notesSlide41.xml"/><Relationship Id="rId34" Type="http://schemas.openxmlformats.org/officeDocument/2006/relationships/image" Target="../media/image151.png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17" Type="http://schemas.openxmlformats.org/officeDocument/2006/relationships/tags" Target="../tags/tag644.xml"/><Relationship Id="rId25" Type="http://schemas.openxmlformats.org/officeDocument/2006/relationships/image" Target="../media/image25.png"/><Relationship Id="rId33" Type="http://schemas.openxmlformats.org/officeDocument/2006/relationships/image" Target="../media/image55.png"/><Relationship Id="rId2" Type="http://schemas.openxmlformats.org/officeDocument/2006/relationships/tags" Target="../tags/tag629.xml"/><Relationship Id="rId16" Type="http://schemas.openxmlformats.org/officeDocument/2006/relationships/tags" Target="../tags/tag6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632.xml"/><Relationship Id="rId15" Type="http://schemas.openxmlformats.org/officeDocument/2006/relationships/tags" Target="../tags/tag642.xml"/><Relationship Id="rId23" Type="http://schemas.openxmlformats.org/officeDocument/2006/relationships/image" Target="../media/image150.emf"/><Relationship Id="rId28" Type="http://schemas.openxmlformats.org/officeDocument/2006/relationships/image" Target="../media/image50.png"/><Relationship Id="rId36" Type="http://schemas.openxmlformats.org/officeDocument/2006/relationships/image" Target="../media/image40.png"/><Relationship Id="rId10" Type="http://schemas.openxmlformats.org/officeDocument/2006/relationships/tags" Target="../tags/tag637.xml"/><Relationship Id="rId19" Type="http://schemas.openxmlformats.org/officeDocument/2006/relationships/tags" Target="../tags/tag646.xml"/><Relationship Id="rId31" Type="http://schemas.openxmlformats.org/officeDocument/2006/relationships/image" Target="../media/image53.png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tags" Target="../tags/tag641.xml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27.png"/><Relationship Id="rId30" Type="http://schemas.openxmlformats.org/officeDocument/2006/relationships/image" Target="../media/image52.png"/><Relationship Id="rId35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26" Type="http://schemas.openxmlformats.org/officeDocument/2006/relationships/image" Target="../media/image26.png"/><Relationship Id="rId3" Type="http://schemas.openxmlformats.org/officeDocument/2006/relationships/tags" Target="../tags/tag648.xml"/><Relationship Id="rId21" Type="http://schemas.openxmlformats.org/officeDocument/2006/relationships/notesSlide" Target="../notesSlides/notesSlide42.xml"/><Relationship Id="rId34" Type="http://schemas.openxmlformats.org/officeDocument/2006/relationships/image" Target="../media/image56.png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5" Type="http://schemas.openxmlformats.org/officeDocument/2006/relationships/image" Target="../media/image25.png"/><Relationship Id="rId33" Type="http://schemas.openxmlformats.org/officeDocument/2006/relationships/image" Target="../media/image55.png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1.png"/><Relationship Id="rId1" Type="http://schemas.openxmlformats.org/officeDocument/2006/relationships/vmlDrawing" Target="../drawings/vmlDrawing38.v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23" Type="http://schemas.openxmlformats.org/officeDocument/2006/relationships/image" Target="../media/image152.emf"/><Relationship Id="rId28" Type="http://schemas.openxmlformats.org/officeDocument/2006/relationships/image" Target="../media/image153.png"/><Relationship Id="rId36" Type="http://schemas.openxmlformats.org/officeDocument/2006/relationships/image" Target="../media/image40.png"/><Relationship Id="rId10" Type="http://schemas.openxmlformats.org/officeDocument/2006/relationships/tags" Target="../tags/tag655.xml"/><Relationship Id="rId19" Type="http://schemas.openxmlformats.org/officeDocument/2006/relationships/tags" Target="../tags/tag664.xml"/><Relationship Id="rId31" Type="http://schemas.openxmlformats.org/officeDocument/2006/relationships/image" Target="../media/image53.png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27.png"/><Relationship Id="rId30" Type="http://schemas.openxmlformats.org/officeDocument/2006/relationships/image" Target="../media/image52.png"/><Relationship Id="rId35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image" Target="../media/image25.png"/><Relationship Id="rId3" Type="http://schemas.openxmlformats.org/officeDocument/2006/relationships/tags" Target="../tags/tag666.xml"/><Relationship Id="rId21" Type="http://schemas.openxmlformats.org/officeDocument/2006/relationships/notesSlide" Target="../notesSlides/notesSlide43.xml"/><Relationship Id="rId34" Type="http://schemas.openxmlformats.org/officeDocument/2006/relationships/image" Target="../media/image22.png"/><Relationship Id="rId7" Type="http://schemas.openxmlformats.org/officeDocument/2006/relationships/tags" Target="../tags/tag670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5.png"/><Relationship Id="rId1" Type="http://schemas.openxmlformats.org/officeDocument/2006/relationships/vmlDrawing" Target="../drawings/vmlDrawing39.v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image" Target="../media/image17.png"/><Relationship Id="rId32" Type="http://schemas.openxmlformats.org/officeDocument/2006/relationships/image" Target="../media/image52.png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image" Target="../media/image154.emf"/><Relationship Id="rId28" Type="http://schemas.openxmlformats.org/officeDocument/2006/relationships/image" Target="../media/image27.png"/><Relationship Id="rId36" Type="http://schemas.openxmlformats.org/officeDocument/2006/relationships/image" Target="../media/image56.png"/><Relationship Id="rId10" Type="http://schemas.openxmlformats.org/officeDocument/2006/relationships/tags" Target="../tags/tag673.xml"/><Relationship Id="rId19" Type="http://schemas.openxmlformats.org/officeDocument/2006/relationships/tags" Target="../tags/tag682.xml"/><Relationship Id="rId31" Type="http://schemas.openxmlformats.org/officeDocument/2006/relationships/image" Target="../media/image40.png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26.png"/><Relationship Id="rId30" Type="http://schemas.openxmlformats.org/officeDocument/2006/relationships/image" Target="../media/image51.png"/><Relationship Id="rId35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89.xml"/><Relationship Id="rId13" Type="http://schemas.openxmlformats.org/officeDocument/2006/relationships/tags" Target="../tags/tag694.xml"/><Relationship Id="rId18" Type="http://schemas.openxmlformats.org/officeDocument/2006/relationships/tags" Target="../tags/tag699.xml"/><Relationship Id="rId26" Type="http://schemas.openxmlformats.org/officeDocument/2006/relationships/image" Target="../media/image25.png"/><Relationship Id="rId3" Type="http://schemas.openxmlformats.org/officeDocument/2006/relationships/tags" Target="../tags/tag684.xml"/><Relationship Id="rId21" Type="http://schemas.openxmlformats.org/officeDocument/2006/relationships/notesSlide" Target="../notesSlides/notesSlide44.xml"/><Relationship Id="rId34" Type="http://schemas.openxmlformats.org/officeDocument/2006/relationships/image" Target="../media/image22.png"/><Relationship Id="rId7" Type="http://schemas.openxmlformats.org/officeDocument/2006/relationships/tags" Target="../tags/tag688.xml"/><Relationship Id="rId12" Type="http://schemas.openxmlformats.org/officeDocument/2006/relationships/tags" Target="../tags/tag693.xml"/><Relationship Id="rId17" Type="http://schemas.openxmlformats.org/officeDocument/2006/relationships/tags" Target="../tags/tag698.xml"/><Relationship Id="rId25" Type="http://schemas.openxmlformats.org/officeDocument/2006/relationships/image" Target="../media/image18.png"/><Relationship Id="rId33" Type="http://schemas.openxmlformats.org/officeDocument/2006/relationships/image" Target="../media/image53.png"/><Relationship Id="rId2" Type="http://schemas.openxmlformats.org/officeDocument/2006/relationships/tags" Target="../tags/tag683.xml"/><Relationship Id="rId16" Type="http://schemas.openxmlformats.org/officeDocument/2006/relationships/tags" Target="../tags/tag69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7.png"/><Relationship Id="rId1" Type="http://schemas.openxmlformats.org/officeDocument/2006/relationships/vmlDrawing" Target="../drawings/vmlDrawing40.vml"/><Relationship Id="rId6" Type="http://schemas.openxmlformats.org/officeDocument/2006/relationships/tags" Target="../tags/tag687.xml"/><Relationship Id="rId11" Type="http://schemas.openxmlformats.org/officeDocument/2006/relationships/tags" Target="../tags/tag692.xml"/><Relationship Id="rId24" Type="http://schemas.openxmlformats.org/officeDocument/2006/relationships/image" Target="../media/image17.png"/><Relationship Id="rId32" Type="http://schemas.openxmlformats.org/officeDocument/2006/relationships/image" Target="../media/image52.png"/><Relationship Id="rId5" Type="http://schemas.openxmlformats.org/officeDocument/2006/relationships/tags" Target="../tags/tag686.xml"/><Relationship Id="rId15" Type="http://schemas.openxmlformats.org/officeDocument/2006/relationships/tags" Target="../tags/tag696.xml"/><Relationship Id="rId23" Type="http://schemas.openxmlformats.org/officeDocument/2006/relationships/image" Target="../media/image156.emf"/><Relationship Id="rId28" Type="http://schemas.openxmlformats.org/officeDocument/2006/relationships/image" Target="../media/image27.png"/><Relationship Id="rId36" Type="http://schemas.openxmlformats.org/officeDocument/2006/relationships/image" Target="../media/image151.png"/><Relationship Id="rId10" Type="http://schemas.openxmlformats.org/officeDocument/2006/relationships/tags" Target="../tags/tag691.xml"/><Relationship Id="rId19" Type="http://schemas.openxmlformats.org/officeDocument/2006/relationships/tags" Target="../tags/tag700.xml"/><Relationship Id="rId31" Type="http://schemas.openxmlformats.org/officeDocument/2006/relationships/image" Target="../media/image40.png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4" Type="http://schemas.openxmlformats.org/officeDocument/2006/relationships/tags" Target="../tags/tag695.xml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26.png"/><Relationship Id="rId30" Type="http://schemas.openxmlformats.org/officeDocument/2006/relationships/image" Target="../media/image51.png"/><Relationship Id="rId35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13" Type="http://schemas.openxmlformats.org/officeDocument/2006/relationships/image" Target="../media/image161.png"/><Relationship Id="rId3" Type="http://schemas.openxmlformats.org/officeDocument/2006/relationships/tags" Target="../tags/tag70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0.png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11" Type="http://schemas.openxmlformats.org/officeDocument/2006/relationships/image" Target="../media/image159.png"/><Relationship Id="rId5" Type="http://schemas.openxmlformats.org/officeDocument/2006/relationships/tags" Target="../tags/tag705.xml"/><Relationship Id="rId10" Type="http://schemas.openxmlformats.org/officeDocument/2006/relationships/image" Target="../media/image5.png"/><Relationship Id="rId4" Type="http://schemas.openxmlformats.org/officeDocument/2006/relationships/tags" Target="../tags/tag704.xml"/><Relationship Id="rId9" Type="http://schemas.openxmlformats.org/officeDocument/2006/relationships/image" Target="../media/image1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6.png"/><Relationship Id="rId3" Type="http://schemas.openxmlformats.org/officeDocument/2006/relationships/tags" Target="../tags/tag34.xml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32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notesSlide" Target="../notesSlides/notesSlide4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8.png"/><Relationship Id="rId32" Type="http://schemas.openxmlformats.org/officeDocument/2006/relationships/image" Target="../media/image30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4.emf"/><Relationship Id="rId27" Type="http://schemas.openxmlformats.org/officeDocument/2006/relationships/image" Target="../media/image27.png"/><Relationship Id="rId30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image" Target="../media/image18.png"/><Relationship Id="rId3" Type="http://schemas.openxmlformats.org/officeDocument/2006/relationships/tags" Target="../tags/tag5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17.png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33.emf"/><Relationship Id="rId32" Type="http://schemas.openxmlformats.org/officeDocument/2006/relationships/image" Target="../media/image22.png"/><Relationship Id="rId37" Type="http://schemas.openxmlformats.org/officeDocument/2006/relationships/image" Target="../media/image37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6.png"/><Relationship Id="rId36" Type="http://schemas.openxmlformats.org/officeDocument/2006/relationships/image" Target="../media/image36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35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25.png"/><Relationship Id="rId30" Type="http://schemas.openxmlformats.org/officeDocument/2006/relationships/image" Target="../media/image34.png"/><Relationship Id="rId35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70.xml"/><Relationship Id="rId21" Type="http://schemas.openxmlformats.org/officeDocument/2006/relationships/image" Target="../media/image38.emf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26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10" Type="http://schemas.openxmlformats.org/officeDocument/2006/relationships/tags" Target="../tags/tag77.xml"/><Relationship Id="rId19" Type="http://schemas.openxmlformats.org/officeDocument/2006/relationships/notesSlide" Target="../notesSlides/notesSlide6.xml"/><Relationship Id="rId31" Type="http://schemas.openxmlformats.org/officeDocument/2006/relationships/image" Target="../media/image43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17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25.png"/><Relationship Id="rId3" Type="http://schemas.openxmlformats.org/officeDocument/2006/relationships/tags" Target="../tags/tag86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48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18.png"/><Relationship Id="rId33" Type="http://schemas.openxmlformats.org/officeDocument/2006/relationships/image" Target="../media/image47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5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7.png"/><Relationship Id="rId32" Type="http://schemas.openxmlformats.org/officeDocument/2006/relationships/image" Target="../media/image46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44.emf"/><Relationship Id="rId28" Type="http://schemas.openxmlformats.org/officeDocument/2006/relationships/image" Target="../media/image27.png"/><Relationship Id="rId36" Type="http://schemas.openxmlformats.org/officeDocument/2006/relationships/image" Target="../media/image32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39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6.png"/><Relationship Id="rId30" Type="http://schemas.openxmlformats.org/officeDocument/2006/relationships/image" Target="../media/image45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W 6 February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03138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5" y="6468393"/>
            <a:ext cx="830386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071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538694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830" y="457200"/>
            <a:ext cx="5367481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784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229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83848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714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106395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00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881172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714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04" y="1030252"/>
            <a:ext cx="1291460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38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310700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688" y="457200"/>
            <a:ext cx="3949912" cy="138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58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166833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968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661707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7" y="6468393"/>
            <a:ext cx="671783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780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91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22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95858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96327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5584" y="722482"/>
            <a:ext cx="2797474" cy="283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686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30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3455031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727548"/>
            <a:ext cx="1133740" cy="47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6" y="722482"/>
            <a:ext cx="3742574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956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17569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4552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19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137466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485511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593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302003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98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178870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074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20054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985" y="457200"/>
            <a:ext cx="5988869" cy="1020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6686550" y="1369491"/>
            <a:ext cx="95250" cy="484361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199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4168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75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2758380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928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3696438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469"/>
            <a:ext cx="922897" cy="395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336" y="5206652"/>
            <a:ext cx="207275" cy="28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38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43935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421152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643093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425" y="5091332"/>
            <a:ext cx="925379" cy="377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79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916865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533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880034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074391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481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889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7031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137" y="609600"/>
            <a:ext cx="2948087" cy="566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638822"/>
            <a:ext cx="59801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679941"/>
            <a:ext cx="5254612" cy="32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54207"/>
            <a:ext cx="5286440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2791674"/>
            <a:ext cx="5302520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678311758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357" y="6438900"/>
            <a:ext cx="801043" cy="266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70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019578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125" y="457200"/>
            <a:ext cx="3552504" cy="416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1222"/>
            <a:ext cx="642829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352"/>
            <a:ext cx="434037" cy="26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874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4224" y="844114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08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520261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623555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4007"/>
            <a:ext cx="6235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457200"/>
            <a:ext cx="4894198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822588"/>
            <a:ext cx="802558" cy="21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36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677681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49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340839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606" y="457200"/>
            <a:ext cx="5235930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64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04992"/>
            <a:ext cx="1053252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181" y="381000"/>
            <a:ext cx="4780514" cy="1020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90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9674"/>
            <a:ext cx="137466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16587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176" y="381000"/>
            <a:ext cx="4780525" cy="1020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464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65912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91" y="457200"/>
            <a:ext cx="5346857" cy="102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78"/>
            <a:ext cx="49090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3530252" y="1359074"/>
            <a:ext cx="190500" cy="825674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02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3200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90092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84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6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128641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197" y="609600"/>
            <a:ext cx="2607600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788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679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727258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4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4" y="442586"/>
            <a:ext cx="5006186" cy="410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" y="884534"/>
            <a:ext cx="5398836" cy="41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340" y="698326"/>
            <a:ext cx="2593260" cy="876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1676400"/>
            <a:ext cx="106420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74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2064590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9" y="698326"/>
            <a:ext cx="2843649" cy="87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2590800"/>
            <a:ext cx="1250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80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461333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4" y="442586"/>
            <a:ext cx="5006920" cy="410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72382" y="2590800"/>
            <a:ext cx="122781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206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91806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" y="442586"/>
            <a:ext cx="5007287" cy="410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4788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12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6539963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7" y="442586"/>
            <a:ext cx="5185771" cy="410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2432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4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32" y="698326"/>
            <a:ext cx="284402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4788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904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92752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27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637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1417909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228" y="722482"/>
            <a:ext cx="3629170" cy="377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45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02078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5" y="5206109"/>
            <a:ext cx="491335" cy="28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52" y="722482"/>
            <a:ext cx="2683695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858" y="1012714"/>
            <a:ext cx="1293902" cy="295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011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0937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36202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1" y="6468393"/>
            <a:ext cx="830114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678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0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72470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1" y="6468393"/>
            <a:ext cx="830114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521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26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Incorrect|smicln|Incorrect|smicln|Correct|smicln|Incorr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AE5694FEC224FB18FE7B4DE8C24D209"/>
  <p:tag name="CORRECTPOINTVALUE" val="20"/>
  <p:tag name="INCORRECTPOINTVALUE" val="10"/>
  <p:tag name="VALUES" val="Incorrect|smicln|Incorrect|smicln|Correct|smicln|In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790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A11691C4AAD479AB7E7834177C0FA05"/>
  <p:tag name="VALUES" val="Incorrect|smicln|Correct|smicln|Incorrect|smicln|In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623AD8D2059845BEB90764553F1B160E"/>
  <p:tag name="VALUES" val="Incorrect|smicln|Incorrect|smicln|Correct|smicln|Incorrec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576DCB8417400DBB04FBDA9880C4FC"/>
  <p:tag name="CORRECTPOINTVALUE" val="0"/>
  <p:tag name="INCORRECTPOINTVALUE" val="0"/>
  <p:tag name="VALUES" val="Incorrect|smicln|Correct|smicln|Incorrect|smicln|Incorrec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880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0"/>
  <p:tag name="INCORRECTPOINTVALUE" val="0"/>
  <p:tag name="VALUES" val="Incorrect|smicln|Incorrect|smicln|Correct|smicln|Incorrec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0"/>
  <p:tag name="INCORRECTPOINTVALUE" val="0"/>
  <p:tag name="VALUES" val="Correct|smicln|Incorrect|smicln|Incorrect|smicln|In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7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7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x]-1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004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\sin 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3757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left[\frac{2t^5+8t^4}{t^2(\sin^2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726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Incorrect|smicln|Incorrect|smicln|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FF33469BF0C48148811447078C39259"/>
  <p:tag name="VALUES" val="Incorrect|smicln|Incorrect|smicln|Incorrect|smicln|Corr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7724A59849D49F58B26F85EA3640F4D"/>
  <p:tag name="CORRECTPOINTVALUE" val="0"/>
  <p:tag name="INCORRECTPOINTVALUE" val="0"/>
  <p:tag name="VALUES" val="Incorrect|smicln|Correct|smicln|Incorrect|smicln|Incorrec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5"/>
  <p:tag name="SLIDEGUID" val="21712E40EF654242B27EA02BABA0DAA7"/>
  <p:tag name="CORRECTPOINTVALUE" val="0"/>
  <p:tag name="INCORRECTPOINTVALUE" val="0"/>
  <p:tag name="RESPONSESGATHERED" val="False"/>
  <p:tag name="VALUES" val="Incorrect|smicln|Correct|smicln|Incorrect|smicln|Incorrec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SLIDEORDER" val="4"/>
  <p:tag name="SLIDEGUID" val="47371B93BB964A408D364E9E329784CB"/>
  <p:tag name="RESPONSESGATHERED" val="False"/>
  <p:tag name="CORRECTPOINTVALUE" val="0"/>
  <p:tag name="INCORRECTPOINTVALUE" val="0"/>
  <p:tag name="VALUES" val="Correct|smicln|Incorrect|smicln|Incorrect|smicln|Incorrec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10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&lt;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02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10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095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1E34B2F2D714591B06FBAEDB1332CF1"/>
  <p:tag name="VALUES" val="Incorrect|smicln|Incorrect|smicln|Correct|smicln|Incorrec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x]-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953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+2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026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5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8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9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5-3x^3+8x^2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61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9C465A50565400B936883283B8CB80D"/>
  <p:tag name="CORRECTPOINTVALUE" val="0"/>
  <p:tag name="INCORRECTPOINTVALUE" val="0"/>
  <p:tag name="VALUES" val="Incorrect|smicln|Correct|smicln|Incorrect|smicln|Incorrect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036706C5CFA0442F9AAA76E17200AB4D"/>
  <p:tag name="VALUES" val="Incorrect|smicln|Correct|smicln|Incorrect|smicln|Incorrect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6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1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F53A1CBDD444195B6B2C1DFEFE3ABA7"/>
  <p:tag name="CORRECTPOINTVALUE" val="0"/>
  <p:tag name="INCORRECTPOINTVALUE" val="0"/>
  <p:tag name="VALUES" val="Incorrect|smicln|Incorrect|smicln|Correct|smicln|Incorrect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3x^4-x^3+2x}{7x^4+5x-1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128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7B31E82042645FD9B23B9C2CF61526C"/>
  <p:tag name="CORRECTPOINTVALUE" val="0"/>
  <p:tag name="INCORRECTPOINTVALUE" val="0"/>
  <p:tag name="VALUES" val="Incorrect|smicln|Correct|smicln|Incorrect|smicln|Incorrec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3x^4-x^3+2x}{7x^4-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805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4x^6-7x^4+4x}{-2x^3+7x^2-4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380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1}\left[\frac{x^2+x}{2x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2077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8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20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7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15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885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6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19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3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42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02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E1E943E6E4F9ABCFE7D16CE39E917"/>
  <p:tag name="INCORRECTPOINTVALUE" val="15"/>
  <p:tag name="CORRECTPOINTVALUE" val="30"/>
  <p:tag name="VALUES" val="Incorrect|smicln|Incorrect|smicln|Correct|smicln|Incorrec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-x^2-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78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30"/>
  <p:tag name="INCORRECTPOINTVALUE" val="15"/>
  <p:tag name="VALUES" val="Incorrect|smicln|Correct|smicln|Incorrect|smicln|Incorrec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3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2028</Words>
  <Application>Microsoft Office PowerPoint</Application>
  <PresentationFormat>On-screen Show (4:3)</PresentationFormat>
  <Paragraphs>1905</Paragraphs>
  <Slides>47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139</cp:revision>
  <dcterms:created xsi:type="dcterms:W3CDTF">2009-01-22T21:52:53Z</dcterms:created>
  <dcterms:modified xsi:type="dcterms:W3CDTF">2013-02-07T15:28:53Z</dcterms:modified>
</cp:coreProperties>
</file>