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5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6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7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20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1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2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3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4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5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6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7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8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9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30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31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32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33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34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5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6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37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444" r:id="rId6"/>
    <p:sldId id="446" r:id="rId7"/>
    <p:sldId id="460" r:id="rId8"/>
    <p:sldId id="452" r:id="rId9"/>
    <p:sldId id="437" r:id="rId10"/>
    <p:sldId id="439" r:id="rId11"/>
    <p:sldId id="319" r:id="rId12"/>
    <p:sldId id="422" r:id="rId13"/>
    <p:sldId id="461" r:id="rId14"/>
    <p:sldId id="462" r:id="rId15"/>
    <p:sldId id="459" r:id="rId16"/>
    <p:sldId id="454" r:id="rId17"/>
    <p:sldId id="455" r:id="rId18"/>
    <p:sldId id="456" r:id="rId19"/>
    <p:sldId id="457" r:id="rId20"/>
    <p:sldId id="458" r:id="rId21"/>
    <p:sldId id="440" r:id="rId22"/>
    <p:sldId id="441" r:id="rId23"/>
    <p:sldId id="442" r:id="rId24"/>
    <p:sldId id="443" r:id="rId25"/>
    <p:sldId id="438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25" r:id="rId35"/>
    <p:sldId id="426" r:id="rId36"/>
    <p:sldId id="417" r:id="rId37"/>
    <p:sldId id="418" r:id="rId38"/>
    <p:sldId id="419" r:id="rId39"/>
    <p:sldId id="420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5" autoAdjust="0"/>
    <p:restoredTop sz="94660"/>
  </p:normalViewPr>
  <p:slideViewPr>
    <p:cSldViewPr>
      <p:cViewPr varScale="1">
        <p:scale>
          <a:sx n="88" d="100"/>
          <a:sy n="88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36.png"/><Relationship Id="rId3" Type="http://schemas.openxmlformats.org/officeDocument/2006/relationships/tags" Target="../tags/tag100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32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35.png"/><Relationship Id="rId33" Type="http://schemas.openxmlformats.org/officeDocument/2006/relationships/image" Target="../media/image59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18.png"/><Relationship Id="rId32" Type="http://schemas.openxmlformats.org/officeDocument/2006/relationships/image" Target="../media/image58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17.png"/><Relationship Id="rId28" Type="http://schemas.openxmlformats.org/officeDocument/2006/relationships/image" Target="../media/image54.png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53.emf"/><Relationship Id="rId27" Type="http://schemas.openxmlformats.org/officeDocument/2006/relationships/image" Target="../media/image37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6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62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123.xml"/><Relationship Id="rId21" Type="http://schemas.openxmlformats.org/officeDocument/2006/relationships/image" Target="../media/image63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36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18.png"/><Relationship Id="rId28" Type="http://schemas.openxmlformats.org/officeDocument/2006/relationships/image" Target="../media/image64.png"/><Relationship Id="rId10" Type="http://schemas.openxmlformats.org/officeDocument/2006/relationships/tags" Target="../tags/tag130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66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139.xml"/><Relationship Id="rId21" Type="http://schemas.openxmlformats.org/officeDocument/2006/relationships/image" Target="../media/image68.emf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36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35.png"/><Relationship Id="rId32" Type="http://schemas.openxmlformats.org/officeDocument/2006/relationships/image" Target="../media/image73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18.png"/><Relationship Id="rId28" Type="http://schemas.openxmlformats.org/officeDocument/2006/relationships/image" Target="../media/image70.png"/><Relationship Id="rId10" Type="http://schemas.openxmlformats.org/officeDocument/2006/relationships/tags" Target="../tags/tag146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72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17.png"/><Relationship Id="rId27" Type="http://schemas.openxmlformats.org/officeDocument/2006/relationships/image" Target="../media/image69.png"/><Relationship Id="rId30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image" Target="../media/image35.png"/><Relationship Id="rId3" Type="http://schemas.openxmlformats.org/officeDocument/2006/relationships/tags" Target="../tags/tag155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78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18.png"/><Relationship Id="rId33" Type="http://schemas.openxmlformats.org/officeDocument/2006/relationships/image" Target="../media/image77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17.png"/><Relationship Id="rId32" Type="http://schemas.openxmlformats.org/officeDocument/2006/relationships/image" Target="../media/image76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74.emf"/><Relationship Id="rId28" Type="http://schemas.openxmlformats.org/officeDocument/2006/relationships/image" Target="../media/image37.png"/><Relationship Id="rId36" Type="http://schemas.openxmlformats.org/officeDocument/2006/relationships/image" Target="../media/image73.png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image" Target="../media/image69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36.png"/><Relationship Id="rId30" Type="http://schemas.openxmlformats.org/officeDocument/2006/relationships/image" Target="../media/image75.png"/><Relationship Id="rId35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notesSlide" Target="../notesSlides/notesSlide14.xml"/><Relationship Id="rId26" Type="http://schemas.openxmlformats.org/officeDocument/2006/relationships/image" Target="../media/image28.png"/><Relationship Id="rId3" Type="http://schemas.openxmlformats.org/officeDocument/2006/relationships/tags" Target="../tags/tag173.xml"/><Relationship Id="rId21" Type="http://schemas.openxmlformats.org/officeDocument/2006/relationships/image" Target="../media/image25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image" Target="../media/image80.emf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26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image" Target="../media/image18.png"/><Relationship Id="rId28" Type="http://schemas.openxmlformats.org/officeDocument/2006/relationships/image" Target="../media/image30.png"/><Relationship Id="rId10" Type="http://schemas.openxmlformats.org/officeDocument/2006/relationships/tags" Target="../tags/tag180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image" Target="../media/image17.png"/><Relationship Id="rId27" Type="http://schemas.openxmlformats.org/officeDocument/2006/relationships/image" Target="../media/image81.png"/><Relationship Id="rId30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notesSlide" Target="../notesSlides/notesSlide15.xml"/><Relationship Id="rId26" Type="http://schemas.openxmlformats.org/officeDocument/2006/relationships/image" Target="../media/image28.png"/><Relationship Id="rId3" Type="http://schemas.openxmlformats.org/officeDocument/2006/relationships/tags" Target="../tags/tag188.xml"/><Relationship Id="rId21" Type="http://schemas.openxmlformats.org/officeDocument/2006/relationships/image" Target="../media/image17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5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image" Target="../media/image82.emf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27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tags" Target="../tags/tag195.xml"/><Relationship Id="rId19" Type="http://schemas.openxmlformats.org/officeDocument/2006/relationships/oleObject" Target="../embeddings/oleObject11.bin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18.png"/><Relationship Id="rId27" Type="http://schemas.openxmlformats.org/officeDocument/2006/relationships/image" Target="../media/image81.png"/><Relationship Id="rId30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81.png"/><Relationship Id="rId3" Type="http://schemas.openxmlformats.org/officeDocument/2006/relationships/tags" Target="../tags/tag203.xml"/><Relationship Id="rId21" Type="http://schemas.openxmlformats.org/officeDocument/2006/relationships/image" Target="../media/image18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notesSlide" Target="../notesSlides/notesSlide16.xml"/><Relationship Id="rId25" Type="http://schemas.openxmlformats.org/officeDocument/2006/relationships/image" Target="../media/image28.png"/><Relationship Id="rId2" Type="http://schemas.openxmlformats.org/officeDocument/2006/relationships/tags" Target="../tags/tag20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5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27.png"/><Relationship Id="rId28" Type="http://schemas.openxmlformats.org/officeDocument/2006/relationships/image" Target="../media/image22.png"/><Relationship Id="rId10" Type="http://schemas.openxmlformats.org/officeDocument/2006/relationships/tags" Target="../tags/tag210.xml"/><Relationship Id="rId19" Type="http://schemas.openxmlformats.org/officeDocument/2006/relationships/image" Target="../media/image83.emf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image" Target="../media/image84.emf"/><Relationship Id="rId26" Type="http://schemas.openxmlformats.org/officeDocument/2006/relationships/image" Target="../media/image22.png"/><Relationship Id="rId3" Type="http://schemas.openxmlformats.org/officeDocument/2006/relationships/tags" Target="../tags/tag217.xml"/><Relationship Id="rId21" Type="http://schemas.openxmlformats.org/officeDocument/2006/relationships/image" Target="../media/image18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85.png"/><Relationship Id="rId2" Type="http://schemas.openxmlformats.org/officeDocument/2006/relationships/tags" Target="../tags/tag216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image" Target="../media/image28.png"/><Relationship Id="rId5" Type="http://schemas.openxmlformats.org/officeDocument/2006/relationships/tags" Target="../tags/tag2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7.png"/><Relationship Id="rId10" Type="http://schemas.openxmlformats.org/officeDocument/2006/relationships/tags" Target="../tags/tag224.xml"/><Relationship Id="rId19" Type="http://schemas.openxmlformats.org/officeDocument/2006/relationships/image" Target="../media/image25.png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oleObject" Target="../embeddings/oleObject14.bin"/><Relationship Id="rId26" Type="http://schemas.openxmlformats.org/officeDocument/2006/relationships/image" Target="../media/image81.png"/><Relationship Id="rId3" Type="http://schemas.openxmlformats.org/officeDocument/2006/relationships/tags" Target="../tags/tag230.xml"/><Relationship Id="rId21" Type="http://schemas.openxmlformats.org/officeDocument/2006/relationships/image" Target="../media/image17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28.png"/><Relationship Id="rId2" Type="http://schemas.openxmlformats.org/officeDocument/2006/relationships/tags" Target="../tags/tag22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27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26.png"/><Relationship Id="rId28" Type="http://schemas.openxmlformats.org/officeDocument/2006/relationships/image" Target="../media/image22.png"/><Relationship Id="rId10" Type="http://schemas.openxmlformats.org/officeDocument/2006/relationships/tags" Target="../tags/tag237.xml"/><Relationship Id="rId19" Type="http://schemas.openxmlformats.org/officeDocument/2006/relationships/image" Target="../media/image86.emf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18.png"/><Relationship Id="rId27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36.png"/><Relationship Id="rId3" Type="http://schemas.openxmlformats.org/officeDocument/2006/relationships/tags" Target="../tags/tag244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22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35.png"/><Relationship Id="rId33" Type="http://schemas.openxmlformats.org/officeDocument/2006/relationships/image" Target="../media/image92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8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8.png"/><Relationship Id="rId32" Type="http://schemas.openxmlformats.org/officeDocument/2006/relationships/image" Target="../media/image91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7.png"/><Relationship Id="rId28" Type="http://schemas.openxmlformats.org/officeDocument/2006/relationships/image" Target="../media/image88.png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0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87.emf"/><Relationship Id="rId27" Type="http://schemas.openxmlformats.org/officeDocument/2006/relationships/image" Target="../media/image37.png"/><Relationship Id="rId30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image" Target="../media/image36.png"/><Relationship Id="rId3" Type="http://schemas.openxmlformats.org/officeDocument/2006/relationships/tags" Target="../tags/tag261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pn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35.png"/><Relationship Id="rId33" Type="http://schemas.openxmlformats.org/officeDocument/2006/relationships/image" Target="../media/image56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18.png"/><Relationship Id="rId32" Type="http://schemas.openxmlformats.org/officeDocument/2006/relationships/image" Target="../media/image97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7.png"/><Relationship Id="rId28" Type="http://schemas.openxmlformats.org/officeDocument/2006/relationships/image" Target="../media/image94.png"/><Relationship Id="rId10" Type="http://schemas.openxmlformats.org/officeDocument/2006/relationships/tags" Target="../tags/tag2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6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93.emf"/><Relationship Id="rId27" Type="http://schemas.openxmlformats.org/officeDocument/2006/relationships/image" Target="../media/image37.png"/><Relationship Id="rId30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image" Target="../media/image36.png"/><Relationship Id="rId3" Type="http://schemas.openxmlformats.org/officeDocument/2006/relationships/tags" Target="../tags/tag278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2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image" Target="../media/image35.png"/><Relationship Id="rId33" Type="http://schemas.openxmlformats.org/officeDocument/2006/relationships/image" Target="../media/image56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8.png"/><Relationship Id="rId32" Type="http://schemas.openxmlformats.org/officeDocument/2006/relationships/image" Target="../media/image102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17.png"/><Relationship Id="rId28" Type="http://schemas.openxmlformats.org/officeDocument/2006/relationships/image" Target="../media/image99.png"/><Relationship Id="rId10" Type="http://schemas.openxmlformats.org/officeDocument/2006/relationships/tags" Target="../tags/tag2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1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98.emf"/><Relationship Id="rId27" Type="http://schemas.openxmlformats.org/officeDocument/2006/relationships/image" Target="../media/image37.png"/><Relationship Id="rId30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image" Target="../media/image35.png"/><Relationship Id="rId3" Type="http://schemas.openxmlformats.org/officeDocument/2006/relationships/tags" Target="../tags/tag295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56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7.png"/><Relationship Id="rId32" Type="http://schemas.openxmlformats.org/officeDocument/2006/relationships/image" Target="../media/image107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03.emf"/><Relationship Id="rId28" Type="http://schemas.openxmlformats.org/officeDocument/2006/relationships/image" Target="../media/image37.png"/><Relationship Id="rId36" Type="http://schemas.openxmlformats.org/officeDocument/2006/relationships/image" Target="../media/image109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image" Target="../media/image106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6.png"/><Relationship Id="rId30" Type="http://schemas.openxmlformats.org/officeDocument/2006/relationships/image" Target="../media/image105.png"/><Relationship Id="rId35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35.png"/><Relationship Id="rId3" Type="http://schemas.openxmlformats.org/officeDocument/2006/relationships/tags" Target="../tags/tag313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50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8.png"/><Relationship Id="rId33" Type="http://schemas.openxmlformats.org/officeDocument/2006/relationships/image" Target="../media/image49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7.png"/><Relationship Id="rId32" Type="http://schemas.openxmlformats.org/officeDocument/2006/relationships/image" Target="../media/image48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10.emf"/><Relationship Id="rId28" Type="http://schemas.openxmlformats.org/officeDocument/2006/relationships/image" Target="../media/image37.png"/><Relationship Id="rId36" Type="http://schemas.openxmlformats.org/officeDocument/2006/relationships/image" Target="../media/image113.png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image" Target="../media/image111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36.png"/><Relationship Id="rId30" Type="http://schemas.openxmlformats.org/officeDocument/2006/relationships/image" Target="../media/image46.png"/><Relationship Id="rId35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331.xml"/><Relationship Id="rId21" Type="http://schemas.openxmlformats.org/officeDocument/2006/relationships/image" Target="../media/image114.emf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image" Target="../media/image36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18.png"/><Relationship Id="rId28" Type="http://schemas.openxmlformats.org/officeDocument/2006/relationships/image" Target="../media/image115.png"/><Relationship Id="rId10" Type="http://schemas.openxmlformats.org/officeDocument/2006/relationships/tags" Target="../tags/tag338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9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347.xml"/><Relationship Id="rId21" Type="http://schemas.openxmlformats.org/officeDocument/2006/relationships/image" Target="../media/image116.emf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image" Target="../media/image36.png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image" Target="../media/image18.png"/><Relationship Id="rId28" Type="http://schemas.openxmlformats.org/officeDocument/2006/relationships/image" Target="../media/image117.png"/><Relationship Id="rId10" Type="http://schemas.openxmlformats.org/officeDocument/2006/relationships/tags" Target="../tags/tag354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66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35.png"/><Relationship Id="rId3" Type="http://schemas.openxmlformats.org/officeDocument/2006/relationships/tags" Target="../tags/tag363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20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18.png"/><Relationship Id="rId33" Type="http://schemas.openxmlformats.org/officeDocument/2006/relationships/image" Target="../media/image19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7.png"/><Relationship Id="rId32" Type="http://schemas.openxmlformats.org/officeDocument/2006/relationships/image" Target="../media/image121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18.emf"/><Relationship Id="rId28" Type="http://schemas.openxmlformats.org/officeDocument/2006/relationships/image" Target="../media/image37.png"/><Relationship Id="rId36" Type="http://schemas.openxmlformats.org/officeDocument/2006/relationships/image" Target="../media/image67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22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6.png"/><Relationship Id="rId30" Type="http://schemas.openxmlformats.org/officeDocument/2006/relationships/image" Target="../media/image120.png"/><Relationship Id="rId35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.png"/><Relationship Id="rId3" Type="http://schemas.openxmlformats.org/officeDocument/2006/relationships/tags" Target="../tags/tag381.xml"/><Relationship Id="rId21" Type="http://schemas.openxmlformats.org/officeDocument/2006/relationships/image" Target="../media/image122.emf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image" Target="../media/image123.png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image" Target="../media/image37.png"/><Relationship Id="rId32" Type="http://schemas.openxmlformats.org/officeDocument/2006/relationships/image" Target="../media/image66.png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image" Target="../media/image36.png"/><Relationship Id="rId28" Type="http://schemas.openxmlformats.org/officeDocument/2006/relationships/image" Target="../media/image22.png"/><Relationship Id="rId10" Type="http://schemas.openxmlformats.org/officeDocument/2006/relationships/tags" Target="../tags/tag388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65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image" Target="../media/image35.png"/><Relationship Id="rId27" Type="http://schemas.openxmlformats.org/officeDocument/2006/relationships/image" Target="../media/image67.png"/><Relationship Id="rId3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397.xml"/><Relationship Id="rId21" Type="http://schemas.openxmlformats.org/officeDocument/2006/relationships/image" Target="../media/image124.emf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36.pn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35.png"/><Relationship Id="rId32" Type="http://schemas.openxmlformats.org/officeDocument/2006/relationships/image" Target="../media/image66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18.png"/><Relationship Id="rId28" Type="http://schemas.openxmlformats.org/officeDocument/2006/relationships/image" Target="../media/image125.png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65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image" Target="../media/image35.png"/><Relationship Id="rId3" Type="http://schemas.openxmlformats.org/officeDocument/2006/relationships/tags" Target="../tags/tag413.xml"/><Relationship Id="rId21" Type="http://schemas.openxmlformats.org/officeDocument/2006/relationships/notesSlide" Target="../notesSlides/notesSlide29.xml"/><Relationship Id="rId34" Type="http://schemas.openxmlformats.org/officeDocument/2006/relationships/image" Target="../media/image65.png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image" Target="../media/image18.png"/><Relationship Id="rId33" Type="http://schemas.openxmlformats.org/officeDocument/2006/relationships/image" Target="../media/image19.png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image" Target="../media/image17.png"/><Relationship Id="rId32" Type="http://schemas.openxmlformats.org/officeDocument/2006/relationships/image" Target="../media/image127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image" Target="../media/image126.emf"/><Relationship Id="rId28" Type="http://schemas.openxmlformats.org/officeDocument/2006/relationships/image" Target="../media/image37.png"/><Relationship Id="rId36" Type="http://schemas.openxmlformats.org/officeDocument/2006/relationships/image" Target="../media/image67.png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image" Target="../media/image22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36.png"/><Relationship Id="rId30" Type="http://schemas.openxmlformats.org/officeDocument/2006/relationships/image" Target="../media/image69.png"/><Relationship Id="rId35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31.xml"/><Relationship Id="rId21" Type="http://schemas.openxmlformats.org/officeDocument/2006/relationships/image" Target="../media/image128.emf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image" Target="../media/image36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image" Target="../media/image18.png"/><Relationship Id="rId28" Type="http://schemas.openxmlformats.org/officeDocument/2006/relationships/image" Target="../media/image123.png"/><Relationship Id="rId10" Type="http://schemas.openxmlformats.org/officeDocument/2006/relationships/tags" Target="../tags/tag438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66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47.xml"/><Relationship Id="rId21" Type="http://schemas.openxmlformats.org/officeDocument/2006/relationships/image" Target="../media/image129.emf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tags" Target="../tags/tag461.xml"/><Relationship Id="rId25" Type="http://schemas.openxmlformats.org/officeDocument/2006/relationships/image" Target="../media/image36.png"/><Relationship Id="rId2" Type="http://schemas.openxmlformats.org/officeDocument/2006/relationships/tags" Target="../tags/tag446.xml"/><Relationship Id="rId16" Type="http://schemas.openxmlformats.org/officeDocument/2006/relationships/tags" Target="../tags/tag460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131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449.xml"/><Relationship Id="rId15" Type="http://schemas.openxmlformats.org/officeDocument/2006/relationships/tags" Target="../tags/tag459.xml"/><Relationship Id="rId23" Type="http://schemas.openxmlformats.org/officeDocument/2006/relationships/image" Target="../media/image18.png"/><Relationship Id="rId28" Type="http://schemas.openxmlformats.org/officeDocument/2006/relationships/image" Target="../media/image130.png"/><Relationship Id="rId10" Type="http://schemas.openxmlformats.org/officeDocument/2006/relationships/tags" Target="../tags/tag454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33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63.xml"/><Relationship Id="rId21" Type="http://schemas.openxmlformats.org/officeDocument/2006/relationships/image" Target="../media/image134.emf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image" Target="../media/image36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35.png"/><Relationship Id="rId32" Type="http://schemas.openxmlformats.org/officeDocument/2006/relationships/image" Target="../media/image67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18.png"/><Relationship Id="rId28" Type="http://schemas.openxmlformats.org/officeDocument/2006/relationships/image" Target="../media/image135.png"/><Relationship Id="rId10" Type="http://schemas.openxmlformats.org/officeDocument/2006/relationships/tags" Target="../tags/tag470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66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image" Target="../media/image35.png"/><Relationship Id="rId3" Type="http://schemas.openxmlformats.org/officeDocument/2006/relationships/tags" Target="../tags/tag479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9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18.png"/><Relationship Id="rId33" Type="http://schemas.openxmlformats.org/officeDocument/2006/relationships/image" Target="../media/image65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17.png"/><Relationship Id="rId32" Type="http://schemas.openxmlformats.org/officeDocument/2006/relationships/image" Target="../media/image138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136.emf"/><Relationship Id="rId28" Type="http://schemas.openxmlformats.org/officeDocument/2006/relationships/image" Target="../media/image37.png"/><Relationship Id="rId36" Type="http://schemas.openxmlformats.org/officeDocument/2006/relationships/image" Target="../media/image67.png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31" Type="http://schemas.openxmlformats.org/officeDocument/2006/relationships/image" Target="../media/image22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6.png"/><Relationship Id="rId30" Type="http://schemas.openxmlformats.org/officeDocument/2006/relationships/image" Target="../media/image137.png"/><Relationship Id="rId35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image" Target="../media/image36.png"/><Relationship Id="rId3" Type="http://schemas.openxmlformats.org/officeDocument/2006/relationships/tags" Target="../tags/tag497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44.png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image" Target="../media/image35.png"/><Relationship Id="rId33" Type="http://schemas.openxmlformats.org/officeDocument/2006/relationships/image" Target="../media/image143.png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40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image" Target="../media/image18.png"/><Relationship Id="rId32" Type="http://schemas.openxmlformats.org/officeDocument/2006/relationships/image" Target="../media/image142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5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image" Target="../media/image139.emf"/><Relationship Id="rId27" Type="http://schemas.openxmlformats.org/officeDocument/2006/relationships/image" Target="../media/image37.png"/><Relationship Id="rId30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image" Target="../media/image36.png"/><Relationship Id="rId3" Type="http://schemas.openxmlformats.org/officeDocument/2006/relationships/tags" Target="../tags/tag514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40.png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image" Target="../media/image35.png"/><Relationship Id="rId33" Type="http://schemas.openxmlformats.org/officeDocument/2006/relationships/image" Target="../media/image146.pn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41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image" Target="../media/image18.png"/><Relationship Id="rId32" Type="http://schemas.openxmlformats.org/officeDocument/2006/relationships/image" Target="../media/image143.png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5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2.png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image" Target="../media/image145.emf"/><Relationship Id="rId27" Type="http://schemas.openxmlformats.org/officeDocument/2006/relationships/image" Target="../media/image37.png"/><Relationship Id="rId30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531.xml"/><Relationship Id="rId21" Type="http://schemas.openxmlformats.org/officeDocument/2006/relationships/image" Target="../media/image147.emf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36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49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35.png"/><Relationship Id="rId32" Type="http://schemas.openxmlformats.org/officeDocument/2006/relationships/image" Target="../media/image140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8.png"/><Relationship Id="rId28" Type="http://schemas.openxmlformats.org/officeDocument/2006/relationships/image" Target="../media/image148.png"/><Relationship Id="rId10" Type="http://schemas.openxmlformats.org/officeDocument/2006/relationships/tags" Target="../tags/tag538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50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image" Target="../media/image17.png"/><Relationship Id="rId27" Type="http://schemas.openxmlformats.org/officeDocument/2006/relationships/image" Target="../media/image69.png"/><Relationship Id="rId30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547.xml"/><Relationship Id="rId21" Type="http://schemas.openxmlformats.org/officeDocument/2006/relationships/image" Target="../media/image151.emf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image" Target="../media/image36.png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35.png"/><Relationship Id="rId32" Type="http://schemas.openxmlformats.org/officeDocument/2006/relationships/image" Target="../media/image140.png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image" Target="../media/image18.png"/><Relationship Id="rId28" Type="http://schemas.openxmlformats.org/officeDocument/2006/relationships/image" Target="../media/image69.png"/><Relationship Id="rId10" Type="http://schemas.openxmlformats.org/officeDocument/2006/relationships/tags" Target="../tags/tag554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52.pn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56.png"/><Relationship Id="rId3" Type="http://schemas.openxmlformats.org/officeDocument/2006/relationships/tags" Target="../tags/tag5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5.png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image" Target="../media/image154.png"/><Relationship Id="rId5" Type="http://schemas.openxmlformats.org/officeDocument/2006/relationships/tags" Target="../tags/tag566.xml"/><Relationship Id="rId10" Type="http://schemas.openxmlformats.org/officeDocument/2006/relationships/image" Target="../media/image5.png"/><Relationship Id="rId4" Type="http://schemas.openxmlformats.org/officeDocument/2006/relationships/tags" Target="../tags/tag565.xml"/><Relationship Id="rId9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28.png"/><Relationship Id="rId3" Type="http://schemas.openxmlformats.org/officeDocument/2006/relationships/tags" Target="../tags/tag34.xml"/><Relationship Id="rId21" Type="http://schemas.openxmlformats.org/officeDocument/2006/relationships/image" Target="../media/image25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24.emf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6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30.png"/><Relationship Id="rId10" Type="http://schemas.openxmlformats.org/officeDocument/2006/relationships/tags" Target="../tags/tag41.xml"/><Relationship Id="rId19" Type="http://schemas.openxmlformats.org/officeDocument/2006/relationships/oleObject" Target="../embeddings/oleObject2.bin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28.png"/><Relationship Id="rId3" Type="http://schemas.openxmlformats.org/officeDocument/2006/relationships/tags" Target="../tags/tag49.xml"/><Relationship Id="rId21" Type="http://schemas.openxmlformats.org/officeDocument/2006/relationships/image" Target="../media/image17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5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33.emf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27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26.png"/><Relationship Id="rId28" Type="http://schemas.openxmlformats.org/officeDocument/2006/relationships/image" Target="../media/image30.png"/><Relationship Id="rId10" Type="http://schemas.openxmlformats.org/officeDocument/2006/relationships/tags" Target="../tags/tag56.xml"/><Relationship Id="rId19" Type="http://schemas.openxmlformats.org/officeDocument/2006/relationships/oleObject" Target="../embeddings/oleObject3.bin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18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image" Target="../media/image35.png"/><Relationship Id="rId3" Type="http://schemas.openxmlformats.org/officeDocument/2006/relationships/tags" Target="../tags/tag64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2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8.png"/><Relationship Id="rId33" Type="http://schemas.openxmlformats.org/officeDocument/2006/relationships/image" Target="../media/image41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7.png"/><Relationship Id="rId32" Type="http://schemas.openxmlformats.org/officeDocument/2006/relationships/image" Target="../media/image40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34.emf"/><Relationship Id="rId28" Type="http://schemas.openxmlformats.org/officeDocument/2006/relationships/image" Target="../media/image37.png"/><Relationship Id="rId36" Type="http://schemas.openxmlformats.org/officeDocument/2006/relationships/image" Target="../media/image44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image" Target="../media/image32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oleObject" Target="../embeddings/oleObject4.bin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image" Target="../media/image35.png"/><Relationship Id="rId3" Type="http://schemas.openxmlformats.org/officeDocument/2006/relationships/tags" Target="../tags/tag82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0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18.png"/><Relationship Id="rId33" Type="http://schemas.openxmlformats.org/officeDocument/2006/relationships/image" Target="../media/image49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5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17.png"/><Relationship Id="rId32" Type="http://schemas.openxmlformats.org/officeDocument/2006/relationships/image" Target="../media/image48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45.emf"/><Relationship Id="rId28" Type="http://schemas.openxmlformats.org/officeDocument/2006/relationships/image" Target="../media/image37.png"/><Relationship Id="rId36" Type="http://schemas.openxmlformats.org/officeDocument/2006/relationships/image" Target="../media/image52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32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6.png"/><Relationship Id="rId30" Type="http://schemas.openxmlformats.org/officeDocument/2006/relationships/image" Target="../media/image47.png"/><Relationship Id="rId35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13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73960" y="349864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96431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4217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54088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554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65642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61605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186" y="6475387"/>
            <a:ext cx="923168" cy="307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83" y="861178"/>
            <a:ext cx="2360905" cy="37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937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09373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160151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6" y="6468393"/>
            <a:ext cx="671785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61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0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072290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2000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62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38910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6" y="1469445"/>
            <a:ext cx="219127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069" y="92551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5041726" y="696912"/>
            <a:ext cx="0" cy="8191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395614" y="1320800"/>
            <a:ext cx="0" cy="2095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4203526" y="544512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051126" y="1535112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065414" y="668337"/>
            <a:ext cx="1433513" cy="684213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9"/>
          <p:cNvSpPr>
            <a:spLocks noChangeShapeType="1"/>
          </p:cNvSpPr>
          <p:nvPr/>
        </p:nvSpPr>
        <p:spPr bwMode="auto">
          <a:xfrm>
            <a:off x="4395614" y="1535112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68626" y="15033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16326" y="15033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89" y="1585912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147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511400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7526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6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306151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5499274" y="4834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V="1">
            <a:off x="3886200" y="457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4"/>
          <p:cNvSpPr>
            <a:spLocks noChangeShapeType="1"/>
          </p:cNvSpPr>
          <p:nvPr/>
        </p:nvSpPr>
        <p:spPr bwMode="auto">
          <a:xfrm>
            <a:off x="3733800" y="1447800"/>
            <a:ext cx="20116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33"/>
          <p:cNvSpPr>
            <a:spLocks/>
          </p:cNvSpPr>
          <p:nvPr/>
        </p:nvSpPr>
        <p:spPr bwMode="auto">
          <a:xfrm>
            <a:off x="3733800" y="8271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4022725" y="12192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6"/>
          <p:cNvSpPr>
            <a:spLocks noChangeShapeType="1"/>
          </p:cNvSpPr>
          <p:nvPr/>
        </p:nvSpPr>
        <p:spPr bwMode="auto">
          <a:xfrm>
            <a:off x="3989388" y="1447800"/>
            <a:ext cx="153619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Oval 67"/>
          <p:cNvSpPr>
            <a:spLocks noChangeArrowheads="1"/>
          </p:cNvSpPr>
          <p:nvPr/>
        </p:nvSpPr>
        <p:spPr bwMode="auto">
          <a:xfrm>
            <a:off x="3995738" y="1423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68"/>
          <p:cNvSpPr>
            <a:spLocks noChangeArrowheads="1"/>
          </p:cNvSpPr>
          <p:nvPr/>
        </p:nvSpPr>
        <p:spPr bwMode="auto">
          <a:xfrm>
            <a:off x="5472286" y="14114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53" y="15240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" name="Freeform 33"/>
          <p:cNvSpPr>
            <a:spLocks/>
          </p:cNvSpPr>
          <p:nvPr/>
        </p:nvSpPr>
        <p:spPr bwMode="auto">
          <a:xfrm flipH="1" flipV="1">
            <a:off x="5186362" y="4572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330874" y="826392"/>
            <a:ext cx="877824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34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50117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261" y="1469445"/>
            <a:ext cx="3004065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5499274" y="4834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3886200" y="457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3733800" y="1447800"/>
            <a:ext cx="20116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3733800" y="8271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4022725" y="12192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6"/>
          <p:cNvSpPr>
            <a:spLocks noChangeShapeType="1"/>
          </p:cNvSpPr>
          <p:nvPr/>
        </p:nvSpPr>
        <p:spPr bwMode="auto">
          <a:xfrm>
            <a:off x="3989388" y="1447800"/>
            <a:ext cx="153619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67"/>
          <p:cNvSpPr>
            <a:spLocks noChangeArrowheads="1"/>
          </p:cNvSpPr>
          <p:nvPr/>
        </p:nvSpPr>
        <p:spPr bwMode="auto">
          <a:xfrm>
            <a:off x="3995738" y="1423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68"/>
          <p:cNvSpPr>
            <a:spLocks noChangeArrowheads="1"/>
          </p:cNvSpPr>
          <p:nvPr/>
        </p:nvSpPr>
        <p:spPr bwMode="auto">
          <a:xfrm>
            <a:off x="5472286" y="14114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reeform 33"/>
          <p:cNvSpPr>
            <a:spLocks/>
          </p:cNvSpPr>
          <p:nvPr/>
        </p:nvSpPr>
        <p:spPr bwMode="auto">
          <a:xfrm flipH="1" flipV="1">
            <a:off x="5186362" y="4572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4330874" y="826392"/>
            <a:ext cx="877824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67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167763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529" y="1469445"/>
            <a:ext cx="2191267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788422" y="712070"/>
            <a:ext cx="0" cy="96012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V="1">
            <a:off x="4038600" y="685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3886200" y="1676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3886200" y="1055702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62"/>
          <p:cNvSpPr>
            <a:spLocks noChangeShapeType="1"/>
          </p:cNvSpPr>
          <p:nvPr/>
        </p:nvSpPr>
        <p:spPr bwMode="auto">
          <a:xfrm>
            <a:off x="4175125" y="1447800"/>
            <a:ext cx="0" cy="228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4141788" y="1676400"/>
            <a:ext cx="6400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67"/>
          <p:cNvSpPr>
            <a:spLocks noChangeArrowheads="1"/>
          </p:cNvSpPr>
          <p:nvPr/>
        </p:nvSpPr>
        <p:spPr bwMode="auto">
          <a:xfrm>
            <a:off x="4148138" y="16525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68"/>
          <p:cNvSpPr>
            <a:spLocks noChangeArrowheads="1"/>
          </p:cNvSpPr>
          <p:nvPr/>
        </p:nvSpPr>
        <p:spPr bwMode="auto">
          <a:xfrm>
            <a:off x="4761434" y="164006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74" y="17526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Freeform 33"/>
          <p:cNvSpPr>
            <a:spLocks/>
          </p:cNvSpPr>
          <p:nvPr/>
        </p:nvSpPr>
        <p:spPr bwMode="auto">
          <a:xfrm flipH="1" flipV="1">
            <a:off x="4475510" y="685800"/>
            <a:ext cx="604838" cy="367101"/>
          </a:xfrm>
          <a:custGeom>
            <a:avLst/>
            <a:gdLst>
              <a:gd name="T0" fmla="*/ 0 w 381"/>
              <a:gd name="T1" fmla="*/ 145 h 256"/>
              <a:gd name="T2" fmla="*/ 195 w 381"/>
              <a:gd name="T3" fmla="*/ 238 h 256"/>
              <a:gd name="T4" fmla="*/ 334 w 381"/>
              <a:gd name="T5" fmla="*/ 38 h 256"/>
              <a:gd name="T6" fmla="*/ 381 w 381"/>
              <a:gd name="T7" fmla="*/ 10 h 256"/>
              <a:gd name="connsiteX0" fmla="*/ 0 w 10000"/>
              <a:gd name="connsiteY0" fmla="*/ 5273 h 9033"/>
              <a:gd name="connsiteX1" fmla="*/ 5118 w 10000"/>
              <a:gd name="connsiteY1" fmla="*/ 8906 h 9033"/>
              <a:gd name="connsiteX2" fmla="*/ 10000 w 10000"/>
              <a:gd name="connsiteY2" fmla="*/ 0 h 9033"/>
              <a:gd name="connsiteX0" fmla="*/ 0 w 10000"/>
              <a:gd name="connsiteY0" fmla="*/ 5871 h 10034"/>
              <a:gd name="connsiteX1" fmla="*/ 5118 w 10000"/>
              <a:gd name="connsiteY1" fmla="*/ 9893 h 10034"/>
              <a:gd name="connsiteX2" fmla="*/ 10000 w 10000"/>
              <a:gd name="connsiteY2" fmla="*/ 34 h 10034"/>
              <a:gd name="connsiteX0" fmla="*/ 0 w 10000"/>
              <a:gd name="connsiteY0" fmla="*/ 5837 h 10000"/>
              <a:gd name="connsiteX1" fmla="*/ 5118 w 10000"/>
              <a:gd name="connsiteY1" fmla="*/ 9859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5837"/>
                </a:moveTo>
                <a:cubicBezTo>
                  <a:pt x="814" y="6486"/>
                  <a:pt x="3451" y="10833"/>
                  <a:pt x="5118" y="9859"/>
                </a:cubicBezTo>
                <a:cubicBezTo>
                  <a:pt x="6785" y="8886"/>
                  <a:pt x="5669" y="7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9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24723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2324622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1600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39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32856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143822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44994"/>
            <a:ext cx="2210849" cy="396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031" y="457200"/>
            <a:ext cx="1133643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360749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722773" cy="60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787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200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772989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305325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138" y="457200"/>
            <a:ext cx="1171428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417444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855438" cy="604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174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930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006" y="381000"/>
            <a:ext cx="4780420" cy="472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66170"/>
            <a:ext cx="850304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743200"/>
            <a:ext cx="1397522" cy="4726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336" y="1031519"/>
            <a:ext cx="3760558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516" y="1360118"/>
            <a:ext cx="1850997" cy="472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3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326309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497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413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5415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9056" y="6546660"/>
            <a:ext cx="709387" cy="23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513" y="861178"/>
            <a:ext cx="1624711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3691815"/>
            <a:ext cx="490651" cy="283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2808544"/>
            <a:ext cx="207385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3852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897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04761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477" y="6477000"/>
            <a:ext cx="746962" cy="248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861178"/>
            <a:ext cx="3023102" cy="377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3691815"/>
            <a:ext cx="207206" cy="263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2833944"/>
            <a:ext cx="169679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36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803818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116" y="5256213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71" y="861178"/>
            <a:ext cx="2588159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815"/>
            <a:ext cx="169532" cy="263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3944"/>
            <a:ext cx="207008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719" cy="282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57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857237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861178"/>
            <a:ext cx="2361670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50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4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010008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871" y="6393237"/>
            <a:ext cx="738403" cy="245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497" y="861178"/>
            <a:ext cx="1436276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49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06916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45" y="5205413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17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6711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172" y="6393238"/>
            <a:ext cx="616858" cy="205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947" y="861178"/>
            <a:ext cx="2361378" cy="377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4360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4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69906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34" y="6540500"/>
            <a:ext cx="727889" cy="242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16" y="861178"/>
            <a:ext cx="2077639" cy="434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623228" cy="396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207226" cy="283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9125" cy="282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52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977164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440728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393236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83" y="861178"/>
            <a:ext cx="2360905" cy="37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98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23829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0" y="5192713"/>
            <a:ext cx="491334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400800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25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2294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83848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106395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00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881172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714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3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310700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5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166833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68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47943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584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6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87361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181600" y="1449387"/>
            <a:ext cx="0" cy="2270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>
            <a:off x="4572000" y="1674812"/>
            <a:ext cx="639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65"/>
          <p:cNvSpPr>
            <a:spLocks noChangeArrowheads="1"/>
          </p:cNvSpPr>
          <p:nvPr/>
        </p:nvSpPr>
        <p:spPr bwMode="auto">
          <a:xfrm>
            <a:off x="5153025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813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57532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3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28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0999" y="3505200"/>
            <a:ext cx="418974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63357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002" y="6468393"/>
            <a:ext cx="829850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481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110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54136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749837D2F40477FBE68887CE952C896"/>
  <p:tag name="CORRECTPOINTVALUE" val="0"/>
  <p:tag name="INCORRECTPOINTVALUE" val="0"/>
  <p:tag name="VALUES" val="Correct|smicln|Incorrect|smicln|Incorrect|smicln|In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7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12B4F060AAE4B96AFDE0E95DEED0BB1"/>
  <p:tag name="CORRECTPOINTVALUE" val="0"/>
  <p:tag name="INCORRECTPOINTVALUE" val="0"/>
  <p:tag name="VALUES" val="Incorrect|smicln|Incorrect|smicln|Correct|smicln|Incorrec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Correct|smicln|In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non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1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in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0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7976B73DEB145B280C6404E1012F6E4"/>
  <p:tag name="CORRECTPOINTVALUE" val="0"/>
  <p:tag name="INCORRECTPOINTVALUE" val="0"/>
  <p:tag name="VALUES" val="Incorrect|smicln|Correct|smicln|Incorrect|smicln|In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34E45AA24A3D4F5BB35066C837107B33"/>
  <p:tag name="VALUES" val="Correct|smicln|In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-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5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8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s+(\triangle s)}-e^s\right)/(\triangle 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85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A20B69CF1D994C4C848222E33F2091E9"/>
  <p:tag name="VALUES" val="Correct|smicln|Incorrect|smicln|Incorrect|smicln|Incorrect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-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7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0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x+(\triangle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02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x+(\triangle x)}-e^x\right)/(\triangle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845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2451E05A24E48F79BFD4CB92401876C"/>
  <p:tag name="VALUES" val="Incorrect|smicln|Incorrect|smicln|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20"/>
  <p:tag name="INCORRECTPOINTVALUE" val="10"/>
  <p:tag name="VALUES" val="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20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100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89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4B6C91556EB40CAA9D27D489AD5D385"/>
  <p:tag name="CORRECTPOINTVALUE" val="0"/>
  <p:tag name="INCORRECTPOINTVALUE" val="0"/>
  <p:tag name="VALUES" val="Correct|smicln|Incorrect|smicln|Incorrect|smicln|Incorrec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86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e^5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72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13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4F1B15E0B2544CADA2545210C25ED8AE"/>
  <p:tag name="CORRECTPOINTVALUE" val="20"/>
  <p:tag name="INCORRECTPOINTVALUE" val="10"/>
  <p:tag name="VALUES" val="Incorrect|smicln|Correc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11691C4AAD479AB7E7834177C0FA05"/>
  <p:tag name="VALUES" val="Incorrect|smicln|Correct|smicln|Incorrect|smicln|Incorrect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623AD8D2059845BEB90764553F1B160E"/>
  <p:tag name="VALUES" val="Incorrect|smicln|Incorrect|smicln|Correct|smicln|Incorrect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576DCB8417400DBB04FBDA9880C4FC"/>
  <p:tag name="CORRECTPOINTVALUE" val="0"/>
  <p:tag name="INCORRECTPOINTVALUE" val="0"/>
  <p:tag name="VALUES" val="Incorrect|smicln|Correct|smicln|Incorrect|smicln|Incorrec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0"/>
  <p:tag name="INCORRECTPOINTVALUE" val="0"/>
  <p:tag name="VALUES" val="Incorrect|smicln|Incorrect|smicln|Correct|smicln|Incorrec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4D7E5C9C5C9E4313865F25704DAA9E77"/>
  <p:tag name="CORRECTPOINTVALUE" val="20"/>
  <p:tag name="INCORRECTPOINTVALUE" val="10"/>
  <p:tag name="VALUES" val="Incorrect|smicln|Incorrect|smicln|Correct|smicln|In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29499CA28D9447A845DD8EE78F3B4B1"/>
  <p:tag name="CORRECTPOINTVALUE" val="20"/>
  <p:tag name="INCORRECTPOINTVALUE" val="10"/>
  <p:tag name="VALUES" val="Correct|smicln|Incorrect|smicln|Incorrect|smicln|Incorrec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Incorrect|smicln|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1677</Words>
  <Application>Microsoft Office PowerPoint</Application>
  <PresentationFormat>On-screen Show (4:3)</PresentationFormat>
  <Paragraphs>1575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158</cp:revision>
  <dcterms:created xsi:type="dcterms:W3CDTF">2009-01-22T21:52:53Z</dcterms:created>
  <dcterms:modified xsi:type="dcterms:W3CDTF">2013-02-11T23:00:15Z</dcterms:modified>
</cp:coreProperties>
</file>