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6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7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8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9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0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2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3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4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5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16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17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8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19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20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21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22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23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24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25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26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27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28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29.xml" ContentType="application/vnd.openxmlformats-officedocument.presentationml.notesSlide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30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notesSlides/notesSlide31.xml" ContentType="application/vnd.openxmlformats-officedocument.presentationml.notesSlide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32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33.xml" ContentType="application/vnd.openxmlformats-officedocument.presentationml.notesSlide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34.xml" ContentType="application/vnd.openxmlformats-officedocument.presentationml.notesSlide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notesSlides/notesSlide35.xml" ContentType="application/vnd.openxmlformats-officedocument.presentationml.notesSlide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36.xml" ContentType="application/vnd.openxmlformats-officedocument.presentationml.notesSlide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37.xml" ContentType="application/vnd.openxmlformats-officedocument.presentationml.notesSlide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09" r:id="rId3"/>
    <p:sldId id="310" r:id="rId4"/>
    <p:sldId id="277" r:id="rId5"/>
    <p:sldId id="481" r:id="rId6"/>
    <p:sldId id="554" r:id="rId7"/>
    <p:sldId id="555" r:id="rId8"/>
    <p:sldId id="556" r:id="rId9"/>
    <p:sldId id="557" r:id="rId10"/>
    <p:sldId id="558" r:id="rId11"/>
    <p:sldId id="319" r:id="rId12"/>
    <p:sldId id="422" r:id="rId13"/>
    <p:sldId id="559" r:id="rId14"/>
    <p:sldId id="561" r:id="rId15"/>
    <p:sldId id="564" r:id="rId16"/>
    <p:sldId id="566" r:id="rId17"/>
    <p:sldId id="567" r:id="rId18"/>
    <p:sldId id="518" r:id="rId19"/>
    <p:sldId id="519" r:id="rId20"/>
    <p:sldId id="520" r:id="rId21"/>
    <p:sldId id="521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82" r:id="rId34"/>
    <p:sldId id="483" r:id="rId35"/>
    <p:sldId id="484" r:id="rId36"/>
    <p:sldId id="568" r:id="rId37"/>
    <p:sldId id="569" r:id="rId38"/>
    <p:sldId id="570" r:id="rId39"/>
    <p:sldId id="571" r:id="rId40"/>
    <p:sldId id="30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5" autoAdjust="0"/>
    <p:restoredTop sz="94660"/>
  </p:normalViewPr>
  <p:slideViewPr>
    <p:cSldViewPr>
      <p:cViewPr varScale="1">
        <p:scale>
          <a:sx n="69" d="100"/>
          <a:sy n="69" d="100"/>
        </p:scale>
        <p:origin x="-9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20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21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23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image" Target="../media/image25.png"/><Relationship Id="rId3" Type="http://schemas.openxmlformats.org/officeDocument/2006/relationships/tags" Target="../tags/tag114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67.png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image" Target="../media/image18.png"/><Relationship Id="rId33" Type="http://schemas.openxmlformats.org/officeDocument/2006/relationships/image" Target="../media/image66.png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4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image" Target="../media/image17.png"/><Relationship Id="rId32" Type="http://schemas.openxmlformats.org/officeDocument/2006/relationships/image" Target="../media/image33.png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image" Target="../media/image63.emf"/><Relationship Id="rId28" Type="http://schemas.openxmlformats.org/officeDocument/2006/relationships/image" Target="../media/image27.png"/><Relationship Id="rId36" Type="http://schemas.openxmlformats.org/officeDocument/2006/relationships/image" Target="../media/image69.png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image" Target="../media/image62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26.png"/><Relationship Id="rId30" Type="http://schemas.openxmlformats.org/officeDocument/2006/relationships/image" Target="../media/image65.png"/><Relationship Id="rId35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71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7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72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7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tags" Target="../tags/tag153.xml"/><Relationship Id="rId26" Type="http://schemas.openxmlformats.org/officeDocument/2006/relationships/image" Target="../media/image26.png"/><Relationship Id="rId3" Type="http://schemas.openxmlformats.org/officeDocument/2006/relationships/tags" Target="../tags/tag138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78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tags" Target="../tags/tag152.xml"/><Relationship Id="rId25" Type="http://schemas.openxmlformats.org/officeDocument/2006/relationships/image" Target="../media/image25.png"/><Relationship Id="rId33" Type="http://schemas.openxmlformats.org/officeDocument/2006/relationships/image" Target="../media/image37.pn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notesSlide" Target="../notesSlides/notesSlide11.xml"/><Relationship Id="rId29" Type="http://schemas.openxmlformats.org/officeDocument/2006/relationships/image" Target="../media/image75.png"/><Relationship Id="rId1" Type="http://schemas.openxmlformats.org/officeDocument/2006/relationships/vmlDrawing" Target="../drawings/vmlDrawing7.v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18.png"/><Relationship Id="rId32" Type="http://schemas.openxmlformats.org/officeDocument/2006/relationships/image" Target="../media/image77.pn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image" Target="../media/image17.png"/><Relationship Id="rId28" Type="http://schemas.openxmlformats.org/officeDocument/2006/relationships/image" Target="../media/image74.png"/><Relationship Id="rId10" Type="http://schemas.openxmlformats.org/officeDocument/2006/relationships/tags" Target="../tags/tag14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6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image" Target="../media/image73.emf"/><Relationship Id="rId27" Type="http://schemas.openxmlformats.org/officeDocument/2006/relationships/image" Target="../media/image27.png"/><Relationship Id="rId30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55.xml"/><Relationship Id="rId21" Type="http://schemas.openxmlformats.org/officeDocument/2006/relationships/image" Target="../media/image79.emf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image" Target="../media/image26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8.v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25.png"/><Relationship Id="rId32" Type="http://schemas.openxmlformats.org/officeDocument/2006/relationships/image" Target="../media/image50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image" Target="../media/image18.png"/><Relationship Id="rId28" Type="http://schemas.openxmlformats.org/officeDocument/2006/relationships/image" Target="../media/image81.png"/><Relationship Id="rId10" Type="http://schemas.openxmlformats.org/officeDocument/2006/relationships/tags" Target="../tags/tag162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83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image" Target="../media/image17.png"/><Relationship Id="rId27" Type="http://schemas.openxmlformats.org/officeDocument/2006/relationships/image" Target="../media/image80.png"/><Relationship Id="rId30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image" Target="../media/image26.png"/><Relationship Id="rId3" Type="http://schemas.openxmlformats.org/officeDocument/2006/relationships/tags" Target="../tags/tag171.xml"/><Relationship Id="rId21" Type="http://schemas.openxmlformats.org/officeDocument/2006/relationships/oleObject" Target="../embeddings/oleObject9.bin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image" Target="../media/image25.png"/><Relationship Id="rId33" Type="http://schemas.openxmlformats.org/officeDocument/2006/relationships/image" Target="../media/image22.png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86.png"/><Relationship Id="rId1" Type="http://schemas.openxmlformats.org/officeDocument/2006/relationships/vmlDrawing" Target="../drawings/vmlDrawing9.v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18.png"/><Relationship Id="rId32" Type="http://schemas.openxmlformats.org/officeDocument/2006/relationships/image" Target="../media/image88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image" Target="../media/image17.png"/><Relationship Id="rId28" Type="http://schemas.openxmlformats.org/officeDocument/2006/relationships/image" Target="../media/image85.png"/><Relationship Id="rId10" Type="http://schemas.openxmlformats.org/officeDocument/2006/relationships/tags" Target="../tags/tag17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2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image" Target="../media/image84.emf"/><Relationship Id="rId27" Type="http://schemas.openxmlformats.org/officeDocument/2006/relationships/image" Target="../media/image27.png"/><Relationship Id="rId30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88.xml"/><Relationship Id="rId21" Type="http://schemas.openxmlformats.org/officeDocument/2006/relationships/image" Target="../media/image89.emf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image" Target="../media/image26.png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91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image" Target="../media/image18.png"/><Relationship Id="rId28" Type="http://schemas.openxmlformats.org/officeDocument/2006/relationships/image" Target="../media/image74.png"/><Relationship Id="rId10" Type="http://schemas.openxmlformats.org/officeDocument/2006/relationships/tags" Target="../tags/tag195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62.png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image" Target="../media/image17.png"/><Relationship Id="rId27" Type="http://schemas.openxmlformats.org/officeDocument/2006/relationships/image" Target="../media/image90.png"/><Relationship Id="rId30" Type="http://schemas.openxmlformats.org/officeDocument/2006/relationships/image" Target="../media/image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04.xml"/><Relationship Id="rId21" Type="http://schemas.openxmlformats.org/officeDocument/2006/relationships/image" Target="../media/image93.emf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image" Target="../media/image26.png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image" Target="../media/image18.png"/><Relationship Id="rId28" Type="http://schemas.openxmlformats.org/officeDocument/2006/relationships/image" Target="../media/image95.png"/><Relationship Id="rId10" Type="http://schemas.openxmlformats.org/officeDocument/2006/relationships/tags" Target="../tags/tag211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97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image" Target="../media/image17.png"/><Relationship Id="rId27" Type="http://schemas.openxmlformats.org/officeDocument/2006/relationships/image" Target="../media/image94.png"/><Relationship Id="rId30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tags" Target="../tags/tag230.xml"/><Relationship Id="rId18" Type="http://schemas.openxmlformats.org/officeDocument/2006/relationships/tags" Target="../tags/tag235.xml"/><Relationship Id="rId26" Type="http://schemas.openxmlformats.org/officeDocument/2006/relationships/image" Target="../media/image26.png"/><Relationship Id="rId3" Type="http://schemas.openxmlformats.org/officeDocument/2006/relationships/tags" Target="../tags/tag220.xml"/><Relationship Id="rId21" Type="http://schemas.openxmlformats.org/officeDocument/2006/relationships/oleObject" Target="../embeddings/oleObject12.bin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tags" Target="../tags/tag234.xml"/><Relationship Id="rId25" Type="http://schemas.openxmlformats.org/officeDocument/2006/relationships/image" Target="../media/image25.png"/><Relationship Id="rId33" Type="http://schemas.openxmlformats.org/officeDocument/2006/relationships/image" Target="../media/image22.png"/><Relationship Id="rId2" Type="http://schemas.openxmlformats.org/officeDocument/2006/relationships/tags" Target="../tags/tag219.xml"/><Relationship Id="rId16" Type="http://schemas.openxmlformats.org/officeDocument/2006/relationships/tags" Target="../tags/tag233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100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image" Target="../media/image18.png"/><Relationship Id="rId32" Type="http://schemas.openxmlformats.org/officeDocument/2006/relationships/image" Target="../media/image103.png"/><Relationship Id="rId5" Type="http://schemas.openxmlformats.org/officeDocument/2006/relationships/tags" Target="../tags/tag222.xml"/><Relationship Id="rId15" Type="http://schemas.openxmlformats.org/officeDocument/2006/relationships/tags" Target="../tags/tag232.xml"/><Relationship Id="rId23" Type="http://schemas.openxmlformats.org/officeDocument/2006/relationships/image" Target="../media/image17.png"/><Relationship Id="rId28" Type="http://schemas.openxmlformats.org/officeDocument/2006/relationships/image" Target="../media/image99.png"/><Relationship Id="rId10" Type="http://schemas.openxmlformats.org/officeDocument/2006/relationships/tags" Target="../tags/tag22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2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tags" Target="../tags/tag231.xml"/><Relationship Id="rId22" Type="http://schemas.openxmlformats.org/officeDocument/2006/relationships/image" Target="../media/image98.emf"/><Relationship Id="rId27" Type="http://schemas.openxmlformats.org/officeDocument/2006/relationships/image" Target="../media/image27.png"/><Relationship Id="rId30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26" Type="http://schemas.openxmlformats.org/officeDocument/2006/relationships/image" Target="../media/image25.png"/><Relationship Id="rId3" Type="http://schemas.openxmlformats.org/officeDocument/2006/relationships/tags" Target="../tags/tag237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110.png"/><Relationship Id="rId7" Type="http://schemas.openxmlformats.org/officeDocument/2006/relationships/tags" Target="../tags/tag241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image" Target="../media/image18.png"/><Relationship Id="rId33" Type="http://schemas.openxmlformats.org/officeDocument/2006/relationships/image" Target="../media/image109.png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5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40.xml"/><Relationship Id="rId11" Type="http://schemas.openxmlformats.org/officeDocument/2006/relationships/tags" Target="../tags/tag245.xml"/><Relationship Id="rId24" Type="http://schemas.openxmlformats.org/officeDocument/2006/relationships/image" Target="../media/image17.png"/><Relationship Id="rId32" Type="http://schemas.openxmlformats.org/officeDocument/2006/relationships/image" Target="../media/image108.png"/><Relationship Id="rId5" Type="http://schemas.openxmlformats.org/officeDocument/2006/relationships/tags" Target="../tags/tag239.xml"/><Relationship Id="rId15" Type="http://schemas.openxmlformats.org/officeDocument/2006/relationships/tags" Target="../tags/tag249.xml"/><Relationship Id="rId23" Type="http://schemas.openxmlformats.org/officeDocument/2006/relationships/image" Target="../media/image104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244.xml"/><Relationship Id="rId19" Type="http://schemas.openxmlformats.org/officeDocument/2006/relationships/tags" Target="../tags/tag253.xml"/><Relationship Id="rId31" Type="http://schemas.openxmlformats.org/officeDocument/2006/relationships/image" Target="../media/image107.png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4" Type="http://schemas.openxmlformats.org/officeDocument/2006/relationships/tags" Target="../tags/tag248.xml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26.png"/><Relationship Id="rId30" Type="http://schemas.openxmlformats.org/officeDocument/2006/relationships/image" Target="../media/image106.png"/><Relationship Id="rId35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notesSlide" Target="../notesSlides/notesSlide18.xml"/><Relationship Id="rId26" Type="http://schemas.openxmlformats.org/officeDocument/2006/relationships/image" Target="../media/image116.png"/><Relationship Id="rId3" Type="http://schemas.openxmlformats.org/officeDocument/2006/relationships/tags" Target="../tags/tag255.xml"/><Relationship Id="rId21" Type="http://schemas.openxmlformats.org/officeDocument/2006/relationships/image" Target="../media/image113.png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5.png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image" Target="../media/image112.emf"/><Relationship Id="rId29" Type="http://schemas.openxmlformats.org/officeDocument/2006/relationships/image" Target="../media/image119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image" Target="../media/image114.png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image" Target="../media/image18.png"/><Relationship Id="rId28" Type="http://schemas.openxmlformats.org/officeDocument/2006/relationships/image" Target="../media/image118.png"/><Relationship Id="rId10" Type="http://schemas.openxmlformats.org/officeDocument/2006/relationships/tags" Target="../tags/tag262.xml"/><Relationship Id="rId19" Type="http://schemas.openxmlformats.org/officeDocument/2006/relationships/oleObject" Target="../embeddings/oleObject14.bin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image" Target="../media/image17.png"/><Relationship Id="rId27" Type="http://schemas.openxmlformats.org/officeDocument/2006/relationships/image" Target="../media/image117.png"/><Relationship Id="rId30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notesSlide" Target="../notesSlides/notesSlide19.xml"/><Relationship Id="rId26" Type="http://schemas.openxmlformats.org/officeDocument/2006/relationships/image" Target="../media/image116.png"/><Relationship Id="rId3" Type="http://schemas.openxmlformats.org/officeDocument/2006/relationships/tags" Target="../tags/tag270.xml"/><Relationship Id="rId21" Type="http://schemas.openxmlformats.org/officeDocument/2006/relationships/image" Target="../media/image17.png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13.png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0" Type="http://schemas.openxmlformats.org/officeDocument/2006/relationships/image" Target="../media/image120.emf"/><Relationship Id="rId29" Type="http://schemas.openxmlformats.org/officeDocument/2006/relationships/image" Target="../media/image119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24" Type="http://schemas.openxmlformats.org/officeDocument/2006/relationships/image" Target="../media/image115.png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23" Type="http://schemas.openxmlformats.org/officeDocument/2006/relationships/image" Target="../media/image114.png"/><Relationship Id="rId28" Type="http://schemas.openxmlformats.org/officeDocument/2006/relationships/image" Target="../media/image118.png"/><Relationship Id="rId10" Type="http://schemas.openxmlformats.org/officeDocument/2006/relationships/tags" Target="../tags/tag277.xml"/><Relationship Id="rId19" Type="http://schemas.openxmlformats.org/officeDocument/2006/relationships/oleObject" Target="../embeddings/oleObject15.bin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Relationship Id="rId22" Type="http://schemas.openxmlformats.org/officeDocument/2006/relationships/image" Target="../media/image18.png"/><Relationship Id="rId27" Type="http://schemas.openxmlformats.org/officeDocument/2006/relationships/image" Target="../media/image117.png"/><Relationship Id="rId30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tags" Target="../tags/tag29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9.png"/><Relationship Id="rId3" Type="http://schemas.openxmlformats.org/officeDocument/2006/relationships/tags" Target="../tags/tag285.xml"/><Relationship Id="rId21" Type="http://schemas.openxmlformats.org/officeDocument/2006/relationships/image" Target="../media/image121.emf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5" Type="http://schemas.openxmlformats.org/officeDocument/2006/relationships/image" Target="../media/image27.png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123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24" Type="http://schemas.openxmlformats.org/officeDocument/2006/relationships/image" Target="../media/image26.png"/><Relationship Id="rId32" Type="http://schemas.openxmlformats.org/officeDocument/2006/relationships/image" Target="../media/image125.png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image" Target="../media/image18.png"/><Relationship Id="rId28" Type="http://schemas.openxmlformats.org/officeDocument/2006/relationships/image" Target="../media/image122.png"/><Relationship Id="rId10" Type="http://schemas.openxmlformats.org/officeDocument/2006/relationships/tags" Target="../tags/tag292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124.png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tags" Target="../tags/tag31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9.png"/><Relationship Id="rId3" Type="http://schemas.openxmlformats.org/officeDocument/2006/relationships/tags" Target="../tags/tag301.xml"/><Relationship Id="rId21" Type="http://schemas.openxmlformats.org/officeDocument/2006/relationships/image" Target="../media/image126.emf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5" Type="http://schemas.openxmlformats.org/officeDocument/2006/relationships/image" Target="../media/image27.png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128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24" Type="http://schemas.openxmlformats.org/officeDocument/2006/relationships/image" Target="../media/image26.png"/><Relationship Id="rId32" Type="http://schemas.openxmlformats.org/officeDocument/2006/relationships/image" Target="../media/image22.png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23" Type="http://schemas.openxmlformats.org/officeDocument/2006/relationships/image" Target="../media/image18.png"/><Relationship Id="rId28" Type="http://schemas.openxmlformats.org/officeDocument/2006/relationships/image" Target="../media/image25.png"/><Relationship Id="rId10" Type="http://schemas.openxmlformats.org/officeDocument/2006/relationships/tags" Target="../tags/tag308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124.png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Relationship Id="rId22" Type="http://schemas.openxmlformats.org/officeDocument/2006/relationships/image" Target="../media/image17.png"/><Relationship Id="rId27" Type="http://schemas.openxmlformats.org/officeDocument/2006/relationships/image" Target="../media/image127.png"/><Relationship Id="rId30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13" Type="http://schemas.openxmlformats.org/officeDocument/2006/relationships/tags" Target="../tags/tag32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9.png"/><Relationship Id="rId3" Type="http://schemas.openxmlformats.org/officeDocument/2006/relationships/tags" Target="../tags/tag317.xml"/><Relationship Id="rId21" Type="http://schemas.openxmlformats.org/officeDocument/2006/relationships/image" Target="../media/image130.emf"/><Relationship Id="rId7" Type="http://schemas.openxmlformats.org/officeDocument/2006/relationships/tags" Target="../tags/tag321.xml"/><Relationship Id="rId12" Type="http://schemas.openxmlformats.org/officeDocument/2006/relationships/tags" Target="../tags/tag326.xml"/><Relationship Id="rId17" Type="http://schemas.openxmlformats.org/officeDocument/2006/relationships/tags" Target="../tags/tag331.xml"/><Relationship Id="rId25" Type="http://schemas.openxmlformats.org/officeDocument/2006/relationships/image" Target="../media/image27.png"/><Relationship Id="rId2" Type="http://schemas.openxmlformats.org/officeDocument/2006/relationships/tags" Target="../tags/tag316.xml"/><Relationship Id="rId16" Type="http://schemas.openxmlformats.org/officeDocument/2006/relationships/tags" Target="../tags/tag330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132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24" Type="http://schemas.openxmlformats.org/officeDocument/2006/relationships/image" Target="../media/image26.png"/><Relationship Id="rId32" Type="http://schemas.openxmlformats.org/officeDocument/2006/relationships/image" Target="../media/image22.png"/><Relationship Id="rId5" Type="http://schemas.openxmlformats.org/officeDocument/2006/relationships/tags" Target="../tags/tag319.xml"/><Relationship Id="rId15" Type="http://schemas.openxmlformats.org/officeDocument/2006/relationships/tags" Target="../tags/tag329.xml"/><Relationship Id="rId23" Type="http://schemas.openxmlformats.org/officeDocument/2006/relationships/image" Target="../media/image18.png"/><Relationship Id="rId28" Type="http://schemas.openxmlformats.org/officeDocument/2006/relationships/image" Target="../media/image25.png"/><Relationship Id="rId10" Type="http://schemas.openxmlformats.org/officeDocument/2006/relationships/tags" Target="../tags/tag324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124.png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tags" Target="../tags/tag328.xml"/><Relationship Id="rId22" Type="http://schemas.openxmlformats.org/officeDocument/2006/relationships/image" Target="../media/image17.png"/><Relationship Id="rId27" Type="http://schemas.openxmlformats.org/officeDocument/2006/relationships/image" Target="../media/image131.png"/><Relationship Id="rId30" Type="http://schemas.openxmlformats.org/officeDocument/2006/relationships/image" Target="../media/image1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18" Type="http://schemas.openxmlformats.org/officeDocument/2006/relationships/tags" Target="../tags/tag348.xml"/><Relationship Id="rId26" Type="http://schemas.openxmlformats.org/officeDocument/2006/relationships/image" Target="../media/image25.png"/><Relationship Id="rId3" Type="http://schemas.openxmlformats.org/officeDocument/2006/relationships/tags" Target="../tags/tag333.xml"/><Relationship Id="rId21" Type="http://schemas.openxmlformats.org/officeDocument/2006/relationships/notesSlide" Target="../notesSlides/notesSlide23.xml"/><Relationship Id="rId34" Type="http://schemas.openxmlformats.org/officeDocument/2006/relationships/image" Target="../media/image138.png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5" Type="http://schemas.openxmlformats.org/officeDocument/2006/relationships/image" Target="../media/image18.png"/><Relationship Id="rId33" Type="http://schemas.openxmlformats.org/officeDocument/2006/relationships/image" Target="../media/image137.png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9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24" Type="http://schemas.openxmlformats.org/officeDocument/2006/relationships/image" Target="../media/image17.png"/><Relationship Id="rId32" Type="http://schemas.openxmlformats.org/officeDocument/2006/relationships/image" Target="../media/image136.png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23" Type="http://schemas.openxmlformats.org/officeDocument/2006/relationships/image" Target="../media/image134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340.xml"/><Relationship Id="rId19" Type="http://schemas.openxmlformats.org/officeDocument/2006/relationships/tags" Target="../tags/tag349.xml"/><Relationship Id="rId31" Type="http://schemas.openxmlformats.org/officeDocument/2006/relationships/image" Target="../media/image101.png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6.png"/><Relationship Id="rId30" Type="http://schemas.openxmlformats.org/officeDocument/2006/relationships/image" Target="../media/image135.png"/><Relationship Id="rId35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image" Target="../media/image26.png"/><Relationship Id="rId3" Type="http://schemas.openxmlformats.org/officeDocument/2006/relationships/tags" Target="../tags/tag351.xml"/><Relationship Id="rId21" Type="http://schemas.openxmlformats.org/officeDocument/2006/relationships/oleObject" Target="../embeddings/oleObject20.bin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image" Target="../media/image25.png"/><Relationship Id="rId33" Type="http://schemas.openxmlformats.org/officeDocument/2006/relationships/image" Target="../media/image22.png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100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image" Target="../media/image18.png"/><Relationship Id="rId32" Type="http://schemas.openxmlformats.org/officeDocument/2006/relationships/image" Target="../media/image103.png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image" Target="../media/image17.png"/><Relationship Id="rId28" Type="http://schemas.openxmlformats.org/officeDocument/2006/relationships/image" Target="../media/image99.png"/><Relationship Id="rId10" Type="http://schemas.openxmlformats.org/officeDocument/2006/relationships/tags" Target="../tags/tag35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2.png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image" Target="../media/image98.emf"/><Relationship Id="rId27" Type="http://schemas.openxmlformats.org/officeDocument/2006/relationships/image" Target="../media/image27.png"/><Relationship Id="rId30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tags" Target="../tags/tag37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68.xml"/><Relationship Id="rId21" Type="http://schemas.openxmlformats.org/officeDocument/2006/relationships/image" Target="../media/image139.emf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image" Target="../media/image26.png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101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image" Target="../media/image18.png"/><Relationship Id="rId28" Type="http://schemas.openxmlformats.org/officeDocument/2006/relationships/image" Target="../media/image140.png"/><Relationship Id="rId10" Type="http://schemas.openxmlformats.org/officeDocument/2006/relationships/tags" Target="../tags/tag375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124.png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image" Target="../media/image17.png"/><Relationship Id="rId27" Type="http://schemas.openxmlformats.org/officeDocument/2006/relationships/image" Target="../media/image99.png"/><Relationship Id="rId30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84.xml"/><Relationship Id="rId21" Type="http://schemas.openxmlformats.org/officeDocument/2006/relationships/image" Target="../media/image142.emf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image" Target="../media/image26.png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144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image" Target="../media/image18.png"/><Relationship Id="rId28" Type="http://schemas.openxmlformats.org/officeDocument/2006/relationships/image" Target="../media/image124.png"/><Relationship Id="rId10" Type="http://schemas.openxmlformats.org/officeDocument/2006/relationships/tags" Target="../tags/tag391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99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image" Target="../media/image17.png"/><Relationship Id="rId27" Type="http://schemas.openxmlformats.org/officeDocument/2006/relationships/image" Target="../media/image143.png"/><Relationship Id="rId30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00.xml"/><Relationship Id="rId21" Type="http://schemas.openxmlformats.org/officeDocument/2006/relationships/image" Target="../media/image146.emf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25" Type="http://schemas.openxmlformats.org/officeDocument/2006/relationships/image" Target="../media/image26.png"/><Relationship Id="rId2" Type="http://schemas.openxmlformats.org/officeDocument/2006/relationships/tags" Target="../tags/tag399.xml"/><Relationship Id="rId16" Type="http://schemas.openxmlformats.org/officeDocument/2006/relationships/tags" Target="../tags/tag413.xml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144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23" Type="http://schemas.openxmlformats.org/officeDocument/2006/relationships/image" Target="../media/image18.png"/><Relationship Id="rId28" Type="http://schemas.openxmlformats.org/officeDocument/2006/relationships/image" Target="../media/image124.png"/><Relationship Id="rId10" Type="http://schemas.openxmlformats.org/officeDocument/2006/relationships/tags" Target="../tags/tag407.xml"/><Relationship Id="rId19" Type="http://schemas.openxmlformats.org/officeDocument/2006/relationships/notesSlide" Target="../notesSlides/notesSlide27.xml"/><Relationship Id="rId31" Type="http://schemas.openxmlformats.org/officeDocument/2006/relationships/image" Target="../media/image99.png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Relationship Id="rId22" Type="http://schemas.openxmlformats.org/officeDocument/2006/relationships/image" Target="../media/image17.png"/><Relationship Id="rId27" Type="http://schemas.openxmlformats.org/officeDocument/2006/relationships/image" Target="../media/image143.png"/><Relationship Id="rId30" Type="http://schemas.openxmlformats.org/officeDocument/2006/relationships/image" Target="../media/image1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tags" Target="../tags/tag42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9.png"/><Relationship Id="rId3" Type="http://schemas.openxmlformats.org/officeDocument/2006/relationships/tags" Target="../tags/tag416.xml"/><Relationship Id="rId21" Type="http://schemas.openxmlformats.org/officeDocument/2006/relationships/image" Target="../media/image147.emf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17" Type="http://schemas.openxmlformats.org/officeDocument/2006/relationships/tags" Target="../tags/tag430.xml"/><Relationship Id="rId25" Type="http://schemas.openxmlformats.org/officeDocument/2006/relationships/image" Target="../media/image27.png"/><Relationship Id="rId2" Type="http://schemas.openxmlformats.org/officeDocument/2006/relationships/tags" Target="../tags/tag415.xml"/><Relationship Id="rId16" Type="http://schemas.openxmlformats.org/officeDocument/2006/relationships/tags" Target="../tags/tag429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150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24" Type="http://schemas.openxmlformats.org/officeDocument/2006/relationships/image" Target="../media/image26.png"/><Relationship Id="rId32" Type="http://schemas.openxmlformats.org/officeDocument/2006/relationships/image" Target="../media/image22.png"/><Relationship Id="rId5" Type="http://schemas.openxmlformats.org/officeDocument/2006/relationships/tags" Target="../tags/tag418.xml"/><Relationship Id="rId15" Type="http://schemas.openxmlformats.org/officeDocument/2006/relationships/tags" Target="../tags/tag428.xml"/><Relationship Id="rId23" Type="http://schemas.openxmlformats.org/officeDocument/2006/relationships/image" Target="../media/image18.png"/><Relationship Id="rId28" Type="http://schemas.openxmlformats.org/officeDocument/2006/relationships/image" Target="../media/image149.png"/><Relationship Id="rId10" Type="http://schemas.openxmlformats.org/officeDocument/2006/relationships/tags" Target="../tags/tag423.xml"/><Relationship Id="rId19" Type="http://schemas.openxmlformats.org/officeDocument/2006/relationships/notesSlide" Target="../notesSlides/notesSlide28.xml"/><Relationship Id="rId31" Type="http://schemas.openxmlformats.org/officeDocument/2006/relationships/image" Target="../media/image124.png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tags" Target="../tags/tag427.xml"/><Relationship Id="rId22" Type="http://schemas.openxmlformats.org/officeDocument/2006/relationships/image" Target="../media/image17.png"/><Relationship Id="rId27" Type="http://schemas.openxmlformats.org/officeDocument/2006/relationships/image" Target="../media/image148.png"/><Relationship Id="rId30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432.xml"/><Relationship Id="rId21" Type="http://schemas.openxmlformats.org/officeDocument/2006/relationships/image" Target="../media/image151.emf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5" Type="http://schemas.openxmlformats.org/officeDocument/2006/relationships/image" Target="../media/image26.png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99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image" Target="../media/image18.png"/><Relationship Id="rId28" Type="http://schemas.openxmlformats.org/officeDocument/2006/relationships/image" Target="../media/image152.png"/><Relationship Id="rId10" Type="http://schemas.openxmlformats.org/officeDocument/2006/relationships/tags" Target="../tags/tag439.xml"/><Relationship Id="rId19" Type="http://schemas.openxmlformats.org/officeDocument/2006/relationships/notesSlide" Target="../notesSlides/notesSlide29.xml"/><Relationship Id="rId31" Type="http://schemas.openxmlformats.org/officeDocument/2006/relationships/image" Target="../media/image154.png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image" Target="../media/image17.png"/><Relationship Id="rId27" Type="http://schemas.openxmlformats.org/officeDocument/2006/relationships/image" Target="../media/image124.png"/><Relationship Id="rId30" Type="http://schemas.openxmlformats.org/officeDocument/2006/relationships/image" Target="../media/image1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26" Type="http://schemas.openxmlformats.org/officeDocument/2006/relationships/image" Target="../media/image17.png"/><Relationship Id="rId3" Type="http://schemas.openxmlformats.org/officeDocument/2006/relationships/tags" Target="../tags/tag448.xml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160.png"/><Relationship Id="rId7" Type="http://schemas.openxmlformats.org/officeDocument/2006/relationships/tags" Target="../tags/tag452.xml"/><Relationship Id="rId12" Type="http://schemas.openxmlformats.org/officeDocument/2006/relationships/tags" Target="../tags/tag457.xml"/><Relationship Id="rId17" Type="http://schemas.openxmlformats.org/officeDocument/2006/relationships/tags" Target="../tags/tag462.xml"/><Relationship Id="rId25" Type="http://schemas.openxmlformats.org/officeDocument/2006/relationships/image" Target="../media/image156.png"/><Relationship Id="rId33" Type="http://schemas.openxmlformats.org/officeDocument/2006/relationships/image" Target="../media/image159.png"/><Relationship Id="rId2" Type="http://schemas.openxmlformats.org/officeDocument/2006/relationships/tags" Target="../tags/tag447.xml"/><Relationship Id="rId16" Type="http://schemas.openxmlformats.org/officeDocument/2006/relationships/tags" Target="../tags/tag461.xml"/><Relationship Id="rId20" Type="http://schemas.openxmlformats.org/officeDocument/2006/relationships/notesSlide" Target="../notesSlides/notesSlide30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image" Target="../media/image99.png"/><Relationship Id="rId32" Type="http://schemas.openxmlformats.org/officeDocument/2006/relationships/image" Target="../media/image158.png"/><Relationship Id="rId5" Type="http://schemas.openxmlformats.org/officeDocument/2006/relationships/tags" Target="../tags/tag450.xml"/><Relationship Id="rId15" Type="http://schemas.openxmlformats.org/officeDocument/2006/relationships/tags" Target="../tags/tag460.xml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10" Type="http://schemas.openxmlformats.org/officeDocument/2006/relationships/tags" Target="../tags/tag45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7.png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tags" Target="../tags/tag459.xml"/><Relationship Id="rId22" Type="http://schemas.openxmlformats.org/officeDocument/2006/relationships/image" Target="../media/image155.emf"/><Relationship Id="rId27" Type="http://schemas.openxmlformats.org/officeDocument/2006/relationships/image" Target="../media/image18.png"/><Relationship Id="rId30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image" Target="../media/image25.png"/><Relationship Id="rId3" Type="http://schemas.openxmlformats.org/officeDocument/2006/relationships/tags" Target="../tags/tag465.xml"/><Relationship Id="rId21" Type="http://schemas.openxmlformats.org/officeDocument/2006/relationships/notesSlide" Target="../notesSlides/notesSlide31.xml"/><Relationship Id="rId34" Type="http://schemas.openxmlformats.org/officeDocument/2006/relationships/image" Target="../media/image166.png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image" Target="../media/image18.png"/><Relationship Id="rId33" Type="http://schemas.openxmlformats.org/officeDocument/2006/relationships/image" Target="../media/image165.png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62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image" Target="../media/image17.png"/><Relationship Id="rId32" Type="http://schemas.openxmlformats.org/officeDocument/2006/relationships/image" Target="../media/image164.png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image" Target="../media/image161.emf"/><Relationship Id="rId28" Type="http://schemas.openxmlformats.org/officeDocument/2006/relationships/image" Target="../media/image27.png"/><Relationship Id="rId36" Type="http://schemas.openxmlformats.org/officeDocument/2006/relationships/image" Target="../media/image168.png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31" Type="http://schemas.openxmlformats.org/officeDocument/2006/relationships/image" Target="../media/image22.png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26.png"/><Relationship Id="rId30" Type="http://schemas.openxmlformats.org/officeDocument/2006/relationships/image" Target="../media/image163.png"/><Relationship Id="rId35" Type="http://schemas.openxmlformats.org/officeDocument/2006/relationships/image" Target="../media/image1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tags" Target="../tags/tag493.xml"/><Relationship Id="rId18" Type="http://schemas.openxmlformats.org/officeDocument/2006/relationships/tags" Target="../tags/tag498.xml"/><Relationship Id="rId26" Type="http://schemas.openxmlformats.org/officeDocument/2006/relationships/image" Target="../media/image25.png"/><Relationship Id="rId3" Type="http://schemas.openxmlformats.org/officeDocument/2006/relationships/tags" Target="../tags/tag483.xml"/><Relationship Id="rId21" Type="http://schemas.openxmlformats.org/officeDocument/2006/relationships/notesSlide" Target="../notesSlides/notesSlide32.xml"/><Relationship Id="rId34" Type="http://schemas.openxmlformats.org/officeDocument/2006/relationships/image" Target="../media/image174.png"/><Relationship Id="rId7" Type="http://schemas.openxmlformats.org/officeDocument/2006/relationships/tags" Target="../tags/tag487.xml"/><Relationship Id="rId12" Type="http://schemas.openxmlformats.org/officeDocument/2006/relationships/tags" Target="../tags/tag492.xml"/><Relationship Id="rId17" Type="http://schemas.openxmlformats.org/officeDocument/2006/relationships/tags" Target="../tags/tag497.xml"/><Relationship Id="rId25" Type="http://schemas.openxmlformats.org/officeDocument/2006/relationships/image" Target="../media/image18.png"/><Relationship Id="rId33" Type="http://schemas.openxmlformats.org/officeDocument/2006/relationships/image" Target="../media/image173.png"/><Relationship Id="rId2" Type="http://schemas.openxmlformats.org/officeDocument/2006/relationships/tags" Target="../tags/tag482.xml"/><Relationship Id="rId16" Type="http://schemas.openxmlformats.org/officeDocument/2006/relationships/tags" Target="../tags/tag49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0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86.xml"/><Relationship Id="rId11" Type="http://schemas.openxmlformats.org/officeDocument/2006/relationships/tags" Target="../tags/tag491.xml"/><Relationship Id="rId24" Type="http://schemas.openxmlformats.org/officeDocument/2006/relationships/image" Target="../media/image17.png"/><Relationship Id="rId32" Type="http://schemas.openxmlformats.org/officeDocument/2006/relationships/image" Target="../media/image172.png"/><Relationship Id="rId5" Type="http://schemas.openxmlformats.org/officeDocument/2006/relationships/tags" Target="../tags/tag485.xml"/><Relationship Id="rId15" Type="http://schemas.openxmlformats.org/officeDocument/2006/relationships/tags" Target="../tags/tag495.xml"/><Relationship Id="rId23" Type="http://schemas.openxmlformats.org/officeDocument/2006/relationships/image" Target="../media/image169.emf"/><Relationship Id="rId28" Type="http://schemas.openxmlformats.org/officeDocument/2006/relationships/image" Target="../media/image27.png"/><Relationship Id="rId36" Type="http://schemas.openxmlformats.org/officeDocument/2006/relationships/image" Target="../media/image176.png"/><Relationship Id="rId10" Type="http://schemas.openxmlformats.org/officeDocument/2006/relationships/tags" Target="../tags/tag490.xml"/><Relationship Id="rId19" Type="http://schemas.openxmlformats.org/officeDocument/2006/relationships/tags" Target="../tags/tag499.xml"/><Relationship Id="rId31" Type="http://schemas.openxmlformats.org/officeDocument/2006/relationships/image" Target="../media/image22.png"/><Relationship Id="rId4" Type="http://schemas.openxmlformats.org/officeDocument/2006/relationships/tags" Target="../tags/tag484.xml"/><Relationship Id="rId9" Type="http://schemas.openxmlformats.org/officeDocument/2006/relationships/tags" Target="../tags/tag489.xml"/><Relationship Id="rId14" Type="http://schemas.openxmlformats.org/officeDocument/2006/relationships/tags" Target="../tags/tag494.xml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26.png"/><Relationship Id="rId30" Type="http://schemas.openxmlformats.org/officeDocument/2006/relationships/image" Target="../media/image171.png"/><Relationship Id="rId35" Type="http://schemas.openxmlformats.org/officeDocument/2006/relationships/image" Target="../media/image17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26" Type="http://schemas.openxmlformats.org/officeDocument/2006/relationships/image" Target="../media/image26.png"/><Relationship Id="rId3" Type="http://schemas.openxmlformats.org/officeDocument/2006/relationships/tags" Target="../tags/tag501.xml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22.png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image" Target="../media/image25.png"/><Relationship Id="rId33" Type="http://schemas.openxmlformats.org/officeDocument/2006/relationships/image" Target="../media/image183.png"/><Relationship Id="rId2" Type="http://schemas.openxmlformats.org/officeDocument/2006/relationships/tags" Target="../tags/tag500.xml"/><Relationship Id="rId16" Type="http://schemas.openxmlformats.org/officeDocument/2006/relationships/tags" Target="../tags/tag514.xml"/><Relationship Id="rId20" Type="http://schemas.openxmlformats.org/officeDocument/2006/relationships/notesSlide" Target="../notesSlides/notesSlide33.xml"/><Relationship Id="rId29" Type="http://schemas.openxmlformats.org/officeDocument/2006/relationships/image" Target="../media/image179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24" Type="http://schemas.openxmlformats.org/officeDocument/2006/relationships/image" Target="../media/image18.png"/><Relationship Id="rId32" Type="http://schemas.openxmlformats.org/officeDocument/2006/relationships/image" Target="../media/image182.png"/><Relationship Id="rId5" Type="http://schemas.openxmlformats.org/officeDocument/2006/relationships/tags" Target="../tags/tag503.xml"/><Relationship Id="rId15" Type="http://schemas.openxmlformats.org/officeDocument/2006/relationships/tags" Target="../tags/tag513.xml"/><Relationship Id="rId23" Type="http://schemas.openxmlformats.org/officeDocument/2006/relationships/image" Target="../media/image17.png"/><Relationship Id="rId28" Type="http://schemas.openxmlformats.org/officeDocument/2006/relationships/image" Target="../media/image178.png"/><Relationship Id="rId10" Type="http://schemas.openxmlformats.org/officeDocument/2006/relationships/tags" Target="../tags/tag50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1.png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Relationship Id="rId22" Type="http://schemas.openxmlformats.org/officeDocument/2006/relationships/image" Target="../media/image177.emf"/><Relationship Id="rId27" Type="http://schemas.openxmlformats.org/officeDocument/2006/relationships/image" Target="../media/image27.png"/><Relationship Id="rId30" Type="http://schemas.openxmlformats.org/officeDocument/2006/relationships/image" Target="../media/image1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23.xml"/><Relationship Id="rId13" Type="http://schemas.openxmlformats.org/officeDocument/2006/relationships/tags" Target="../tags/tag52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18.xml"/><Relationship Id="rId21" Type="http://schemas.openxmlformats.org/officeDocument/2006/relationships/image" Target="../media/image184.emf"/><Relationship Id="rId7" Type="http://schemas.openxmlformats.org/officeDocument/2006/relationships/tags" Target="../tags/tag522.xml"/><Relationship Id="rId12" Type="http://schemas.openxmlformats.org/officeDocument/2006/relationships/tags" Target="../tags/tag527.xml"/><Relationship Id="rId17" Type="http://schemas.openxmlformats.org/officeDocument/2006/relationships/tags" Target="../tags/tag532.xml"/><Relationship Id="rId25" Type="http://schemas.openxmlformats.org/officeDocument/2006/relationships/image" Target="../media/image26.png"/><Relationship Id="rId2" Type="http://schemas.openxmlformats.org/officeDocument/2006/relationships/tags" Target="../tags/tag517.xml"/><Relationship Id="rId16" Type="http://schemas.openxmlformats.org/officeDocument/2006/relationships/tags" Target="../tags/tag531.xml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101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1.xml"/><Relationship Id="rId11" Type="http://schemas.openxmlformats.org/officeDocument/2006/relationships/tags" Target="../tags/tag526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520.xml"/><Relationship Id="rId15" Type="http://schemas.openxmlformats.org/officeDocument/2006/relationships/tags" Target="../tags/tag530.xml"/><Relationship Id="rId23" Type="http://schemas.openxmlformats.org/officeDocument/2006/relationships/image" Target="../media/image18.png"/><Relationship Id="rId28" Type="http://schemas.openxmlformats.org/officeDocument/2006/relationships/image" Target="../media/image140.png"/><Relationship Id="rId10" Type="http://schemas.openxmlformats.org/officeDocument/2006/relationships/tags" Target="../tags/tag525.xml"/><Relationship Id="rId19" Type="http://schemas.openxmlformats.org/officeDocument/2006/relationships/notesSlide" Target="../notesSlides/notesSlide34.xml"/><Relationship Id="rId31" Type="http://schemas.openxmlformats.org/officeDocument/2006/relationships/image" Target="../media/image124.png"/><Relationship Id="rId4" Type="http://schemas.openxmlformats.org/officeDocument/2006/relationships/tags" Target="../tags/tag519.xml"/><Relationship Id="rId9" Type="http://schemas.openxmlformats.org/officeDocument/2006/relationships/tags" Target="../tags/tag524.xml"/><Relationship Id="rId14" Type="http://schemas.openxmlformats.org/officeDocument/2006/relationships/tags" Target="../tags/tag529.xml"/><Relationship Id="rId22" Type="http://schemas.openxmlformats.org/officeDocument/2006/relationships/image" Target="../media/image17.png"/><Relationship Id="rId27" Type="http://schemas.openxmlformats.org/officeDocument/2006/relationships/image" Target="../media/image99.png"/><Relationship Id="rId30" Type="http://schemas.openxmlformats.org/officeDocument/2006/relationships/image" Target="../media/image1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39.xml"/><Relationship Id="rId13" Type="http://schemas.openxmlformats.org/officeDocument/2006/relationships/tags" Target="../tags/tag544.xml"/><Relationship Id="rId18" Type="http://schemas.openxmlformats.org/officeDocument/2006/relationships/tags" Target="../tags/tag549.xml"/><Relationship Id="rId26" Type="http://schemas.openxmlformats.org/officeDocument/2006/relationships/image" Target="../media/image25.png"/><Relationship Id="rId3" Type="http://schemas.openxmlformats.org/officeDocument/2006/relationships/tags" Target="../tags/tag534.xml"/><Relationship Id="rId21" Type="http://schemas.openxmlformats.org/officeDocument/2006/relationships/notesSlide" Target="../notesSlides/notesSlide35.xml"/><Relationship Id="rId34" Type="http://schemas.openxmlformats.org/officeDocument/2006/relationships/image" Target="../media/image166.png"/><Relationship Id="rId7" Type="http://schemas.openxmlformats.org/officeDocument/2006/relationships/tags" Target="../tags/tag538.xml"/><Relationship Id="rId12" Type="http://schemas.openxmlformats.org/officeDocument/2006/relationships/tags" Target="../tags/tag543.xml"/><Relationship Id="rId17" Type="http://schemas.openxmlformats.org/officeDocument/2006/relationships/tags" Target="../tags/tag548.xml"/><Relationship Id="rId25" Type="http://schemas.openxmlformats.org/officeDocument/2006/relationships/image" Target="../media/image18.png"/><Relationship Id="rId33" Type="http://schemas.openxmlformats.org/officeDocument/2006/relationships/image" Target="../media/image165.png"/><Relationship Id="rId2" Type="http://schemas.openxmlformats.org/officeDocument/2006/relationships/tags" Target="../tags/tag533.xml"/><Relationship Id="rId16" Type="http://schemas.openxmlformats.org/officeDocument/2006/relationships/tags" Target="../tags/tag54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62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37.xml"/><Relationship Id="rId11" Type="http://schemas.openxmlformats.org/officeDocument/2006/relationships/tags" Target="../tags/tag542.xml"/><Relationship Id="rId24" Type="http://schemas.openxmlformats.org/officeDocument/2006/relationships/image" Target="../media/image17.png"/><Relationship Id="rId32" Type="http://schemas.openxmlformats.org/officeDocument/2006/relationships/image" Target="../media/image164.png"/><Relationship Id="rId5" Type="http://schemas.openxmlformats.org/officeDocument/2006/relationships/tags" Target="../tags/tag536.xml"/><Relationship Id="rId15" Type="http://schemas.openxmlformats.org/officeDocument/2006/relationships/tags" Target="../tags/tag546.xml"/><Relationship Id="rId23" Type="http://schemas.openxmlformats.org/officeDocument/2006/relationships/image" Target="../media/image185.emf"/><Relationship Id="rId28" Type="http://schemas.openxmlformats.org/officeDocument/2006/relationships/image" Target="../media/image27.png"/><Relationship Id="rId36" Type="http://schemas.openxmlformats.org/officeDocument/2006/relationships/image" Target="../media/image168.png"/><Relationship Id="rId10" Type="http://schemas.openxmlformats.org/officeDocument/2006/relationships/tags" Target="../tags/tag541.xml"/><Relationship Id="rId19" Type="http://schemas.openxmlformats.org/officeDocument/2006/relationships/tags" Target="../tags/tag550.xml"/><Relationship Id="rId31" Type="http://schemas.openxmlformats.org/officeDocument/2006/relationships/image" Target="../media/image22.png"/><Relationship Id="rId4" Type="http://schemas.openxmlformats.org/officeDocument/2006/relationships/tags" Target="../tags/tag535.xml"/><Relationship Id="rId9" Type="http://schemas.openxmlformats.org/officeDocument/2006/relationships/tags" Target="../tags/tag540.xml"/><Relationship Id="rId14" Type="http://schemas.openxmlformats.org/officeDocument/2006/relationships/tags" Target="../tags/tag545.xml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26.png"/><Relationship Id="rId30" Type="http://schemas.openxmlformats.org/officeDocument/2006/relationships/image" Target="../media/image163.png"/><Relationship Id="rId35" Type="http://schemas.openxmlformats.org/officeDocument/2006/relationships/image" Target="../media/image16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13" Type="http://schemas.openxmlformats.org/officeDocument/2006/relationships/tags" Target="../tags/tag562.xml"/><Relationship Id="rId18" Type="http://schemas.openxmlformats.org/officeDocument/2006/relationships/tags" Target="../tags/tag567.xml"/><Relationship Id="rId26" Type="http://schemas.openxmlformats.org/officeDocument/2006/relationships/image" Target="../media/image25.png"/><Relationship Id="rId3" Type="http://schemas.openxmlformats.org/officeDocument/2006/relationships/tags" Target="../tags/tag552.xml"/><Relationship Id="rId21" Type="http://schemas.openxmlformats.org/officeDocument/2006/relationships/notesSlide" Target="../notesSlides/notesSlide36.xml"/><Relationship Id="rId34" Type="http://schemas.openxmlformats.org/officeDocument/2006/relationships/image" Target="../media/image174.png"/><Relationship Id="rId7" Type="http://schemas.openxmlformats.org/officeDocument/2006/relationships/tags" Target="../tags/tag556.xml"/><Relationship Id="rId12" Type="http://schemas.openxmlformats.org/officeDocument/2006/relationships/tags" Target="../tags/tag561.xml"/><Relationship Id="rId17" Type="http://schemas.openxmlformats.org/officeDocument/2006/relationships/tags" Target="../tags/tag566.xml"/><Relationship Id="rId25" Type="http://schemas.openxmlformats.org/officeDocument/2006/relationships/image" Target="../media/image18.png"/><Relationship Id="rId33" Type="http://schemas.openxmlformats.org/officeDocument/2006/relationships/image" Target="../media/image173.png"/><Relationship Id="rId2" Type="http://schemas.openxmlformats.org/officeDocument/2006/relationships/tags" Target="../tags/tag551.xml"/><Relationship Id="rId16" Type="http://schemas.openxmlformats.org/officeDocument/2006/relationships/tags" Target="../tags/tag56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0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55.xml"/><Relationship Id="rId11" Type="http://schemas.openxmlformats.org/officeDocument/2006/relationships/tags" Target="../tags/tag560.xml"/><Relationship Id="rId24" Type="http://schemas.openxmlformats.org/officeDocument/2006/relationships/image" Target="../media/image17.png"/><Relationship Id="rId32" Type="http://schemas.openxmlformats.org/officeDocument/2006/relationships/image" Target="../media/image172.png"/><Relationship Id="rId5" Type="http://schemas.openxmlformats.org/officeDocument/2006/relationships/tags" Target="../tags/tag554.xml"/><Relationship Id="rId15" Type="http://schemas.openxmlformats.org/officeDocument/2006/relationships/tags" Target="../tags/tag564.xml"/><Relationship Id="rId23" Type="http://schemas.openxmlformats.org/officeDocument/2006/relationships/image" Target="../media/image186.emf"/><Relationship Id="rId28" Type="http://schemas.openxmlformats.org/officeDocument/2006/relationships/image" Target="../media/image27.png"/><Relationship Id="rId36" Type="http://schemas.openxmlformats.org/officeDocument/2006/relationships/image" Target="../media/image176.png"/><Relationship Id="rId10" Type="http://schemas.openxmlformats.org/officeDocument/2006/relationships/tags" Target="../tags/tag559.xml"/><Relationship Id="rId19" Type="http://schemas.openxmlformats.org/officeDocument/2006/relationships/tags" Target="../tags/tag568.xml"/><Relationship Id="rId31" Type="http://schemas.openxmlformats.org/officeDocument/2006/relationships/image" Target="../media/image22.png"/><Relationship Id="rId4" Type="http://schemas.openxmlformats.org/officeDocument/2006/relationships/tags" Target="../tags/tag553.xml"/><Relationship Id="rId9" Type="http://schemas.openxmlformats.org/officeDocument/2006/relationships/tags" Target="../tags/tag558.xml"/><Relationship Id="rId14" Type="http://schemas.openxmlformats.org/officeDocument/2006/relationships/tags" Target="../tags/tag563.xml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26.png"/><Relationship Id="rId30" Type="http://schemas.openxmlformats.org/officeDocument/2006/relationships/image" Target="../media/image171.png"/><Relationship Id="rId35" Type="http://schemas.openxmlformats.org/officeDocument/2006/relationships/image" Target="../media/image17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5.xml"/><Relationship Id="rId13" Type="http://schemas.openxmlformats.org/officeDocument/2006/relationships/tags" Target="../tags/tag580.xml"/><Relationship Id="rId18" Type="http://schemas.openxmlformats.org/officeDocument/2006/relationships/tags" Target="../tags/tag585.xml"/><Relationship Id="rId26" Type="http://schemas.openxmlformats.org/officeDocument/2006/relationships/image" Target="../media/image26.png"/><Relationship Id="rId3" Type="http://schemas.openxmlformats.org/officeDocument/2006/relationships/tags" Target="../tags/tag570.xml"/><Relationship Id="rId21" Type="http://schemas.openxmlformats.org/officeDocument/2006/relationships/oleObject" Target="../embeddings/oleObject33.bin"/><Relationship Id="rId34" Type="http://schemas.openxmlformats.org/officeDocument/2006/relationships/image" Target="../media/image22.png"/><Relationship Id="rId7" Type="http://schemas.openxmlformats.org/officeDocument/2006/relationships/tags" Target="../tags/tag574.xml"/><Relationship Id="rId12" Type="http://schemas.openxmlformats.org/officeDocument/2006/relationships/tags" Target="../tags/tag579.xml"/><Relationship Id="rId17" Type="http://schemas.openxmlformats.org/officeDocument/2006/relationships/tags" Target="../tags/tag584.xml"/><Relationship Id="rId25" Type="http://schemas.openxmlformats.org/officeDocument/2006/relationships/image" Target="../media/image25.png"/><Relationship Id="rId33" Type="http://schemas.openxmlformats.org/officeDocument/2006/relationships/image" Target="../media/image183.png"/><Relationship Id="rId2" Type="http://schemas.openxmlformats.org/officeDocument/2006/relationships/tags" Target="../tags/tag569.xml"/><Relationship Id="rId16" Type="http://schemas.openxmlformats.org/officeDocument/2006/relationships/tags" Target="../tags/tag583.xml"/><Relationship Id="rId20" Type="http://schemas.openxmlformats.org/officeDocument/2006/relationships/notesSlide" Target="../notesSlides/notesSlide37.xml"/><Relationship Id="rId29" Type="http://schemas.openxmlformats.org/officeDocument/2006/relationships/image" Target="../media/image179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73.xml"/><Relationship Id="rId11" Type="http://schemas.openxmlformats.org/officeDocument/2006/relationships/tags" Target="../tags/tag578.xml"/><Relationship Id="rId24" Type="http://schemas.openxmlformats.org/officeDocument/2006/relationships/image" Target="../media/image18.png"/><Relationship Id="rId32" Type="http://schemas.openxmlformats.org/officeDocument/2006/relationships/image" Target="../media/image182.png"/><Relationship Id="rId5" Type="http://schemas.openxmlformats.org/officeDocument/2006/relationships/tags" Target="../tags/tag572.xml"/><Relationship Id="rId15" Type="http://schemas.openxmlformats.org/officeDocument/2006/relationships/tags" Target="../tags/tag582.xml"/><Relationship Id="rId23" Type="http://schemas.openxmlformats.org/officeDocument/2006/relationships/image" Target="../media/image17.png"/><Relationship Id="rId28" Type="http://schemas.openxmlformats.org/officeDocument/2006/relationships/image" Target="../media/image178.png"/><Relationship Id="rId10" Type="http://schemas.openxmlformats.org/officeDocument/2006/relationships/tags" Target="../tags/tag57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1.png"/><Relationship Id="rId4" Type="http://schemas.openxmlformats.org/officeDocument/2006/relationships/tags" Target="../tags/tag571.xml"/><Relationship Id="rId9" Type="http://schemas.openxmlformats.org/officeDocument/2006/relationships/tags" Target="../tags/tag576.xml"/><Relationship Id="rId14" Type="http://schemas.openxmlformats.org/officeDocument/2006/relationships/tags" Target="../tags/tag581.xml"/><Relationship Id="rId22" Type="http://schemas.openxmlformats.org/officeDocument/2006/relationships/image" Target="../media/image187.emf"/><Relationship Id="rId27" Type="http://schemas.openxmlformats.org/officeDocument/2006/relationships/image" Target="../media/image27.png"/><Relationship Id="rId30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91.png"/><Relationship Id="rId3" Type="http://schemas.openxmlformats.org/officeDocument/2006/relationships/tags" Target="../tags/tag58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0.png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11" Type="http://schemas.openxmlformats.org/officeDocument/2006/relationships/image" Target="../media/image189.png"/><Relationship Id="rId5" Type="http://schemas.openxmlformats.org/officeDocument/2006/relationships/tags" Target="../tags/tag590.xml"/><Relationship Id="rId10" Type="http://schemas.openxmlformats.org/officeDocument/2006/relationships/image" Target="../media/image5.png"/><Relationship Id="rId4" Type="http://schemas.openxmlformats.org/officeDocument/2006/relationships/tags" Target="../tags/tag589.xml"/><Relationship Id="rId9" Type="http://schemas.openxmlformats.org/officeDocument/2006/relationships/image" Target="../media/image18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25.png"/><Relationship Id="rId3" Type="http://schemas.openxmlformats.org/officeDocument/2006/relationships/tags" Target="../tags/tag34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33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18.png"/><Relationship Id="rId33" Type="http://schemas.openxmlformats.org/officeDocument/2006/relationships/image" Target="../media/image32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17.png"/><Relationship Id="rId32" Type="http://schemas.openxmlformats.org/officeDocument/2006/relationships/image" Target="../media/image31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24.emf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image" Target="../media/image30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notesSlide" Target="../notesSlides/notesSlide5.xml"/><Relationship Id="rId39" Type="http://schemas.openxmlformats.org/officeDocument/2006/relationships/image" Target="../media/image41.png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34" Type="http://schemas.openxmlformats.org/officeDocument/2006/relationships/image" Target="../media/image33.png"/><Relationship Id="rId42" Type="http://schemas.openxmlformats.org/officeDocument/2006/relationships/image" Target="../media/image44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7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image" Target="../media/image17.png"/><Relationship Id="rId41" Type="http://schemas.openxmlformats.org/officeDocument/2006/relationships/image" Target="../media/image43.png"/><Relationship Id="rId1" Type="http://schemas.openxmlformats.org/officeDocument/2006/relationships/vmlDrawing" Target="../drawings/vmlDrawing3.v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image" Target="../media/image26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image" Target="../media/image36.emf"/><Relationship Id="rId36" Type="http://schemas.openxmlformats.org/officeDocument/2006/relationships/image" Target="../media/image38.png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image" Target="../media/image25.png"/><Relationship Id="rId44" Type="http://schemas.openxmlformats.org/officeDocument/2006/relationships/image" Target="../media/image46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oleObject" Target="../embeddings/oleObject3.bin"/><Relationship Id="rId30" Type="http://schemas.openxmlformats.org/officeDocument/2006/relationships/image" Target="../media/image18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notesSlide" Target="../notesSlides/notesSlide6.xml"/><Relationship Id="rId39" Type="http://schemas.openxmlformats.org/officeDocument/2006/relationships/image" Target="../media/image41.png"/><Relationship Id="rId3" Type="http://schemas.openxmlformats.org/officeDocument/2006/relationships/tags" Target="../tags/tag75.xml"/><Relationship Id="rId21" Type="http://schemas.openxmlformats.org/officeDocument/2006/relationships/tags" Target="../tags/tag93.xml"/><Relationship Id="rId34" Type="http://schemas.openxmlformats.org/officeDocument/2006/relationships/image" Target="../media/image33.png"/><Relationship Id="rId42" Type="http://schemas.openxmlformats.org/officeDocument/2006/relationships/image" Target="../media/image47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7.png"/><Relationship Id="rId38" Type="http://schemas.openxmlformats.org/officeDocument/2006/relationships/image" Target="../media/image51.png"/><Relationship Id="rId46" Type="http://schemas.openxmlformats.org/officeDocument/2006/relationships/image" Target="../media/image56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29" Type="http://schemas.openxmlformats.org/officeDocument/2006/relationships/image" Target="../media/image17.png"/><Relationship Id="rId41" Type="http://schemas.openxmlformats.org/officeDocument/2006/relationships/image" Target="../media/image52.png"/><Relationship Id="rId1" Type="http://schemas.openxmlformats.org/officeDocument/2006/relationships/vmlDrawing" Target="../drawings/vmlDrawing4.v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tags" Target="../tags/tag96.xml"/><Relationship Id="rId32" Type="http://schemas.openxmlformats.org/officeDocument/2006/relationships/image" Target="../media/image26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55.png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28" Type="http://schemas.openxmlformats.org/officeDocument/2006/relationships/image" Target="../media/image49.emf"/><Relationship Id="rId36" Type="http://schemas.openxmlformats.org/officeDocument/2006/relationships/image" Target="../media/image38.png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image" Target="../media/image25.png"/><Relationship Id="rId44" Type="http://schemas.openxmlformats.org/officeDocument/2006/relationships/image" Target="../media/image54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18.png"/><Relationship Id="rId35" Type="http://schemas.openxmlformats.org/officeDocument/2006/relationships/image" Target="../media/image50.png"/><Relationship Id="rId43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98.xml"/><Relationship Id="rId21" Type="http://schemas.openxmlformats.org/officeDocument/2006/relationships/image" Target="../media/image57.emf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image" Target="../media/image26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5.v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25.png"/><Relationship Id="rId32" Type="http://schemas.openxmlformats.org/officeDocument/2006/relationships/image" Target="../media/image62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image" Target="../media/image18.png"/><Relationship Id="rId28" Type="http://schemas.openxmlformats.org/officeDocument/2006/relationships/image" Target="../media/image59.png"/><Relationship Id="rId10" Type="http://schemas.openxmlformats.org/officeDocument/2006/relationships/tags" Target="../tags/tag105.xml"/><Relationship Id="rId19" Type="http://schemas.openxmlformats.org/officeDocument/2006/relationships/notesSlide" Target="../notesSlides/notesSlide7.xml"/><Relationship Id="rId31" Type="http://schemas.openxmlformats.org/officeDocument/2006/relationships/image" Target="../media/image33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image" Target="../media/image17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F 22 February 2013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987596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26" y="517099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4963" y="5181600"/>
            <a:ext cx="4122437" cy="321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6644" y="381000"/>
            <a:ext cx="4648703" cy="812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451" y="1828800"/>
            <a:ext cx="4498305" cy="37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195" y="2819400"/>
            <a:ext cx="2853626" cy="320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6" y="3683358"/>
            <a:ext cx="2797311" cy="283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068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234855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883" y="774199"/>
            <a:ext cx="3078434" cy="655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712"/>
            <a:ext cx="1646000" cy="30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718"/>
            <a:ext cx="1949658" cy="3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4785"/>
            <a:ext cx="3657443" cy="381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0" y="6481809"/>
            <a:ext cx="1502487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080" y="381000"/>
            <a:ext cx="2438673" cy="441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223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1910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9950487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74199"/>
            <a:ext cx="2209800" cy="685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64595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0800"/>
            <a:ext cx="3352638" cy="685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92321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2" y="6464300"/>
            <a:ext cx="1502484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854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3581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142230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853" y="609600"/>
            <a:ext cx="1587237" cy="812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6712"/>
            <a:ext cx="2626872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7604"/>
            <a:ext cx="2627601" cy="3776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10518"/>
            <a:ext cx="1663479" cy="6043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531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0999" y="2590800"/>
            <a:ext cx="537560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989858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6689"/>
            <a:ext cx="4553525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381000"/>
            <a:ext cx="3817832" cy="813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5074"/>
            <a:ext cx="204072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11817"/>
            <a:ext cx="4553525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193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524000"/>
            <a:ext cx="4572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74886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84" y="1600200"/>
            <a:ext cx="3611724" cy="716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4900" y="381000"/>
            <a:ext cx="2740246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984" y="3441526"/>
            <a:ext cx="3611731" cy="716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67000"/>
            <a:ext cx="745476" cy="596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110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807202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81" y="2657788"/>
            <a:ext cx="2226619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2501124"/>
            <a:ext cx="3124200" cy="94780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79" y="6421372"/>
            <a:ext cx="897664" cy="298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25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3597560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710" y="5181600"/>
            <a:ext cx="1437690" cy="340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609600"/>
            <a:ext cx="4231738" cy="812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819" y="1841500"/>
            <a:ext cx="1209697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819" y="2679700"/>
            <a:ext cx="2570181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9819" y="3683000"/>
            <a:ext cx="136048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4" y="6468393"/>
            <a:ext cx="672012" cy="223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8751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20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989408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5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109" y="1469445"/>
            <a:ext cx="2286108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978" y="992742"/>
            <a:ext cx="130731" cy="226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4572000" y="763587"/>
            <a:ext cx="0" cy="8953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6"/>
          <p:cNvSpPr>
            <a:spLocks noChangeShapeType="1"/>
          </p:cNvSpPr>
          <p:nvPr/>
        </p:nvSpPr>
        <p:spPr bwMode="auto">
          <a:xfrm>
            <a:off x="5181600" y="1449387"/>
            <a:ext cx="0" cy="227013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 flipV="1">
            <a:off x="4267200" y="687387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>
            <a:off x="4114800" y="1677987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32"/>
          <p:cNvSpPr>
            <a:spLocks/>
          </p:cNvSpPr>
          <p:nvPr/>
        </p:nvSpPr>
        <p:spPr bwMode="auto">
          <a:xfrm>
            <a:off x="4114800" y="742950"/>
            <a:ext cx="1447800" cy="706438"/>
          </a:xfrm>
          <a:custGeom>
            <a:avLst/>
            <a:gdLst>
              <a:gd name="T0" fmla="*/ 0 w 912"/>
              <a:gd name="T1" fmla="*/ 306 h 445"/>
              <a:gd name="T2" fmla="*/ 232 w 912"/>
              <a:gd name="T3" fmla="*/ 24 h 445"/>
              <a:gd name="T4" fmla="*/ 483 w 912"/>
              <a:gd name="T5" fmla="*/ 164 h 445"/>
              <a:gd name="T6" fmla="*/ 576 w 912"/>
              <a:gd name="T7" fmla="*/ 402 h 445"/>
              <a:gd name="T8" fmla="*/ 771 w 912"/>
              <a:gd name="T9" fmla="*/ 405 h 445"/>
              <a:gd name="T10" fmla="*/ 912 w 912"/>
              <a:gd name="T11" fmla="*/ 16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445">
                <a:moveTo>
                  <a:pt x="0" y="306"/>
                </a:moveTo>
                <a:cubicBezTo>
                  <a:pt x="39" y="259"/>
                  <a:pt x="152" y="48"/>
                  <a:pt x="232" y="24"/>
                </a:cubicBezTo>
                <a:cubicBezTo>
                  <a:pt x="312" y="0"/>
                  <a:pt x="426" y="101"/>
                  <a:pt x="483" y="164"/>
                </a:cubicBezTo>
                <a:cubicBezTo>
                  <a:pt x="540" y="227"/>
                  <a:pt x="528" y="362"/>
                  <a:pt x="576" y="402"/>
                </a:cubicBezTo>
                <a:cubicBezTo>
                  <a:pt x="624" y="442"/>
                  <a:pt x="715" y="445"/>
                  <a:pt x="771" y="405"/>
                </a:cubicBezTo>
                <a:cubicBezTo>
                  <a:pt x="827" y="365"/>
                  <a:pt x="883" y="213"/>
                  <a:pt x="912" y="16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63"/>
          <p:cNvSpPr>
            <a:spLocks noChangeShapeType="1"/>
          </p:cNvSpPr>
          <p:nvPr/>
        </p:nvSpPr>
        <p:spPr bwMode="auto">
          <a:xfrm>
            <a:off x="4572000" y="1674812"/>
            <a:ext cx="6397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Oval 64"/>
          <p:cNvSpPr>
            <a:spLocks noChangeArrowheads="1"/>
          </p:cNvSpPr>
          <p:nvPr/>
        </p:nvSpPr>
        <p:spPr bwMode="auto">
          <a:xfrm>
            <a:off x="454501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65"/>
          <p:cNvSpPr>
            <a:spLocks noChangeArrowheads="1"/>
          </p:cNvSpPr>
          <p:nvPr/>
        </p:nvSpPr>
        <p:spPr bwMode="auto">
          <a:xfrm>
            <a:off x="5153025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7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39900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431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21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818765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9" name="Chart" r:id="rId19" imgW="4572000" imgH="5143500" progId="MSGraph.Chart.8">
                  <p:embed followColorScheme="full"/>
                </p:oleObj>
              </mc:Choice>
              <mc:Fallback>
                <p:oleObj name="Chart" r:id="rId1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23968"/>
            <a:ext cx="18669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9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1106487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109" y="1469445"/>
            <a:ext cx="2286108" cy="359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978" y="992742"/>
            <a:ext cx="130731" cy="226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4572000" y="763587"/>
            <a:ext cx="0" cy="8953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5471938" y="1197864"/>
            <a:ext cx="0" cy="4572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V="1">
            <a:off x="4267200" y="687387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4114800" y="1677987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2"/>
          <p:cNvSpPr>
            <a:spLocks/>
          </p:cNvSpPr>
          <p:nvPr/>
        </p:nvSpPr>
        <p:spPr bwMode="auto">
          <a:xfrm>
            <a:off x="4114800" y="742950"/>
            <a:ext cx="1447800" cy="706438"/>
          </a:xfrm>
          <a:custGeom>
            <a:avLst/>
            <a:gdLst>
              <a:gd name="T0" fmla="*/ 0 w 912"/>
              <a:gd name="T1" fmla="*/ 306 h 445"/>
              <a:gd name="T2" fmla="*/ 232 w 912"/>
              <a:gd name="T3" fmla="*/ 24 h 445"/>
              <a:gd name="T4" fmla="*/ 483 w 912"/>
              <a:gd name="T5" fmla="*/ 164 h 445"/>
              <a:gd name="T6" fmla="*/ 576 w 912"/>
              <a:gd name="T7" fmla="*/ 402 h 445"/>
              <a:gd name="T8" fmla="*/ 771 w 912"/>
              <a:gd name="T9" fmla="*/ 405 h 445"/>
              <a:gd name="T10" fmla="*/ 912 w 912"/>
              <a:gd name="T11" fmla="*/ 16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445">
                <a:moveTo>
                  <a:pt x="0" y="306"/>
                </a:moveTo>
                <a:cubicBezTo>
                  <a:pt x="39" y="259"/>
                  <a:pt x="152" y="48"/>
                  <a:pt x="232" y="24"/>
                </a:cubicBezTo>
                <a:cubicBezTo>
                  <a:pt x="312" y="0"/>
                  <a:pt x="426" y="101"/>
                  <a:pt x="483" y="164"/>
                </a:cubicBezTo>
                <a:cubicBezTo>
                  <a:pt x="540" y="227"/>
                  <a:pt x="528" y="362"/>
                  <a:pt x="576" y="402"/>
                </a:cubicBezTo>
                <a:cubicBezTo>
                  <a:pt x="624" y="442"/>
                  <a:pt x="715" y="445"/>
                  <a:pt x="771" y="405"/>
                </a:cubicBezTo>
                <a:cubicBezTo>
                  <a:pt x="827" y="365"/>
                  <a:pt x="883" y="213"/>
                  <a:pt x="912" y="162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3"/>
          <p:cNvSpPr>
            <a:spLocks noChangeShapeType="1"/>
          </p:cNvSpPr>
          <p:nvPr/>
        </p:nvSpPr>
        <p:spPr bwMode="auto">
          <a:xfrm>
            <a:off x="4571999" y="1674812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64"/>
          <p:cNvSpPr>
            <a:spLocks noChangeArrowheads="1"/>
          </p:cNvSpPr>
          <p:nvPr/>
        </p:nvSpPr>
        <p:spPr bwMode="auto">
          <a:xfrm>
            <a:off x="454501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65"/>
          <p:cNvSpPr>
            <a:spLocks noChangeArrowheads="1"/>
          </p:cNvSpPr>
          <p:nvPr/>
        </p:nvSpPr>
        <p:spPr bwMode="auto">
          <a:xfrm>
            <a:off x="5443363" y="1649412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" name="Picture 7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739900"/>
            <a:ext cx="119063" cy="16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142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618424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5" y="6468393"/>
            <a:ext cx="672009" cy="2237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505" y="685800"/>
            <a:ext cx="2719491" cy="812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3874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4530"/>
            <a:ext cx="1151049" cy="2829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1854896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1264"/>
            <a:ext cx="792527" cy="283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6563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23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387511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381000"/>
            <a:ext cx="3775667" cy="812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3492674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1977388" cy="432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15495"/>
            <a:ext cx="4452208" cy="433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6691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972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4967826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1000"/>
            <a:ext cx="3983714" cy="812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6200" y="2628378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28800"/>
            <a:ext cx="2240668" cy="414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648237"/>
            <a:ext cx="4980446" cy="415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822395"/>
            <a:ext cx="207158" cy="283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338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981599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6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181600"/>
            <a:ext cx="2930159" cy="30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077" y="5182098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13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48086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81" y="2657788"/>
            <a:ext cx="2226619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2501124"/>
            <a:ext cx="3124200" cy="94780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791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3517259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708" y="685800"/>
            <a:ext cx="2455086" cy="812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2779217"/>
            <a:ext cx="622490" cy="396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699240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3505200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682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447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389930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586142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33592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6237" y="685800"/>
            <a:ext cx="3022028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0134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05414"/>
            <a:ext cx="1447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5162739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910"/>
            <a:ext cx="586142" cy="302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8904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33592"/>
            <a:ext cx="642829" cy="396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6237" y="685800"/>
            <a:ext cx="3022028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456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5404286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820" y="685800"/>
            <a:ext cx="2492861" cy="812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197" y="2705622"/>
            <a:ext cx="1131803" cy="376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1663874"/>
            <a:ext cx="106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197" y="3600122"/>
            <a:ext cx="905444" cy="376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1854896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324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05414"/>
            <a:ext cx="140321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951995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8904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29" y="3596014"/>
            <a:ext cx="1380573" cy="37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335" y="685800"/>
            <a:ext cx="2719831" cy="812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29" y="2708754"/>
            <a:ext cx="623959" cy="3596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331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622" y="3557392"/>
            <a:ext cx="220927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938401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106" y="554321"/>
            <a:ext cx="2652836" cy="740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" y="1680260"/>
            <a:ext cx="544213" cy="38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271949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" y="372023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" y="444152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7" y="4446457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1654570"/>
            <a:ext cx="669934" cy="3266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2438400"/>
            <a:ext cx="686275" cy="882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607" y="3652711"/>
            <a:ext cx="1536278" cy="42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8586" y="1020318"/>
            <a:ext cx="650806" cy="224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674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0999" y="3505200"/>
            <a:ext cx="418974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758885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298" y="355948"/>
            <a:ext cx="4571835" cy="4341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345790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5" y="6468393"/>
            <a:ext cx="671784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365" y="1066800"/>
            <a:ext cx="3590500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5961" y="1445503"/>
            <a:ext cx="1209439" cy="377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3096"/>
            <a:ext cx="3457909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481"/>
            <a:ext cx="3268580" cy="377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309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219549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1828800"/>
            <a:ext cx="372205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2784318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3635086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980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573960" y="3498640"/>
            <a:ext cx="526078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3147503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182" y="457200"/>
            <a:ext cx="2191341" cy="416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858" y="1088321"/>
            <a:ext cx="154981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3642173"/>
            <a:ext cx="5115366" cy="466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1794880"/>
            <a:ext cx="5159097" cy="466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2754088"/>
            <a:ext cx="5071665" cy="466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992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504620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9708" y="685800"/>
            <a:ext cx="2455086" cy="812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2779217"/>
            <a:ext cx="622490" cy="396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699240"/>
            <a:ext cx="20715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3505200"/>
            <a:ext cx="11752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380" y="6421372"/>
            <a:ext cx="897661" cy="298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829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0999" y="3505200"/>
            <a:ext cx="418974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7531075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1298" y="355948"/>
            <a:ext cx="4571835" cy="4341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345790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035" y="6468393"/>
            <a:ext cx="671784" cy="223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365" y="1066800"/>
            <a:ext cx="3590500" cy="340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5961" y="1445503"/>
            <a:ext cx="1209439" cy="377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3096"/>
            <a:ext cx="3457909" cy="434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481"/>
            <a:ext cx="3268580" cy="377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9634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9303356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4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1828800"/>
            <a:ext cx="372205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2784318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3635086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3231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573960" y="3498640"/>
            <a:ext cx="526078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70266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182" y="457200"/>
            <a:ext cx="2191341" cy="416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858" y="1088321"/>
            <a:ext cx="154981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3642173"/>
            <a:ext cx="5115366" cy="466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1794880"/>
            <a:ext cx="5159097" cy="466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2754088"/>
            <a:ext cx="5071665" cy="466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4043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757741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413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17526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458090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3444" y="1384387"/>
            <a:ext cx="2595756" cy="368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1458"/>
            <a:ext cx="92626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7628"/>
            <a:ext cx="92626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6580"/>
            <a:ext cx="1567957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274" y="381000"/>
            <a:ext cx="2307344" cy="368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914400"/>
            <a:ext cx="5575759" cy="320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691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780772"/>
            <a:ext cx="2057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362380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6" name="Chart" r:id="rId27" imgW="4572000" imgH="5143500" progId="MSGraph.Chart.8">
                  <p:embed followColorScheme="full"/>
                </p:oleObj>
              </mc:Choice>
              <mc:Fallback>
                <p:oleObj name="Chart" r:id="rId2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3280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632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933172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849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80240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21998"/>
            <a:ext cx="3161723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3263" y="1122066"/>
            <a:ext cx="3045198" cy="328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916409"/>
            <a:ext cx="1052848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959268"/>
            <a:ext cx="1206438" cy="319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157602"/>
            <a:ext cx="1187450" cy="320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67210"/>
            <a:ext cx="961271" cy="3200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016" y="1235823"/>
            <a:ext cx="3791811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66979"/>
            <a:ext cx="1038428" cy="3028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016" y="396601"/>
            <a:ext cx="3762984" cy="30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775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968662"/>
            <a:ext cx="390679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5496219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0" name="Chart" r:id="rId27" imgW="4572000" imgH="5143500" progId="MSGraph.Chart.8">
                  <p:embed followColorScheme="full"/>
                </p:oleObj>
              </mc:Choice>
              <mc:Fallback>
                <p:oleObj name="Chart" r:id="rId2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900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92107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21062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8494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80240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18" y="355948"/>
            <a:ext cx="3178520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21998"/>
            <a:ext cx="3161723" cy="345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0957" y="1122066"/>
            <a:ext cx="3209810" cy="362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1397" y="1515592"/>
            <a:ext cx="3539075" cy="3457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2" y="1891789"/>
            <a:ext cx="1052848" cy="302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198"/>
            <a:ext cx="3109456" cy="4715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0" y="66979"/>
            <a:ext cx="1038428" cy="3028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538" y="396601"/>
            <a:ext cx="3806252" cy="735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3723" y="1676400"/>
            <a:ext cx="3834807" cy="735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26175"/>
            <a:ext cx="3109462" cy="4715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4050389"/>
            <a:ext cx="3109462" cy="4715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488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360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175600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81000"/>
            <a:ext cx="4667591" cy="812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4497531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83434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4244"/>
            <a:ext cx="2796927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356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3\sin x+4\cos 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244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)(\cos x)+(0)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44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cos x+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7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\cos x-4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3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2EB5FFF5FC3F4EF6B7064F4549CBD4FF"/>
  <p:tag name="CORRECTPOINTVALUE" val="20"/>
  <p:tag name="INCORRECTPOINTVALUE" val="10"/>
  <p:tag name="VALUES" val="Incorrect|smicln|Incorrect|smicln|Incorrect|smicln|Correc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x+x\cos x-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471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\sin x+4\cos 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22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)(\cos x)+(0)(-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06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cos x+4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5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\cos x-4\sin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51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7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-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23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sin x)+(x^2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155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d}{dx}\left[\sin x\right]=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08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16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55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34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)(\cos x)-(\sin x)(1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24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\theta}\left[\csc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1160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7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\theta\right]\left[\cot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17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\csc^2\theta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91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210A9DAB4D9D4DC1BCC06A3AD10BFBB0"/>
  <p:tag name="CORRECTPOINTVALUE" val="0"/>
  <p:tag name="INCORRECTPOINTVALUE" val="0"/>
  <p:tag name="VALUES" val="Incorrect|smicln|Correct|smicln|Incorrect|smicln|Incorrect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cos x)+(x^2)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36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x)(\sin x)+(x^2)(\cos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2129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5299B2B21A474AD3B21750627251DB64"/>
  <p:tag name="CORRECTPOINTVALUE" val="0"/>
  <p:tag name="INCORRECTPOINTVALUE" val="0"/>
  <p:tag name="VALUES" val="Correct|smicln|Incorrect|smicln|Incorrect|smicln|Incorrec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^2)(\cos x)-(\sin x)(2x)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570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^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96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2x)-(x^2)(\cos x)}{x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524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 x}{2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783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0DD8064E1E54DF5849EDEE31ECB8DE1"/>
  <p:tag name="CORRECTPOINTVALUE" val="0"/>
  <p:tag name="INCORRECTPOINTVALUE" val="0"/>
  <p:tag name="VALUES" val="Incorrect|smicln|Correct|smicln|Incorrect|smicln|Incorrec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17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x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6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/2}(\l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73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4x+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590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x^2+4x-1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909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7x+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0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7x^3+4x^2-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882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14x-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57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9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2663EA1677624B798D1035CF8C017AFB"/>
  <p:tag name="CORRECTPOINTVALUE" val="0"/>
  <p:tag name="INCORRECTPOINTVALUE" val="0"/>
  <p:tag name="VALUES" val="Correct|smicln|Incorrect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de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2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5"/>
  <p:tag name="SLIDEGUID" val="4F1B15E0B2544CADA2545210C25ED8AE"/>
  <p:tag name="CORRECTPOINTVALUE" val="0"/>
  <p:tag name="INCORRECTPOINTVALUE" val="0"/>
  <p:tag name="VALUES" val="Incorrect|smicln|Correc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}$ decr.~on ${\color{red}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2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9"/>
  <p:tag name="SLIDEGUID" val="95987B97082649FBB75F5580C8D65090"/>
  <p:tag name="VALUES" val="Correct|smicln|Incorrect|smicln|Incorrect|smicln|Incorrect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cos 7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16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\sin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65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10"/>
  <p:tag name="SLIDEGUID" val="1B7416FD2D78479BB6BBAD5917C30396"/>
  <p:tag name="CORRECTPOINTVALUE" val="0"/>
  <p:tag name="INCORRECTPOINTVALUE" val="0"/>
  <p:tag name="VALUES" val="Incorrect|smicln|Incorrect|smicln|Correct|smicln|Incorrect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e^8)(\sin 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210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^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1084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e^8)(\sin 3)+(e^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108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9"/>
  <p:tag name="SLIDEGUID" val="7AC7A56A8288493EB5BB083F15C3B372"/>
  <p:tag name="CORRECTPOINTVALUE" val="0"/>
  <p:tag name="INCORRECTPOINTVALUE" val="0"/>
  <p:tag name="VALUES" val="Incorrect|smicln|Correct|smicln|Incorrect|smicln|Incorrect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8)(\sin3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160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cos 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73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1/8)(\sin3)+(\ln8)(\cos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2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20"/>
  <p:tag name="INCORRECTPOINTVALUE" val="10"/>
  <p:tag name="VALUES" val="Incorrect|smicln|Correct|smicln|Incorrect|smicln|In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Incorrect|smicln|Incorrect|smicln|Incorrect|smicln|Correct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0DD8064E1E54DF5849EDEE31ECB8DE1"/>
  <p:tag name="CORRECTPOINTVALUE" val="0"/>
  <p:tag name="INCORRECTPOINTVALUE" val="0"/>
  <p:tag name="VALUES" val="Incorrect|smicln|Correct|smicln|Incorrect|smicln|Incorrec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17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x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6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/2}(\l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73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Incorrect|smicln|Incorrect|smicln|Correct|smicln|Incorrect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n5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21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C3F02E63EE65482AA789399E6E1FE70E"/>
  <p:tag name="VALUES" val="Correct|smicln|Incorrect|smicln|Incorrect|smicln|Incorrect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88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5)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53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C3F02E63EE65482AA789399E6E1FE70E"/>
  <p:tag name="CORRECTPOINTVALUE" val="0"/>
  <p:tag name="INCORRECTPOINTVALUE" val="0"/>
  <p:tag name="VALUES" val="Incorrect|smicln|Correct|smicln|In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 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0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18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\ln5)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6537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Correct|smicln|Incorrect|smicln|Incorrect|smicln|Incorrect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e^{-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304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2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34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477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e^x+5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47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7DB07CC05D764E2E8D298147C6E3961D"/>
  <p:tag name="CORRECTPOINTVALUE" val="0"/>
  <p:tag name="INCORRECTPOINTVALUE" val="0"/>
  <p:tag name="VALUES" val="Incorrect|smicln|Correct|smicln|Incorrect|smicln|Incorrect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43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e^{-3}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51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e^{-2}x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408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9"/>
  <p:tag name="SLIDEGUID" val="CDA4A72C23C24EB5AEC79564F1C66E6C"/>
  <p:tag name="VALUES" val="Incorrect|smicln|Incorrect|smicln|Correct|smicln|Incorrect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+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10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3/2}\right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536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+5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16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17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{1/2}}{1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840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3/2)x^{1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011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4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9"/>
  <p:tag name="SLIDEGUID" val="4D7E5C9C5C9E4313865F25704DAA9E77"/>
  <p:tag name="CORRECTPOINTVALUE" val="0"/>
  <p:tag name="INCORRECTPOINTVALUE" val="0"/>
  <p:tag name="VALUES" val="Incorrect|smicln|Incorrect|smicln|Correct|smicln|Incorrect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1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3$,\quad$f'(x)=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9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2=3x^2(x-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43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92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3x^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393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1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163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29499CA28D9447A845DD8EE78F3B4B1"/>
  <p:tag name="CORRECTPOINTVALUE" val="0"/>
  <p:tag name="INCORRECTPOINTVALUE" val="0"/>
  <p:tag name="VALUES" val="Correct|smicln|Incorrect|smicln|Incorrect|smicln|Incorrect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e^x+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72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913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-1)/(800-2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69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 tangent line at $(1,e+1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97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Incorrect|smicln|Correct|smicln|Incorrect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6B2228B72054776AEBC3CA13B15AFAE"/>
  <p:tag name="CORRECTPOINTVALUE" val="20"/>
  <p:tag name="INCORRECTPOINTVALUE" val="10"/>
  <p:tag name="VALUES" val="Incorrect|smicln|Incorrect|smicln|Correct|smicln|Incorrect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e^t+4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64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z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82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-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3024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+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30897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-4(t+(\triangle t))^3\right]+\left[e^t-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928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DEDC80B0618549C294EEBAFBFA16B3E1"/>
  <p:tag name="CORRECTPOINTVALUE" val="0"/>
  <p:tag name="INCORRECTPOINTVALUE" val="0"/>
  <p:tag name="VALUES" val="Incorrect|smicln|Incorrect|smicln|Correct|smicln|Incorrect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ln5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3212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5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9"/>
  <p:tag name="SLIDEGUID" val="4D7E5C9C5C9E4313865F25704DAA9E77"/>
  <p:tag name="CORRECTPOINTVALUE" val="0"/>
  <p:tag name="INCORRECTPOINTVALUE" val="0"/>
  <p:tag name="VALUES" val="Incorrect|smicln|Incorrect|smicln|Correct|smicln|Incorrect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3$,\quad$f'(x)=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099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2=3x^2(x-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43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'n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92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9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3x^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39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12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16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29499CA28D9447A845DD8EE78F3B4B1"/>
  <p:tag name="CORRECTPOINTVALUE" val="0"/>
  <p:tag name="INCORRECTPOINTVALUE" val="0"/>
  <p:tag name="VALUES" val="Correct|smicln|Incorrect|smicln|Incorrect|smicln|Incorrect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91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-1)/(800-2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69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1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Incorrect|smicln|Correct|smicln|Incorrec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e^t+4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64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z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829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-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3024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+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3089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-4(t+(\triangle t))^3\right]+\left[e^t-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928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4)=6$, $g'(4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47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[f(x)]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86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73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3$, $2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8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2$,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4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4)][g(4)]+[f(4)][g'(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505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60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'(x)][g(x)]+[f(x)][g'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49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20"/>
  <p:tag name="INCORRECTPOINTVALUE" val="10"/>
  <p:tag name="VALUES" val="Incorrect|smicln|Incorrect|smicln|Correct|smicln|Incorrec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4)=7$, $f'(4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1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4)=6$, $g'(4)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47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x)=[f(x)]/[g(x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40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(4)={\color{blue}??}$, $h'(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39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4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7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6-21)/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11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60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g(x)][f'(x)]-[f(x)][g'(x)]}{[g(x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3592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[g(4)][f'(4)]-[f(4)][g'(4)]}{[g(4)]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3593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21-6)/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56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/6$, $(6-21)/6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07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D690430AA4544989DB76B9EF0D3C28C"/>
  <p:tag name="CORRECTPOINTVALUE" val="20"/>
  <p:tag name="INCORRECTPOINTVALUE" val="10"/>
  <p:tag name="VALUES" val="Incorrect|smicln|Incorrect|smicln|Correct|smicln|Incorr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1687</Words>
  <Application>Microsoft Office PowerPoint</Application>
  <PresentationFormat>On-screen Show (4:3)</PresentationFormat>
  <Paragraphs>1585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174</cp:revision>
  <dcterms:created xsi:type="dcterms:W3CDTF">2009-01-22T21:52:53Z</dcterms:created>
  <dcterms:modified xsi:type="dcterms:W3CDTF">2013-02-16T15:14:19Z</dcterms:modified>
</cp:coreProperties>
</file>