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7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8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9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0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2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3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6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7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28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30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1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2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4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3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36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notesSlides/notesSlide37.xml" ContentType="application/vnd.openxmlformats-officedocument.presentationml.notesSlide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556" r:id="rId7"/>
    <p:sldId id="558" r:id="rId8"/>
    <p:sldId id="576" r:id="rId9"/>
    <p:sldId id="577" r:id="rId10"/>
    <p:sldId id="514" r:id="rId11"/>
    <p:sldId id="479" r:id="rId12"/>
    <p:sldId id="319" r:id="rId13"/>
    <p:sldId id="422" r:id="rId14"/>
    <p:sldId id="559" r:id="rId15"/>
    <p:sldId id="560" r:id="rId16"/>
    <p:sldId id="561" r:id="rId17"/>
    <p:sldId id="562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44" r:id="rId37"/>
    <p:sldId id="545" r:id="rId38"/>
    <p:sldId id="522" r:id="rId39"/>
    <p:sldId id="523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 varScale="1">
        <p:scale>
          <a:sx n="88" d="100"/>
          <a:sy n="88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27.png"/><Relationship Id="rId3" Type="http://schemas.openxmlformats.org/officeDocument/2006/relationships/tags" Target="../tags/tag100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7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26.png"/><Relationship Id="rId33" Type="http://schemas.openxmlformats.org/officeDocument/2006/relationships/image" Target="../media/image25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18.png"/><Relationship Id="rId32" Type="http://schemas.openxmlformats.org/officeDocument/2006/relationships/image" Target="../media/image56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17.png"/><Relationship Id="rId28" Type="http://schemas.openxmlformats.org/officeDocument/2006/relationships/image" Target="../media/image52.png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50.emf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17.xml"/><Relationship Id="rId21" Type="http://schemas.openxmlformats.org/officeDocument/2006/relationships/image" Target="../media/image58.emf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26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25.png"/><Relationship Id="rId32" Type="http://schemas.openxmlformats.org/officeDocument/2006/relationships/image" Target="../media/image56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124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3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image" Target="../media/image17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65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66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image" Target="../media/image26.png"/><Relationship Id="rId3" Type="http://schemas.openxmlformats.org/officeDocument/2006/relationships/tags" Target="../tags/tag139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73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25.png"/><Relationship Id="rId33" Type="http://schemas.openxmlformats.org/officeDocument/2006/relationships/image" Target="../media/image72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8.png"/><Relationship Id="rId32" Type="http://schemas.openxmlformats.org/officeDocument/2006/relationships/image" Target="../media/image71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17.png"/><Relationship Id="rId28" Type="http://schemas.openxmlformats.org/officeDocument/2006/relationships/image" Target="../media/image68.png"/><Relationship Id="rId10" Type="http://schemas.openxmlformats.org/officeDocument/2006/relationships/tags" Target="../tags/tag1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67.emf"/><Relationship Id="rId27" Type="http://schemas.openxmlformats.org/officeDocument/2006/relationships/image" Target="../media/image27.png"/><Relationship Id="rId30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26.png"/><Relationship Id="rId3" Type="http://schemas.openxmlformats.org/officeDocument/2006/relationships/tags" Target="../tags/tag156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80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25.png"/><Relationship Id="rId33" Type="http://schemas.openxmlformats.org/officeDocument/2006/relationships/image" Target="../media/image79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17.png"/><Relationship Id="rId28" Type="http://schemas.openxmlformats.org/officeDocument/2006/relationships/image" Target="../media/image75.png"/><Relationship Id="rId10" Type="http://schemas.openxmlformats.org/officeDocument/2006/relationships/tags" Target="../tags/tag1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8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74.emf"/><Relationship Id="rId27" Type="http://schemas.openxmlformats.org/officeDocument/2006/relationships/image" Target="../media/image27.png"/><Relationship Id="rId30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26.png"/><Relationship Id="rId3" Type="http://schemas.openxmlformats.org/officeDocument/2006/relationships/tags" Target="../tags/tag173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86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25.png"/><Relationship Id="rId33" Type="http://schemas.openxmlformats.org/officeDocument/2006/relationships/image" Target="../media/image85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7.png"/><Relationship Id="rId28" Type="http://schemas.openxmlformats.org/officeDocument/2006/relationships/image" Target="../media/image82.png"/><Relationship Id="rId10" Type="http://schemas.openxmlformats.org/officeDocument/2006/relationships/tags" Target="../tags/tag1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8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81.emf"/><Relationship Id="rId27" Type="http://schemas.openxmlformats.org/officeDocument/2006/relationships/image" Target="../media/image27.png"/><Relationship Id="rId30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25.png"/><Relationship Id="rId3" Type="http://schemas.openxmlformats.org/officeDocument/2006/relationships/tags" Target="../tags/tag190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91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18.png"/><Relationship Id="rId33" Type="http://schemas.openxmlformats.org/officeDocument/2006/relationships/image" Target="../media/image90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87.emf"/><Relationship Id="rId28" Type="http://schemas.openxmlformats.org/officeDocument/2006/relationships/image" Target="../media/image27.png"/><Relationship Id="rId36" Type="http://schemas.openxmlformats.org/officeDocument/2006/relationships/image" Target="../media/image93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32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png"/><Relationship Id="rId30" Type="http://schemas.openxmlformats.org/officeDocument/2006/relationships/image" Target="../media/image89.png"/><Relationship Id="rId35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26.png"/><Relationship Id="rId3" Type="http://schemas.openxmlformats.org/officeDocument/2006/relationships/tags" Target="../tags/tag208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22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25.png"/><Relationship Id="rId33" Type="http://schemas.openxmlformats.org/officeDocument/2006/relationships/image" Target="../media/image98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8.png"/><Relationship Id="rId32" Type="http://schemas.openxmlformats.org/officeDocument/2006/relationships/image" Target="../media/image97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17.png"/><Relationship Id="rId28" Type="http://schemas.openxmlformats.org/officeDocument/2006/relationships/image" Target="../media/image95.png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6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94.emf"/><Relationship Id="rId27" Type="http://schemas.openxmlformats.org/officeDocument/2006/relationships/image" Target="../media/image27.png"/><Relationship Id="rId30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17.png"/><Relationship Id="rId3" Type="http://schemas.openxmlformats.org/officeDocument/2006/relationships/tags" Target="../tags/tag225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22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43.png"/><Relationship Id="rId33" Type="http://schemas.openxmlformats.org/officeDocument/2006/relationships/image" Target="../media/image102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100.png"/><Relationship Id="rId32" Type="http://schemas.openxmlformats.org/officeDocument/2006/relationships/image" Target="../media/image98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42.png"/><Relationship Id="rId28" Type="http://schemas.openxmlformats.org/officeDocument/2006/relationships/image" Target="../media/image25.png"/><Relationship Id="rId10" Type="http://schemas.openxmlformats.org/officeDocument/2006/relationships/tags" Target="../tags/tag2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1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99.emf"/><Relationship Id="rId27" Type="http://schemas.openxmlformats.org/officeDocument/2006/relationships/image" Target="../media/image18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25.png"/><Relationship Id="rId3" Type="http://schemas.openxmlformats.org/officeDocument/2006/relationships/tags" Target="../tags/tag242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08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18.png"/><Relationship Id="rId33" Type="http://schemas.openxmlformats.org/officeDocument/2006/relationships/image" Target="../media/image107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17.png"/><Relationship Id="rId32" Type="http://schemas.openxmlformats.org/officeDocument/2006/relationships/image" Target="../media/image42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103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06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6.png"/><Relationship Id="rId30" Type="http://schemas.openxmlformats.org/officeDocument/2006/relationships/image" Target="../media/image105.png"/><Relationship Id="rId35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60.xml"/><Relationship Id="rId21" Type="http://schemas.openxmlformats.org/officeDocument/2006/relationships/image" Target="../media/image110.emf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26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267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12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17.png"/><Relationship Id="rId27" Type="http://schemas.openxmlformats.org/officeDocument/2006/relationships/image" Target="../media/image111.png"/><Relationship Id="rId30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27.png"/><Relationship Id="rId3" Type="http://schemas.openxmlformats.org/officeDocument/2006/relationships/tags" Target="../tags/tag276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26.png"/><Relationship Id="rId33" Type="http://schemas.openxmlformats.org/officeDocument/2006/relationships/image" Target="../media/image117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25.png"/><Relationship Id="rId32" Type="http://schemas.openxmlformats.org/officeDocument/2006/relationships/image" Target="../media/image116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18.png"/><Relationship Id="rId28" Type="http://schemas.openxmlformats.org/officeDocument/2006/relationships/image" Target="../media/image45.png"/><Relationship Id="rId10" Type="http://schemas.openxmlformats.org/officeDocument/2006/relationships/tags" Target="../tags/tag2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113.emf"/><Relationship Id="rId27" Type="http://schemas.openxmlformats.org/officeDocument/2006/relationships/image" Target="../media/image114.png"/><Relationship Id="rId30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image" Target="../media/image27.png"/><Relationship Id="rId3" Type="http://schemas.openxmlformats.org/officeDocument/2006/relationships/tags" Target="../tags/tag293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18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26.png"/><Relationship Id="rId33" Type="http://schemas.openxmlformats.org/officeDocument/2006/relationships/image" Target="../media/image117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5.png"/><Relationship Id="rId32" Type="http://schemas.openxmlformats.org/officeDocument/2006/relationships/image" Target="../media/image120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118.emf"/><Relationship Id="rId28" Type="http://schemas.openxmlformats.org/officeDocument/2006/relationships/image" Target="../media/image42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image" Target="../media/image119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45.png"/><Relationship Id="rId30" Type="http://schemas.openxmlformats.org/officeDocument/2006/relationships/image" Target="../media/image17.png"/><Relationship Id="rId35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11.xml"/><Relationship Id="rId21" Type="http://schemas.openxmlformats.org/officeDocument/2006/relationships/image" Target="../media/image122.emf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26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318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12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17.png"/><Relationship Id="rId27" Type="http://schemas.openxmlformats.org/officeDocument/2006/relationships/image" Target="../media/image123.png"/><Relationship Id="rId30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27.xml"/><Relationship Id="rId21" Type="http://schemas.openxmlformats.org/officeDocument/2006/relationships/image" Target="../media/image124.emf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image" Target="../media/image26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334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26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17.png"/><Relationship Id="rId27" Type="http://schemas.openxmlformats.org/officeDocument/2006/relationships/image" Target="../media/image125.png"/><Relationship Id="rId30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3.xml"/><Relationship Id="rId21" Type="http://schemas.openxmlformats.org/officeDocument/2006/relationships/image" Target="../media/image127.emf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26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350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29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image" Target="../media/image17.png"/><Relationship Id="rId27" Type="http://schemas.openxmlformats.org/officeDocument/2006/relationships/image" Target="../media/image128.png"/><Relationship Id="rId30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59.xml"/><Relationship Id="rId21" Type="http://schemas.openxmlformats.org/officeDocument/2006/relationships/image" Target="../media/image130.emf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image" Target="../media/image26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18.png"/><Relationship Id="rId28" Type="http://schemas.openxmlformats.org/officeDocument/2006/relationships/image" Target="../media/image63.png"/><Relationship Id="rId10" Type="http://schemas.openxmlformats.org/officeDocument/2006/relationships/tags" Target="../tags/tag366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29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image" Target="../media/image17.png"/><Relationship Id="rId27" Type="http://schemas.openxmlformats.org/officeDocument/2006/relationships/image" Target="../media/image131.png"/><Relationship Id="rId30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image" Target="../media/image25.png"/><Relationship Id="rId3" Type="http://schemas.openxmlformats.org/officeDocument/2006/relationships/tags" Target="../tags/tag375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22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image" Target="../media/image18.png"/><Relationship Id="rId33" Type="http://schemas.openxmlformats.org/officeDocument/2006/relationships/image" Target="../media/image137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17.png"/><Relationship Id="rId32" Type="http://schemas.openxmlformats.org/officeDocument/2006/relationships/image" Target="../media/image136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image" Target="../media/image132.emf"/><Relationship Id="rId28" Type="http://schemas.openxmlformats.org/officeDocument/2006/relationships/image" Target="../media/image27.png"/><Relationship Id="rId36" Type="http://schemas.openxmlformats.org/officeDocument/2006/relationships/image" Target="../media/image139.png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image" Target="../media/image135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6.png"/><Relationship Id="rId30" Type="http://schemas.openxmlformats.org/officeDocument/2006/relationships/image" Target="../media/image134.png"/><Relationship Id="rId35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notesSlide" Target="../notesSlides/notesSlide27.xml"/><Relationship Id="rId39" Type="http://schemas.openxmlformats.org/officeDocument/2006/relationships/image" Target="../media/image145.png"/><Relationship Id="rId3" Type="http://schemas.openxmlformats.org/officeDocument/2006/relationships/tags" Target="../tags/tag393.xml"/><Relationship Id="rId21" Type="http://schemas.openxmlformats.org/officeDocument/2006/relationships/tags" Target="../tags/tag411.xml"/><Relationship Id="rId34" Type="http://schemas.openxmlformats.org/officeDocument/2006/relationships/image" Target="../media/image22.png"/><Relationship Id="rId42" Type="http://schemas.openxmlformats.org/officeDocument/2006/relationships/image" Target="../media/image148.png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144.png"/><Relationship Id="rId46" Type="http://schemas.openxmlformats.org/officeDocument/2006/relationships/image" Target="../media/image152.png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image" Target="../media/image17.png"/><Relationship Id="rId41" Type="http://schemas.openxmlformats.org/officeDocument/2006/relationships/image" Target="../media/image147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image" Target="../media/image26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image" Target="../media/image140.emf"/><Relationship Id="rId36" Type="http://schemas.openxmlformats.org/officeDocument/2006/relationships/image" Target="../media/image142.png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image" Target="../media/image25.png"/><Relationship Id="rId44" Type="http://schemas.openxmlformats.org/officeDocument/2006/relationships/image" Target="../media/image150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18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notesSlide" Target="../notesSlides/notesSlide28.xml"/><Relationship Id="rId39" Type="http://schemas.openxmlformats.org/officeDocument/2006/relationships/image" Target="../media/image145.png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34" Type="http://schemas.openxmlformats.org/officeDocument/2006/relationships/image" Target="../media/image22.png"/><Relationship Id="rId42" Type="http://schemas.openxmlformats.org/officeDocument/2006/relationships/image" Target="../media/image151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155.png"/><Relationship Id="rId46" Type="http://schemas.openxmlformats.org/officeDocument/2006/relationships/image" Target="../media/image160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29" Type="http://schemas.openxmlformats.org/officeDocument/2006/relationships/image" Target="../media/image17.png"/><Relationship Id="rId41" Type="http://schemas.openxmlformats.org/officeDocument/2006/relationships/image" Target="../media/image156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image" Target="../media/image26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9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image" Target="../media/image153.emf"/><Relationship Id="rId36" Type="http://schemas.openxmlformats.org/officeDocument/2006/relationships/image" Target="../media/image142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25.png"/><Relationship Id="rId44" Type="http://schemas.openxmlformats.org/officeDocument/2006/relationships/image" Target="../media/image158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18.png"/><Relationship Id="rId35" Type="http://schemas.openxmlformats.org/officeDocument/2006/relationships/image" Target="../media/image154.png"/><Relationship Id="rId43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39.xml"/><Relationship Id="rId21" Type="http://schemas.openxmlformats.org/officeDocument/2006/relationships/image" Target="../media/image161.emf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image" Target="../media/image26.pn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image" Target="../media/image25.png"/><Relationship Id="rId32" Type="http://schemas.openxmlformats.org/officeDocument/2006/relationships/image" Target="../media/image166.pn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image" Target="../media/image18.png"/><Relationship Id="rId28" Type="http://schemas.openxmlformats.org/officeDocument/2006/relationships/image" Target="../media/image163.png"/><Relationship Id="rId10" Type="http://schemas.openxmlformats.org/officeDocument/2006/relationships/tags" Target="../tags/tag446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22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image" Target="../media/image1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image" Target="../media/image25.png"/><Relationship Id="rId3" Type="http://schemas.openxmlformats.org/officeDocument/2006/relationships/tags" Target="../tags/tag455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71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image" Target="../media/image18.png"/><Relationship Id="rId33" Type="http://schemas.openxmlformats.org/officeDocument/2006/relationships/image" Target="../media/image170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8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image" Target="../media/image167.emf"/><Relationship Id="rId28" Type="http://schemas.openxmlformats.org/officeDocument/2006/relationships/image" Target="../media/image27.png"/><Relationship Id="rId36" Type="http://schemas.openxmlformats.org/officeDocument/2006/relationships/image" Target="../media/image173.png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image" Target="../media/image166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6.png"/><Relationship Id="rId30" Type="http://schemas.openxmlformats.org/officeDocument/2006/relationships/image" Target="../media/image169.png"/><Relationship Id="rId35" Type="http://schemas.openxmlformats.org/officeDocument/2006/relationships/image" Target="../media/image1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26.png"/><Relationship Id="rId3" Type="http://schemas.openxmlformats.org/officeDocument/2006/relationships/tags" Target="../tags/tag473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79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25.png"/><Relationship Id="rId33" Type="http://schemas.openxmlformats.org/officeDocument/2006/relationships/image" Target="../media/image141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76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18.png"/><Relationship Id="rId32" Type="http://schemas.openxmlformats.org/officeDocument/2006/relationships/image" Target="../media/image178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17.png"/><Relationship Id="rId28" Type="http://schemas.openxmlformats.org/officeDocument/2006/relationships/image" Target="../media/image175.png"/><Relationship Id="rId10" Type="http://schemas.openxmlformats.org/officeDocument/2006/relationships/tags" Target="../tags/tag4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7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image" Target="../media/image174.emf"/><Relationship Id="rId27" Type="http://schemas.openxmlformats.org/officeDocument/2006/relationships/image" Target="../media/image27.png"/><Relationship Id="rId30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90.xml"/><Relationship Id="rId21" Type="http://schemas.openxmlformats.org/officeDocument/2006/relationships/image" Target="../media/image180.emf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26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25.png"/><Relationship Id="rId32" Type="http://schemas.openxmlformats.org/officeDocument/2006/relationships/image" Target="../media/image154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18.png"/><Relationship Id="rId28" Type="http://schemas.openxmlformats.org/officeDocument/2006/relationships/image" Target="../media/image182.png"/><Relationship Id="rId10" Type="http://schemas.openxmlformats.org/officeDocument/2006/relationships/tags" Target="../tags/tag497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84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7.png"/><Relationship Id="rId27" Type="http://schemas.openxmlformats.org/officeDocument/2006/relationships/image" Target="../media/image181.png"/><Relationship Id="rId30" Type="http://schemas.openxmlformats.org/officeDocument/2006/relationships/image" Target="../media/image18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26.png"/><Relationship Id="rId3" Type="http://schemas.openxmlformats.org/officeDocument/2006/relationships/tags" Target="../tags/tag506.xml"/><Relationship Id="rId21" Type="http://schemas.openxmlformats.org/officeDocument/2006/relationships/oleObject" Target="../embeddings/oleObject29.bin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87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18.png"/><Relationship Id="rId32" Type="http://schemas.openxmlformats.org/officeDocument/2006/relationships/image" Target="../media/image189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image" Target="../media/image17.png"/><Relationship Id="rId28" Type="http://schemas.openxmlformats.org/officeDocument/2006/relationships/image" Target="../media/image186.png"/><Relationship Id="rId10" Type="http://schemas.openxmlformats.org/officeDocument/2006/relationships/tags" Target="../tags/tag5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image" Target="../media/image185.emf"/><Relationship Id="rId27" Type="http://schemas.openxmlformats.org/officeDocument/2006/relationships/image" Target="../media/image27.png"/><Relationship Id="rId30" Type="http://schemas.openxmlformats.org/officeDocument/2006/relationships/image" Target="../media/image1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23.xml"/><Relationship Id="rId21" Type="http://schemas.openxmlformats.org/officeDocument/2006/relationships/image" Target="../media/image190.emf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image" Target="../media/image26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9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18.png"/><Relationship Id="rId28" Type="http://schemas.openxmlformats.org/officeDocument/2006/relationships/image" Target="../media/image175.png"/><Relationship Id="rId10" Type="http://schemas.openxmlformats.org/officeDocument/2006/relationships/tags" Target="../tags/tag530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166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17.png"/><Relationship Id="rId27" Type="http://schemas.openxmlformats.org/officeDocument/2006/relationships/image" Target="../media/image191.png"/><Relationship Id="rId30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39.xml"/><Relationship Id="rId21" Type="http://schemas.openxmlformats.org/officeDocument/2006/relationships/image" Target="../media/image194.emf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image" Target="../media/image26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image" Target="../media/image18.png"/><Relationship Id="rId28" Type="http://schemas.openxmlformats.org/officeDocument/2006/relationships/image" Target="../media/image196.png"/><Relationship Id="rId10" Type="http://schemas.openxmlformats.org/officeDocument/2006/relationships/tags" Target="../tags/tag546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98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image" Target="../media/image17.png"/><Relationship Id="rId27" Type="http://schemas.openxmlformats.org/officeDocument/2006/relationships/image" Target="../media/image195.png"/><Relationship Id="rId30" Type="http://schemas.openxmlformats.org/officeDocument/2006/relationships/image" Target="../media/image1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image" Target="../media/image27.png"/><Relationship Id="rId3" Type="http://schemas.openxmlformats.org/officeDocument/2006/relationships/tags" Target="../tags/tag555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22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image" Target="../media/image26.png"/><Relationship Id="rId33" Type="http://schemas.openxmlformats.org/officeDocument/2006/relationships/image" Target="../media/image57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image" Target="../media/image18.png"/><Relationship Id="rId32" Type="http://schemas.openxmlformats.org/officeDocument/2006/relationships/image" Target="../media/image25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image" Target="../media/image17.png"/><Relationship Id="rId28" Type="http://schemas.openxmlformats.org/officeDocument/2006/relationships/image" Target="../media/image52.png"/><Relationship Id="rId10" Type="http://schemas.openxmlformats.org/officeDocument/2006/relationships/tags" Target="../tags/tag56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image" Target="../media/image199.emf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26" Type="http://schemas.openxmlformats.org/officeDocument/2006/relationships/image" Target="../media/image25.png"/><Relationship Id="rId3" Type="http://schemas.openxmlformats.org/officeDocument/2006/relationships/tags" Target="../tags/tag572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203.png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1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23" Type="http://schemas.openxmlformats.org/officeDocument/2006/relationships/image" Target="../media/image200.emf"/><Relationship Id="rId28" Type="http://schemas.openxmlformats.org/officeDocument/2006/relationships/image" Target="../media/image27.png"/><Relationship Id="rId36" Type="http://schemas.openxmlformats.org/officeDocument/2006/relationships/image" Target="../media/image205.png"/><Relationship Id="rId10" Type="http://schemas.openxmlformats.org/officeDocument/2006/relationships/tags" Target="../tags/tag579.xml"/><Relationship Id="rId19" Type="http://schemas.openxmlformats.org/officeDocument/2006/relationships/tags" Target="../tags/tag588.xml"/><Relationship Id="rId31" Type="http://schemas.openxmlformats.org/officeDocument/2006/relationships/image" Target="../media/image188.png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6.png"/><Relationship Id="rId30" Type="http://schemas.openxmlformats.org/officeDocument/2006/relationships/image" Target="../media/image202.png"/><Relationship Id="rId35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209.png"/><Relationship Id="rId3" Type="http://schemas.openxmlformats.org/officeDocument/2006/relationships/tags" Target="../tags/tag59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8.png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image" Target="../media/image207.png"/><Relationship Id="rId5" Type="http://schemas.openxmlformats.org/officeDocument/2006/relationships/tags" Target="../tags/tag593.xml"/><Relationship Id="rId10" Type="http://schemas.openxmlformats.org/officeDocument/2006/relationships/image" Target="../media/image5.png"/><Relationship Id="rId4" Type="http://schemas.openxmlformats.org/officeDocument/2006/relationships/tags" Target="../tags/tag592.xml"/><Relationship Id="rId9" Type="http://schemas.openxmlformats.org/officeDocument/2006/relationships/image" Target="../media/image2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26.png"/><Relationship Id="rId3" Type="http://schemas.openxmlformats.org/officeDocument/2006/relationships/tags" Target="../tags/tag50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5.png"/><Relationship Id="rId33" Type="http://schemas.openxmlformats.org/officeDocument/2006/relationships/image" Target="../media/image38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8.png"/><Relationship Id="rId32" Type="http://schemas.openxmlformats.org/officeDocument/2006/relationships/image" Target="../media/image37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5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34.emf"/><Relationship Id="rId27" Type="http://schemas.openxmlformats.org/officeDocument/2006/relationships/image" Target="../media/image27.png"/><Relationship Id="rId30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26.png"/><Relationship Id="rId3" Type="http://schemas.openxmlformats.org/officeDocument/2006/relationships/tags" Target="../tags/tag67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1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25.png"/><Relationship Id="rId33" Type="http://schemas.openxmlformats.org/officeDocument/2006/relationships/image" Target="../media/image46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7.png"/><Relationship Id="rId28" Type="http://schemas.openxmlformats.org/officeDocument/2006/relationships/image" Target="../media/image41.png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0.emf"/><Relationship Id="rId27" Type="http://schemas.openxmlformats.org/officeDocument/2006/relationships/image" Target="../media/image27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84.xml"/><Relationship Id="rId21" Type="http://schemas.openxmlformats.org/officeDocument/2006/relationships/image" Target="../media/image47.emf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26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5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91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6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17.png"/><Relationship Id="rId27" Type="http://schemas.openxmlformats.org/officeDocument/2006/relationships/image" Target="../media/image48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</a:t>
            </a:r>
            <a:r>
              <a:rPr lang="en-US" sz="3200" dirty="0"/>
              <a:t>1</a:t>
            </a:r>
            <a:r>
              <a:rPr lang="en-US" sz="3200" dirty="0" smtClean="0"/>
              <a:t> March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3550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3124200"/>
            <a:ext cx="2461419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3250077"/>
            <a:ext cx="1511008" cy="788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725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568579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9475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1867053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748" y="6421372"/>
            <a:ext cx="1090927" cy="298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497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18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04946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057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46342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57200"/>
            <a:ext cx="264500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1" y="838200"/>
            <a:ext cx="906989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583" y="3352800"/>
            <a:ext cx="1549817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325" y="1107728"/>
            <a:ext cx="3683733" cy="415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10" y="20574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46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1336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89203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854" y="457200"/>
            <a:ext cx="2626498" cy="37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0" y="8382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392" y="3352800"/>
            <a:ext cx="1550198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955" y="1107728"/>
            <a:ext cx="3664472" cy="415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09" y="2057400"/>
            <a:ext cx="906993" cy="812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143000"/>
            <a:ext cx="16764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31379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9466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425852"/>
            <a:ext cx="738632" cy="245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19201"/>
            <a:ext cx="793514" cy="74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34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25052" y="2639860"/>
            <a:ext cx="2222848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05367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755416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033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85801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55947"/>
            <a:ext cx="4687081" cy="93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544882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528692"/>
            <a:ext cx="5516514" cy="755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6" y="2688148"/>
            <a:ext cx="1393650" cy="76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909164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6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8155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96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94756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32710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5093918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26" y="4953000"/>
            <a:ext cx="1009174" cy="620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92" y="533400"/>
            <a:ext cx="1992073" cy="605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8403"/>
            <a:ext cx="3459561" cy="717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7800"/>
            <a:ext cx="3459887" cy="717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5024"/>
            <a:ext cx="4033825" cy="76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34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46687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57200"/>
            <a:ext cx="3647762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8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0618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81000"/>
            <a:ext cx="6160047" cy="83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3874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55190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4675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902" y="9144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60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72250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055888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749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50824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486" y="457200"/>
            <a:ext cx="2928295" cy="83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6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168583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3933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773" y="457200"/>
            <a:ext cx="2927722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7984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252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47952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058" y="457200"/>
            <a:ext cx="2927150" cy="83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743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58281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57200"/>
            <a:ext cx="3646155" cy="83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1842370"/>
            <a:ext cx="207267" cy="283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761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3862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444" y="1384387"/>
            <a:ext cx="2595756" cy="368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7466"/>
            <a:ext cx="1567957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74" y="381000"/>
            <a:ext cx="2307344" cy="368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5575759" cy="32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03534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15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968662"/>
            <a:ext cx="390679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586566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7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0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1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2106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957" y="1122066"/>
            <a:ext cx="3209810" cy="36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2" y="189178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198"/>
            <a:ext cx="3109456" cy="471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8" y="396601"/>
            <a:ext cx="3806252" cy="73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23" y="1676400"/>
            <a:ext cx="3834807" cy="735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6175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50389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12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68223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667591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449753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83434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358"/>
            <a:ext cx="2796927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38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1067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52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19246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481809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80" y="381000"/>
            <a:ext cx="2438673" cy="441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6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191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145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464300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0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581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605837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853" y="609600"/>
            <a:ext cx="1587237" cy="812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6712"/>
            <a:ext cx="2626872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518"/>
            <a:ext cx="1663479" cy="604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27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0999" y="2590800"/>
            <a:ext cx="53756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16532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6689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1000"/>
            <a:ext cx="3817832" cy="813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5074"/>
            <a:ext cx="204072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22703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47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24000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7502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00200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41526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9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3134948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8564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1361772"/>
            <a:ext cx="2362200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33169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052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753400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4091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79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34197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3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75687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355" y="6456905"/>
            <a:ext cx="922725" cy="248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246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250842"/>
            <a:ext cx="3352800" cy="100455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0061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5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478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6744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57200"/>
            <a:ext cx="619813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61516"/>
            <a:ext cx="1954970" cy="37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43" y="783606"/>
            <a:ext cx="2664448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97180"/>
            <a:ext cx="2447968" cy="866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02472"/>
            <a:ext cx="2447973" cy="86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7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47258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72316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68474"/>
            <a:ext cx="5019426" cy="677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778116"/>
            <a:ext cx="274320" cy="164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84" y="2619570"/>
            <a:ext cx="1401438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1948544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003" y="6477000"/>
            <a:ext cx="994693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47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804036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634" y="368474"/>
            <a:ext cx="6912966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1672512"/>
            <a:ext cx="1216943" cy="677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893688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003" y="6477000"/>
            <a:ext cx="994693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5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10"/>
  <p:tag name="INCORRECTPOINTVALUE" val="5"/>
  <p:tag name="VALUES" val="Correct|smicln|Incorrect|smicln|Incorrect|smicln|Incorrec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DEA655C36047BCAEC71A29B0F6B0B4"/>
  <p:tag name="VALUES" val="Incorrect|smicln|Correct|smicln|In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7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6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7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4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13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7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6EA062076B5456BA594531C387407C6"/>
  <p:tag name="VALUES" val="Incorrect|smicln|Correct|smicln|Incorrect|smicln|In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9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x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3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0"/>
  <p:tag name="INCORRECTPOINTVALUE" val="0"/>
  <p:tag name="VALUES" val="Correct|smicln|Incorrect|smicln|Incorrect|smicln|In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\ln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472E723AEBB4BF8987E0A79A4052B31"/>
  <p:tag name="VALUES" val="Incorrect|smicln|Correct|smicln|Incorrect|smicln|Incorrect"/>
  <p:tag name="CORRECTPOINTVALUE" val="0"/>
  <p:tag name="INCORRECTPOINTVALUE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e^{2x}-1}{\ln(1+x)}\right]\,\,=\,\,&#10;\lim_{x\to0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408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x)][2e^{2x}]-[e^{2x}-1][1/(1+x)]}{[\ln(1+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15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e^{2x}}{1/(1+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6AFC2AFEEB24A79AC1C45254E04D926"/>
  <p:tag name="VALUES" val="Incorrect|smicln|Incorrect|smicln|Correct|smicln|Incorrect"/>
  <p:tag name="CORRECTPOINTVALUE" val="0"/>
  <p:tag name="INCORRECTPOINTVALU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VALUES" val="Incorrect|smicln|Incorrect|smicln|Incorrect|smicln|Correct"/>
  <p:tag name="CORRECTPOINTVALUE" val="0"/>
  <p:tag name="INCORRECTPOINTVALUE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1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96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}{e^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5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e^x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2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x)(e^x)-(e^x)(1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57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xe^{x-1}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43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VALUES" val="Incorrect|smicln|Correct|smicln|Incorrect|smicln|Incorrect"/>
  <p:tag name="CORRECTPOINTVALUE" val="0"/>
  <p:tag name="INCORRECTPOINTVALU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5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VALUES" val="Correct|smicln|Incorrect|smicln|Incorrect|smicln|Incorrect"/>
  <p:tag name="CORRECTPOINTVALUE" val="0"/>
  <p:tag name="INCORRECTPOINTVALU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4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0"/>
  <p:tag name="INCORRECTPOINTVALUE" val="0"/>
  <p:tag name="VALUES" val="Incorrect|smicln|Correct|smicln|Incorrect|smicln|Incorrec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VALUES" val="Correct|smicln|Incorrect|smicln|Incorrect|smicln|Incorrect"/>
  <p:tag name="CORRECTPOINTVALUE" val="0"/>
  <p:tag name="INCORRECTPOINTVALUE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17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VALUES" val="Incorrect|smicln|Incorrect|smicln|Correct|smicln|Incorrect"/>
  <p:tag name="CORRECTPOINTVALUE" val="0"/>
  <p:tag name="INCORRECTPOINTVALUE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20"/>
  <p:tag name="INCORRECTPOINTVALUE" val="10"/>
  <p:tag name="VALUES" val="Incorrect|smicln|Incorrect|smicln|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5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3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4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VALUES" val="Correct|smicln|Incorrect|smicln|Incorrect|smicln|Incorrect"/>
  <p:tag name="CORRECTPOINTVALUE" val="0"/>
  <p:tag name="INCORRECTPOINTVALUE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4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8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VALUES" val="Incorrect|smicln|Correct|smicln|Incorrect|smicln|Incorrect"/>
  <p:tag name="CORRECTPOINTVALUE" val="0"/>
  <p:tag name="INCORRECTPOINTVALUE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62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0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6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e^x+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72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gent line at $(1,e+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7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6B2228B72054776AEBC3CA13B15AFAE"/>
  <p:tag name="VALUES" val="Incorrect|smicln|Incorrect|smicln|Correct|smicln|Incorrec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/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4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1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x)][f'(x)]-[f(x)][g'(x)]}{[g(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592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4)][f'(4)]-[f(4)][g'(4)]}{[g(4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593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21-6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6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6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7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CD690430AA4544989DB76B9EF0D3C28C"/>
  <p:tag name="VALUES" val="Incorrect|smicln|Incorrect|smicln|Correct|smicln|Incorrec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3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244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3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B5FFF5FC3F4EF6B7064F4549CBD4FF"/>
  <p:tag name="VALUES" val="Incorrect|smicln|Incorrect|smicln|Incorrect|smicln|Correct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}{dx}\left[\sin x\right]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8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\theta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60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91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10A9DAB4D9D4DC1BCC06A3AD10BFBB0"/>
  <p:tag name="CORRECTPOINTVALUE" val="0"/>
  <p:tag name="INCORRECTPOINTVALUE" val="0"/>
  <p:tag name="VALUES" val="Incorrect|smicln|Correct|smicln|Incorrect|smicln|Incorrec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+(x^2)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36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6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sin x)+(x^2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29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299B2B21A474AD3B21750627251DB64"/>
  <p:tag name="CORRECTPOINTVALUE" val="0"/>
  <p:tag name="INCORRECTPOINTVALUE" val="0"/>
  <p:tag name="VALUES" val="Correct|smicln|Incorrect|smicln|Incorrect|smicln|Incorrect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Correct|smicln|Incorrect|smicln|Incorrect|smicln|Incorrec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6AC72DF4AB4E75A290ADF4F5894AB4"/>
  <p:tag name="VALUES" val="Incorrect|smicln|Incorrect|smicln|Incorrect|smicln|Correc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garithmic derivative w.r.t.~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44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x^3+1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15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4+5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0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4x^3+10x}{-x^4+5x^2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7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x^4+5x^2+2}{-4x^3+10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Correct|smicln|Incorrect|smicln|In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7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12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7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&#10;=\lim_{x\to0}\frac{e^x}{12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3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4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18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10"/>
  <p:tag name="INCORRECTPOINTVALUE" val="5"/>
  <p:tag name="VALUES" val="Incorrect|smicln|Incorrect|smicln|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1691</Words>
  <Application>Microsoft Office PowerPoint</Application>
  <PresentationFormat>On-screen Show (4:3)</PresentationFormat>
  <Paragraphs>1589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180</cp:revision>
  <dcterms:created xsi:type="dcterms:W3CDTF">2009-01-22T21:52:53Z</dcterms:created>
  <dcterms:modified xsi:type="dcterms:W3CDTF">2013-03-01T21:12:47Z</dcterms:modified>
</cp:coreProperties>
</file>