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3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9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0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3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4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5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6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27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8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9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30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3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32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33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34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35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36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37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614" r:id="rId7"/>
    <p:sldId id="612" r:id="rId8"/>
    <p:sldId id="556" r:id="rId9"/>
    <p:sldId id="558" r:id="rId10"/>
    <p:sldId id="576" r:id="rId11"/>
    <p:sldId id="319" r:id="rId12"/>
    <p:sldId id="422" r:id="rId13"/>
    <p:sldId id="629" r:id="rId14"/>
    <p:sldId id="630" r:id="rId15"/>
    <p:sldId id="631" r:id="rId16"/>
    <p:sldId id="615" r:id="rId17"/>
    <p:sldId id="616" r:id="rId18"/>
    <p:sldId id="617" r:id="rId19"/>
    <p:sldId id="618" r:id="rId20"/>
    <p:sldId id="619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28" r:id="rId30"/>
    <p:sldId id="559" r:id="rId31"/>
    <p:sldId id="560" r:id="rId32"/>
    <p:sldId id="561" r:id="rId33"/>
    <p:sldId id="562" r:id="rId34"/>
    <p:sldId id="578" r:id="rId35"/>
    <p:sldId id="579" r:id="rId36"/>
    <p:sldId id="580" r:id="rId37"/>
    <p:sldId id="581" r:id="rId38"/>
    <p:sldId id="582" r:id="rId39"/>
    <p:sldId id="583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89" d="100"/>
          <a:sy n="8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26.png"/><Relationship Id="rId3" Type="http://schemas.openxmlformats.org/officeDocument/2006/relationships/tags" Target="../tags/tag104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33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25.png"/><Relationship Id="rId33" Type="http://schemas.openxmlformats.org/officeDocument/2006/relationships/image" Target="../media/image6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18.png"/><Relationship Id="rId32" Type="http://schemas.openxmlformats.org/officeDocument/2006/relationships/image" Target="../media/image60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17.png"/><Relationship Id="rId28" Type="http://schemas.openxmlformats.org/officeDocument/2006/relationships/image" Target="../media/image56.png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55.emf"/><Relationship Id="rId27" Type="http://schemas.openxmlformats.org/officeDocument/2006/relationships/image" Target="../media/image27.png"/><Relationship Id="rId30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6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64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27.xml"/><Relationship Id="rId21" Type="http://schemas.openxmlformats.org/officeDocument/2006/relationships/image" Target="../media/image65.emf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26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18.png"/><Relationship Id="rId28" Type="http://schemas.openxmlformats.org/officeDocument/2006/relationships/image" Target="../media/image57.png"/><Relationship Id="rId10" Type="http://schemas.openxmlformats.org/officeDocument/2006/relationships/tags" Target="../tags/tag134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1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17.png"/><Relationship Id="rId27" Type="http://schemas.openxmlformats.org/officeDocument/2006/relationships/image" Target="../media/image66.png"/><Relationship Id="rId30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image" Target="../media/image27.png"/><Relationship Id="rId3" Type="http://schemas.openxmlformats.org/officeDocument/2006/relationships/tags" Target="../tags/tag143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74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image" Target="../media/image26.png"/><Relationship Id="rId33" Type="http://schemas.openxmlformats.org/officeDocument/2006/relationships/image" Target="../media/image25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17.png"/><Relationship Id="rId28" Type="http://schemas.openxmlformats.org/officeDocument/2006/relationships/image" Target="../media/image70.png"/><Relationship Id="rId10" Type="http://schemas.openxmlformats.org/officeDocument/2006/relationships/tags" Target="../tags/tag1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3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68.emf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60.xml"/><Relationship Id="rId21" Type="http://schemas.openxmlformats.org/officeDocument/2006/relationships/image" Target="../media/image75.emf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26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18.png"/><Relationship Id="rId28" Type="http://schemas.openxmlformats.org/officeDocument/2006/relationships/image" Target="../media/image77.png"/><Relationship Id="rId10" Type="http://schemas.openxmlformats.org/officeDocument/2006/relationships/tags" Target="../tags/tag167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30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image" Target="../media/image17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26.png"/><Relationship Id="rId3" Type="http://schemas.openxmlformats.org/officeDocument/2006/relationships/tags" Target="../tags/tag176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85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25.png"/><Relationship Id="rId33" Type="http://schemas.openxmlformats.org/officeDocument/2006/relationships/image" Target="../media/image84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17.png"/><Relationship Id="rId28" Type="http://schemas.openxmlformats.org/officeDocument/2006/relationships/image" Target="../media/image81.png"/><Relationship Id="rId10" Type="http://schemas.openxmlformats.org/officeDocument/2006/relationships/tags" Target="../tags/tag1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80.emf"/><Relationship Id="rId27" Type="http://schemas.openxmlformats.org/officeDocument/2006/relationships/image" Target="../media/image27.png"/><Relationship Id="rId30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26.png"/><Relationship Id="rId3" Type="http://schemas.openxmlformats.org/officeDocument/2006/relationships/tags" Target="../tags/tag193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85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25.png"/><Relationship Id="rId33" Type="http://schemas.openxmlformats.org/officeDocument/2006/relationships/image" Target="../media/image9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2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4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86.emf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18.png"/><Relationship Id="rId3" Type="http://schemas.openxmlformats.org/officeDocument/2006/relationships/tags" Target="../tags/tag21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5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17.png"/><Relationship Id="rId33" Type="http://schemas.openxmlformats.org/officeDocument/2006/relationships/image" Target="../media/image94.png"/><Relationship Id="rId38" Type="http://schemas.openxmlformats.org/officeDocument/2006/relationships/image" Target="../media/image96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91.emf"/><Relationship Id="rId32" Type="http://schemas.openxmlformats.org/officeDocument/2006/relationships/image" Target="../media/image93.png"/><Relationship Id="rId37" Type="http://schemas.openxmlformats.org/officeDocument/2006/relationships/image" Target="../media/image28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6.png"/><Relationship Id="rId36" Type="http://schemas.openxmlformats.org/officeDocument/2006/relationships/image" Target="../media/image84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92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25.png"/><Relationship Id="rId30" Type="http://schemas.openxmlformats.org/officeDocument/2006/relationships/image" Target="../media/image22.png"/><Relationship Id="rId35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26.png"/><Relationship Id="rId3" Type="http://schemas.openxmlformats.org/officeDocument/2006/relationships/tags" Target="../tags/tag229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22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5.png"/><Relationship Id="rId33" Type="http://schemas.openxmlformats.org/officeDocument/2006/relationships/image" Target="../media/image84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18.png"/><Relationship Id="rId32" Type="http://schemas.openxmlformats.org/officeDocument/2006/relationships/image" Target="../media/image101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23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97.emf"/><Relationship Id="rId27" Type="http://schemas.openxmlformats.org/officeDocument/2006/relationships/image" Target="../media/image27.png"/><Relationship Id="rId30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46.xml"/><Relationship Id="rId21" Type="http://schemas.openxmlformats.org/officeDocument/2006/relationships/image" Target="../media/image102.emf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image" Target="../media/image26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18.png"/><Relationship Id="rId28" Type="http://schemas.openxmlformats.org/officeDocument/2006/relationships/image" Target="../media/image98.png"/><Relationship Id="rId10" Type="http://schemas.openxmlformats.org/officeDocument/2006/relationships/tags" Target="../tags/tag253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84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62.xml"/><Relationship Id="rId21" Type="http://schemas.openxmlformats.org/officeDocument/2006/relationships/image" Target="../media/image104.emf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6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8.png"/><Relationship Id="rId28" Type="http://schemas.openxmlformats.org/officeDocument/2006/relationships/image" Target="../media/image84.png"/><Relationship Id="rId10" Type="http://schemas.openxmlformats.org/officeDocument/2006/relationships/tags" Target="../tags/tag269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7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7.png"/><Relationship Id="rId27" Type="http://schemas.openxmlformats.org/officeDocument/2006/relationships/image" Target="../media/image105.png"/><Relationship Id="rId30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26.png"/><Relationship Id="rId3" Type="http://schemas.openxmlformats.org/officeDocument/2006/relationships/tags" Target="../tags/tag278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85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25.png"/><Relationship Id="rId33" Type="http://schemas.openxmlformats.org/officeDocument/2006/relationships/image" Target="../media/image113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10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17.png"/><Relationship Id="rId28" Type="http://schemas.openxmlformats.org/officeDocument/2006/relationships/image" Target="../media/image109.png"/><Relationship Id="rId10" Type="http://schemas.openxmlformats.org/officeDocument/2006/relationships/tags" Target="../tags/tag2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2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108.emf"/><Relationship Id="rId27" Type="http://schemas.openxmlformats.org/officeDocument/2006/relationships/image" Target="../media/image27.png"/><Relationship Id="rId30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95.xml"/><Relationship Id="rId21" Type="http://schemas.openxmlformats.org/officeDocument/2006/relationships/image" Target="../media/image114.emf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26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16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25.png"/><Relationship Id="rId32" Type="http://schemas.openxmlformats.org/officeDocument/2006/relationships/image" Target="../media/image117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8.png"/><Relationship Id="rId28" Type="http://schemas.openxmlformats.org/officeDocument/2006/relationships/image" Target="../media/image115.png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84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26.png"/><Relationship Id="rId3" Type="http://schemas.openxmlformats.org/officeDocument/2006/relationships/tags" Target="../tags/tag311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20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25.png"/><Relationship Id="rId33" Type="http://schemas.openxmlformats.org/officeDocument/2006/relationships/image" Target="../media/image119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8.png"/><Relationship Id="rId32" Type="http://schemas.openxmlformats.org/officeDocument/2006/relationships/image" Target="../media/image90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3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118.emf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26.png"/><Relationship Id="rId3" Type="http://schemas.openxmlformats.org/officeDocument/2006/relationships/tags" Target="../tags/tag328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22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25.png"/><Relationship Id="rId33" Type="http://schemas.openxmlformats.org/officeDocument/2006/relationships/image" Target="../media/image58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8.png"/><Relationship Id="rId32" Type="http://schemas.openxmlformats.org/officeDocument/2006/relationships/image" Target="../media/image37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7.png"/><Relationship Id="rId28" Type="http://schemas.openxmlformats.org/officeDocument/2006/relationships/image" Target="../media/image122.png"/><Relationship Id="rId10" Type="http://schemas.openxmlformats.org/officeDocument/2006/relationships/tags" Target="../tags/tag3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5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121.emf"/><Relationship Id="rId27" Type="http://schemas.openxmlformats.org/officeDocument/2006/relationships/image" Target="../media/image27.png"/><Relationship Id="rId30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26.png"/><Relationship Id="rId3" Type="http://schemas.openxmlformats.org/officeDocument/2006/relationships/tags" Target="../tags/tag345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30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25.png"/><Relationship Id="rId33" Type="http://schemas.openxmlformats.org/officeDocument/2006/relationships/image" Target="../media/image37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8.png"/><Relationship Id="rId32" Type="http://schemas.openxmlformats.org/officeDocument/2006/relationships/image" Target="../media/image129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7.png"/><Relationship Id="rId28" Type="http://schemas.openxmlformats.org/officeDocument/2006/relationships/image" Target="../media/image127.png"/><Relationship Id="rId10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26.emf"/><Relationship Id="rId27" Type="http://schemas.openxmlformats.org/officeDocument/2006/relationships/image" Target="../media/image27.png"/><Relationship Id="rId30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25.png"/><Relationship Id="rId3" Type="http://schemas.openxmlformats.org/officeDocument/2006/relationships/tags" Target="../tags/tag362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37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18.png"/><Relationship Id="rId33" Type="http://schemas.openxmlformats.org/officeDocument/2006/relationships/image" Target="../media/image133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131.emf"/><Relationship Id="rId28" Type="http://schemas.openxmlformats.org/officeDocument/2006/relationships/image" Target="../media/image27.png"/><Relationship Id="rId36" Type="http://schemas.openxmlformats.org/officeDocument/2006/relationships/image" Target="../media/image130.png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31" Type="http://schemas.openxmlformats.org/officeDocument/2006/relationships/image" Target="../media/image61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6.png"/><Relationship Id="rId30" Type="http://schemas.openxmlformats.org/officeDocument/2006/relationships/image" Target="../media/image132.png"/><Relationship Id="rId35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26.png"/><Relationship Id="rId3" Type="http://schemas.openxmlformats.org/officeDocument/2006/relationships/tags" Target="../tags/tag380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38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25.png"/><Relationship Id="rId33" Type="http://schemas.openxmlformats.org/officeDocument/2006/relationships/image" Target="../media/image85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36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8.png"/><Relationship Id="rId32" Type="http://schemas.openxmlformats.org/officeDocument/2006/relationships/image" Target="../media/image37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38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7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35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image" Target="../media/image26.png"/><Relationship Id="rId3" Type="http://schemas.openxmlformats.org/officeDocument/2006/relationships/tags" Target="../tags/tag397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85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25.png"/><Relationship Id="rId33" Type="http://schemas.openxmlformats.org/officeDocument/2006/relationships/image" Target="../media/image37.pn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3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18.png"/><Relationship Id="rId32" Type="http://schemas.openxmlformats.org/officeDocument/2006/relationships/image" Target="../media/image140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139.emf"/><Relationship Id="rId27" Type="http://schemas.openxmlformats.org/officeDocument/2006/relationships/image" Target="../media/image27.png"/><Relationship Id="rId30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image" Target="../media/image26.png"/><Relationship Id="rId3" Type="http://schemas.openxmlformats.org/officeDocument/2006/relationships/tags" Target="../tags/tag414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46.pn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image" Target="../media/image25.png"/><Relationship Id="rId33" Type="http://schemas.openxmlformats.org/officeDocument/2006/relationships/image" Target="../media/image145.png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43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18.png"/><Relationship Id="rId32" Type="http://schemas.openxmlformats.org/officeDocument/2006/relationships/image" Target="../media/image120.png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image" Target="../media/image17.png"/><Relationship Id="rId28" Type="http://schemas.openxmlformats.org/officeDocument/2006/relationships/image" Target="../media/image142.png"/><Relationship Id="rId10" Type="http://schemas.openxmlformats.org/officeDocument/2006/relationships/tags" Target="../tags/tag4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141.emf"/><Relationship Id="rId27" Type="http://schemas.openxmlformats.org/officeDocument/2006/relationships/image" Target="../media/image27.png"/><Relationship Id="rId30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image" Target="../media/image26.png"/><Relationship Id="rId3" Type="http://schemas.openxmlformats.org/officeDocument/2006/relationships/tags" Target="../tags/tag431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153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image" Target="../media/image25.png"/><Relationship Id="rId33" Type="http://schemas.openxmlformats.org/officeDocument/2006/relationships/image" Target="../media/image152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image" Target="../media/image17.png"/><Relationship Id="rId28" Type="http://schemas.openxmlformats.org/officeDocument/2006/relationships/image" Target="../media/image148.png"/><Relationship Id="rId10" Type="http://schemas.openxmlformats.org/officeDocument/2006/relationships/tags" Target="../tags/tag4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1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image" Target="../media/image147.emf"/><Relationship Id="rId27" Type="http://schemas.openxmlformats.org/officeDocument/2006/relationships/image" Target="../media/image27.png"/><Relationship Id="rId30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26.png"/><Relationship Id="rId3" Type="http://schemas.openxmlformats.org/officeDocument/2006/relationships/tags" Target="../tags/tag448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59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25.png"/><Relationship Id="rId33" Type="http://schemas.openxmlformats.org/officeDocument/2006/relationships/image" Target="../media/image158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56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image" Target="../media/image17.png"/><Relationship Id="rId28" Type="http://schemas.openxmlformats.org/officeDocument/2006/relationships/image" Target="../media/image155.png"/><Relationship Id="rId10" Type="http://schemas.openxmlformats.org/officeDocument/2006/relationships/tags" Target="../tags/tag4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1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image" Target="../media/image154.emf"/><Relationship Id="rId27" Type="http://schemas.openxmlformats.org/officeDocument/2006/relationships/image" Target="../media/image27.png"/><Relationship Id="rId30" Type="http://schemas.openxmlformats.org/officeDocument/2006/relationships/image" Target="../media/image1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image" Target="../media/image25.png"/><Relationship Id="rId3" Type="http://schemas.openxmlformats.org/officeDocument/2006/relationships/tags" Target="../tags/tag465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64.png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image" Target="../media/image18.png"/><Relationship Id="rId33" Type="http://schemas.openxmlformats.org/officeDocument/2006/relationships/image" Target="../media/image163.png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1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image" Target="../media/image160.emf"/><Relationship Id="rId28" Type="http://schemas.openxmlformats.org/officeDocument/2006/relationships/image" Target="../media/image27.png"/><Relationship Id="rId36" Type="http://schemas.openxmlformats.org/officeDocument/2006/relationships/image" Target="../media/image166.png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image" Target="../media/image47.pn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6.png"/><Relationship Id="rId30" Type="http://schemas.openxmlformats.org/officeDocument/2006/relationships/image" Target="../media/image162.png"/><Relationship Id="rId35" Type="http://schemas.openxmlformats.org/officeDocument/2006/relationships/image" Target="../media/image1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image" Target="../media/image26.png"/><Relationship Id="rId3" Type="http://schemas.openxmlformats.org/officeDocument/2006/relationships/tags" Target="../tags/tag483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2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image" Target="../media/image25.png"/><Relationship Id="rId33" Type="http://schemas.openxmlformats.org/officeDocument/2006/relationships/image" Target="../media/image171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8.png"/><Relationship Id="rId32" Type="http://schemas.openxmlformats.org/officeDocument/2006/relationships/image" Target="../media/image170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17.png"/><Relationship Id="rId28" Type="http://schemas.openxmlformats.org/officeDocument/2006/relationships/image" Target="../media/image168.png"/><Relationship Id="rId10" Type="http://schemas.openxmlformats.org/officeDocument/2006/relationships/tags" Target="../tags/tag4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9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image" Target="../media/image167.emf"/><Relationship Id="rId27" Type="http://schemas.openxmlformats.org/officeDocument/2006/relationships/image" Target="../media/image27.png"/><Relationship Id="rId30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17.png"/><Relationship Id="rId3" Type="http://schemas.openxmlformats.org/officeDocument/2006/relationships/tags" Target="../tags/tag500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2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58.png"/><Relationship Id="rId33" Type="http://schemas.openxmlformats.org/officeDocument/2006/relationships/image" Target="../media/image175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173.png"/><Relationship Id="rId32" Type="http://schemas.openxmlformats.org/officeDocument/2006/relationships/image" Target="../media/image171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57.png"/><Relationship Id="rId28" Type="http://schemas.openxmlformats.org/officeDocument/2006/relationships/image" Target="../media/image25.png"/><Relationship Id="rId10" Type="http://schemas.openxmlformats.org/officeDocument/2006/relationships/tags" Target="../tags/tag5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4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image" Target="../media/image172.emf"/><Relationship Id="rId27" Type="http://schemas.openxmlformats.org/officeDocument/2006/relationships/image" Target="../media/image18.png"/><Relationship Id="rId30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image" Target="../media/image25.png"/><Relationship Id="rId3" Type="http://schemas.openxmlformats.org/officeDocument/2006/relationships/tags" Target="../tags/tag517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80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image" Target="../media/image18.png"/><Relationship Id="rId33" Type="http://schemas.openxmlformats.org/officeDocument/2006/relationships/image" Target="../media/image179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image" Target="../media/image17.png"/><Relationship Id="rId32" Type="http://schemas.openxmlformats.org/officeDocument/2006/relationships/image" Target="../media/image57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image" Target="../media/image176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image" Target="../media/image178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6.png"/><Relationship Id="rId30" Type="http://schemas.openxmlformats.org/officeDocument/2006/relationships/image" Target="../media/image177.png"/><Relationship Id="rId35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35.xml"/><Relationship Id="rId21" Type="http://schemas.openxmlformats.org/officeDocument/2006/relationships/image" Target="../media/image182.emf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image" Target="../media/image26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542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84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image" Target="../media/image17.png"/><Relationship Id="rId27" Type="http://schemas.openxmlformats.org/officeDocument/2006/relationships/image" Target="../media/image183.png"/><Relationship Id="rId30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26" Type="http://schemas.openxmlformats.org/officeDocument/2006/relationships/image" Target="../media/image27.png"/><Relationship Id="rId3" Type="http://schemas.openxmlformats.org/officeDocument/2006/relationships/tags" Target="../tags/tag551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22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image" Target="../media/image26.png"/><Relationship Id="rId33" Type="http://schemas.openxmlformats.org/officeDocument/2006/relationships/image" Target="../media/image189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25.png"/><Relationship Id="rId32" Type="http://schemas.openxmlformats.org/officeDocument/2006/relationships/image" Target="../media/image188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5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image" Target="../media/image185.emf"/><Relationship Id="rId27" Type="http://schemas.openxmlformats.org/officeDocument/2006/relationships/image" Target="../media/image186.png"/><Relationship Id="rId30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image" Target="../media/image27.png"/><Relationship Id="rId3" Type="http://schemas.openxmlformats.org/officeDocument/2006/relationships/tags" Target="../tags/tag568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18.png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image" Target="../media/image26.png"/><Relationship Id="rId33" Type="http://schemas.openxmlformats.org/officeDocument/2006/relationships/image" Target="../media/image189.png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image" Target="../media/image25.png"/><Relationship Id="rId32" Type="http://schemas.openxmlformats.org/officeDocument/2006/relationships/image" Target="../media/image192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image" Target="../media/image190.emf"/><Relationship Id="rId28" Type="http://schemas.openxmlformats.org/officeDocument/2006/relationships/image" Target="../media/image57.png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31" Type="http://schemas.openxmlformats.org/officeDocument/2006/relationships/image" Target="../media/image191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60.png"/><Relationship Id="rId30" Type="http://schemas.openxmlformats.org/officeDocument/2006/relationships/image" Target="../media/image17.png"/><Relationship Id="rId35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97.png"/><Relationship Id="rId3" Type="http://schemas.openxmlformats.org/officeDocument/2006/relationships/tags" Target="../tags/tag5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6.png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image" Target="../media/image195.png"/><Relationship Id="rId5" Type="http://schemas.openxmlformats.org/officeDocument/2006/relationships/tags" Target="../tags/tag589.xml"/><Relationship Id="rId10" Type="http://schemas.openxmlformats.org/officeDocument/2006/relationships/image" Target="../media/image5.png"/><Relationship Id="rId4" Type="http://schemas.openxmlformats.org/officeDocument/2006/relationships/tags" Target="../tags/tag588.xml"/><Relationship Id="rId9" Type="http://schemas.openxmlformats.org/officeDocument/2006/relationships/image" Target="../media/image1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4.emf"/><Relationship Id="rId39" Type="http://schemas.openxmlformats.org/officeDocument/2006/relationships/image" Target="../media/image35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30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oleObject" Target="../embeddings/oleObject2.bin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32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2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5.xml"/><Relationship Id="rId21" Type="http://schemas.openxmlformats.org/officeDocument/2006/relationships/image" Target="../media/image3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26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3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tags" Target="../tags/tag62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7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71.xml"/><Relationship Id="rId21" Type="http://schemas.openxmlformats.org/officeDocument/2006/relationships/image" Target="../media/image43.emf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26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25.png"/><Relationship Id="rId32" Type="http://schemas.openxmlformats.org/officeDocument/2006/relationships/image" Target="../media/image48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8.png"/><Relationship Id="rId28" Type="http://schemas.openxmlformats.org/officeDocument/2006/relationships/image" Target="../media/image45.png"/><Relationship Id="rId10" Type="http://schemas.openxmlformats.org/officeDocument/2006/relationships/tags" Target="../tags/tag78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7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17.png"/><Relationship Id="rId27" Type="http://schemas.openxmlformats.org/officeDocument/2006/relationships/image" Target="../media/image44.png"/><Relationship Id="rId3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26.png"/><Relationship Id="rId3" Type="http://schemas.openxmlformats.org/officeDocument/2006/relationships/tags" Target="../tags/tag87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4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25.png"/><Relationship Id="rId33" Type="http://schemas.openxmlformats.org/officeDocument/2006/relationships/image" Target="../media/image53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8.png"/><Relationship Id="rId32" Type="http://schemas.openxmlformats.org/officeDocument/2006/relationships/image" Target="../media/image52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17.png"/><Relationship Id="rId28" Type="http://schemas.openxmlformats.org/officeDocument/2006/relationships/image" Target="../media/image50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49.emf"/><Relationship Id="rId27" Type="http://schemas.openxmlformats.org/officeDocument/2006/relationships/image" Target="../media/image27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8 March </a:t>
            </a:r>
            <a:r>
              <a:rPr lang="en-US" sz="3200" dirty="0" smtClean="0"/>
              <a:t>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98288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72316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68474"/>
            <a:ext cx="5019426" cy="677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778116"/>
            <a:ext cx="274320" cy="164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84" y="1670600"/>
            <a:ext cx="1401438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904574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003" y="6477000"/>
            <a:ext cx="994693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47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58398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634" y="368474"/>
            <a:ext cx="6912966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1672512"/>
            <a:ext cx="1216943" cy="677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893688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5" y="6477000"/>
            <a:ext cx="805229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6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391711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3124200"/>
            <a:ext cx="2461419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3250077"/>
            <a:ext cx="1511008" cy="788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216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00282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9475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1867053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523" y="6421372"/>
            <a:ext cx="897377" cy="298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95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1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11758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39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924661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08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191248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7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960371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77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34087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068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243495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01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37432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82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388274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257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09410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1420" y="822588"/>
            <a:ext cx="914918" cy="168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5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1371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818112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34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9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55" y="609600"/>
            <a:ext cx="4741946" cy="510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416352" cy="850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4726"/>
            <a:ext cx="416083" cy="71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59394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212" y="495822"/>
            <a:ext cx="356514" cy="21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10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56286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39156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83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73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55600" y="2604868"/>
            <a:ext cx="110915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37430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038"/>
            <a:ext cx="377320" cy="18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556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32" y="394570"/>
            <a:ext cx="4630868" cy="416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637" y="693802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71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42900" y="2590800"/>
            <a:ext cx="135567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2094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81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991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42900" y="2590800"/>
            <a:ext cx="135567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176230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430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8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18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04946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057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46342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57200"/>
            <a:ext cx="264500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1" y="838200"/>
            <a:ext cx="906989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583" y="3352800"/>
            <a:ext cx="1549817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325" y="1107728"/>
            <a:ext cx="3683733" cy="415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10" y="20574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46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1336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89203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854" y="457200"/>
            <a:ext cx="2626498" cy="37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0" y="8382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392" y="3352800"/>
            <a:ext cx="1550198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955" y="1107728"/>
            <a:ext cx="3664472" cy="415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09" y="2057400"/>
            <a:ext cx="906993" cy="812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143000"/>
            <a:ext cx="16764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31379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9466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425852"/>
            <a:ext cx="738632" cy="245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19201"/>
            <a:ext cx="793514" cy="74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34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25052" y="2639860"/>
            <a:ext cx="2222848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05367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755416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033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85801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55947"/>
            <a:ext cx="4687081" cy="93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544882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528692"/>
            <a:ext cx="5516514" cy="755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6" y="2688148"/>
            <a:ext cx="1393650" cy="76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909164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6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8155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96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94756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32710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5093918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26" y="4953000"/>
            <a:ext cx="1009174" cy="620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92" y="533400"/>
            <a:ext cx="1992073" cy="605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8403"/>
            <a:ext cx="3459561" cy="717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7800"/>
            <a:ext cx="3459887" cy="717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5024"/>
            <a:ext cx="4033825" cy="76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34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46687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57200"/>
            <a:ext cx="3647762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8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0618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81000"/>
            <a:ext cx="6160047" cy="83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3874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55190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4675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902" y="9144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60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72250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055888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749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34197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930300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081" y="5155504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136048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84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508373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252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52756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33600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85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75687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355" y="6456905"/>
            <a:ext cx="922725" cy="248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246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177452"/>
            <a:ext cx="3352800" cy="100455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00061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5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478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6744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57200"/>
            <a:ext cx="619813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61516"/>
            <a:ext cx="1954970" cy="37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43" y="783606"/>
            <a:ext cx="2664448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23790"/>
            <a:ext cx="2447968" cy="866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80466"/>
            <a:ext cx="2447973" cy="86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7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4+5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04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4x^3+10x}{-x^4+5x^2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x^4+5x^2+2}{-4x^3+10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74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12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7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&#10;=\lim_{x\to0}\frac{e^x}{12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3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4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183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Incorrect|smicln|Incorrect|smicln|Correct|smicln|Incorrec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VALUES" val="Incorrect|smicln|Correct|smicln|Incorrect|smicln|Incorrect"/>
  <p:tag name="CORRECTPOINTVALUE" val="0"/>
  <p:tag name="INCORRECTPOINTVALU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20"/>
  <p:tag name="INCORRECTPOINTVALUE" val="10"/>
  <p:tag name="VALUES" val="Incorrect|smicln|Incorrect|smicln|Incorrect|smicln|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xe^{-x}=\lim_{x\to\infty}{\color{blue}??}=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98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7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8C5D0B1F13CB4A7ABA2266DCDFF48B17"/>
  <p:tag name="VALUES" val="Incorrect|smicln|Incorrect|smicln|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10"/>
  <p:tag name="SLIDEGUID" val="60B284EEC3504CCF97C6C7452957DFC4"/>
  <p:tag name="VALUES" val="Incorrect|smicln|Correct|smicln|Incorrect|smicln|Incorrec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30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DB8A272E24134E13A29720096D0FBF61"/>
  <p:tag name="VALUES" val="Incorrect|smicln|Correct|smicln|In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5E119F0B5794FD0915606927CF1FD44"/>
  <p:tag name="VALUES" val="Incorrect|smicln|Correct|smicln|Incorrect|smicln|Incorrec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DEA655C36047BCAEC71A29B0F6B0B4"/>
  <p:tag name="VALUES" val="Incorrect|smicln|Correct|smicln|Incorrect|smicln|Incorrec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7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6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7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4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13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7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6EA062076B5456BA594531C387407C6"/>
  <p:tag name="VALUES" val="Incorrect|smicln|Correct|smicln|Incorrect|smicln|Incorrec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93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x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3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0"/>
  <p:tag name="INCORRECTPOINTVALUE" val="0"/>
  <p:tag name="VALUES" val="Correct|smicln|Incorrect|smicln|Incorrect|smicln|Incorrec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\ln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472E723AEBB4BF8987E0A79A4052B31"/>
  <p:tag name="VALUES" val="Incorrect|smicln|Correct|smicln|Incorrect|smicln|Incorrect"/>
  <p:tag name="CORRECTPOINTVALUE" val="0"/>
  <p:tag name="INCORRECTPOINTVALUE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e^{2x}-1}{\ln(1+x)}\right]\,\,=\,\,&#10;\lim_{x\to0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408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x)][2e^{2x}]-[e^{2x}-1][1/(1+x)]}{[\ln(1+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156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e^{2x}}{1/(1+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5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6AFC2AFEEB24A79AC1C45254E04D926"/>
  <p:tag name="VALUES" val="Incorrect|smicln|Incorrect|smicln|Correct|smicln|Incorrect"/>
  <p:tag name="CORRECTPOINTVALUE" val="0"/>
  <p:tag name="INCORRECTPOINTVALU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VALUES" val="Incorrect|smicln|Incorrect|smicln|Incorrect|smicln|Correct"/>
  <p:tag name="CORRECTPOINTVALUE" val="0"/>
  <p:tag name="INCORRECTPOINTVALUE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1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969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}{e^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5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e^x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2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x)(e^x)-(e^x)(1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57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xe^{x-1}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4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VALUES" val="Incorrect|smicln|Correct|smicln|Incorrect|smicln|Incorrect"/>
  <p:tag name="CORRECTPOINTVALUE" val="0"/>
  <p:tag name="INCORRECTPOINTVALUE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Incorrect|smicln|Correct|smicln|Incorrect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54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VALUES" val="Correct|smicln|Incorrect|smicln|Incorrect|smicln|Incorrect"/>
  <p:tag name="CORRECTPOINTVALUE" val="0"/>
  <p:tag name="INCORRECTPOINTVALUE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4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0"/>
  <p:tag name="INCORRECTPOINTVALUE" val="0"/>
  <p:tag name="VALUES" val="Incorrect|smicln|Correct|smicln|Incorrect|smicln|Incorrect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20"/>
  <p:tag name="INCORRECTPOINTVALUE" val="10"/>
  <p:tag name="VALUES" val="Incorrect|smicln|Incorrect|smicln|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garithmic derivative w.r.t.~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4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x^3+1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15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1691</Words>
  <Application>Microsoft Office PowerPoint</Application>
  <PresentationFormat>On-screen Show (4:3)</PresentationFormat>
  <Paragraphs>1589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185</cp:revision>
  <dcterms:created xsi:type="dcterms:W3CDTF">2009-01-22T21:52:53Z</dcterms:created>
  <dcterms:modified xsi:type="dcterms:W3CDTF">2013-03-06T18:59:07Z</dcterms:modified>
</cp:coreProperties>
</file>