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4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5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6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7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8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9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10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11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12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13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14.xml" ContentType="application/vnd.openxmlformats-officedocument.presentationml.notesSl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15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notesSlides/notesSlide16.xml" ContentType="application/vnd.openxmlformats-officedocument.presentationml.notesSlide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notesSlides/notesSlide17.xml" ContentType="application/vnd.openxmlformats-officedocument.presentationml.notesSlide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18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notesSlides/notesSlide19.xml" ContentType="application/vnd.openxmlformats-officedocument.presentationml.notesSlide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notesSlides/notesSlide20.xml" ContentType="application/vnd.openxmlformats-officedocument.presentationml.notesSlide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notesSlides/notesSlide21.xml" ContentType="application/vnd.openxmlformats-officedocument.presentationml.notesSlide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notesSlides/notesSlide22.xml" ContentType="application/vnd.openxmlformats-officedocument.presentationml.notesSlide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notesSlides/notesSlide23.xml" ContentType="application/vnd.openxmlformats-officedocument.presentationml.notesSlide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notesSlides/notesSlide24.xml" ContentType="application/vnd.openxmlformats-officedocument.presentationml.notesSlide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notesSlides/notesSlide25.xml" ContentType="application/vnd.openxmlformats-officedocument.presentationml.notesSlide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notesSlides/notesSlide26.xml" ContentType="application/vnd.openxmlformats-officedocument.presentationml.notesSlide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notesSlides/notesSlide27.xml" ContentType="application/vnd.openxmlformats-officedocument.presentationml.notesSlide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notesSlides/notesSlide28.xml" ContentType="application/vnd.openxmlformats-officedocument.presentationml.notesSlide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notesSlides/notesSlide29.xml" ContentType="application/vnd.openxmlformats-officedocument.presentationml.notesSlide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notesSlides/notesSlide30.xml" ContentType="application/vnd.openxmlformats-officedocument.presentationml.notesSlide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notesSlides/notesSlide31.xml" ContentType="application/vnd.openxmlformats-officedocument.presentationml.notesSlide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notesSlides/notesSlide32.xml" ContentType="application/vnd.openxmlformats-officedocument.presentationml.notesSlide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notesSlides/notesSlide33.xml" ContentType="application/vnd.openxmlformats-officedocument.presentationml.notesSlide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notesSlides/notesSlide34.xml" ContentType="application/vnd.openxmlformats-officedocument.presentationml.notesSlide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notesSlides/notesSlide35.xml" ContentType="application/vnd.openxmlformats-officedocument.presentationml.notesSlide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notesSlides/notesSlide36.xml" ContentType="application/vnd.openxmlformats-officedocument.presentationml.notesSlide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notesSlides/notesSlide37.xml" ContentType="application/vnd.openxmlformats-officedocument.presentationml.notesSlide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75" r:id="rId2"/>
    <p:sldId id="309" r:id="rId3"/>
    <p:sldId id="310" r:id="rId4"/>
    <p:sldId id="277" r:id="rId5"/>
    <p:sldId id="588" r:id="rId6"/>
    <p:sldId id="651" r:id="rId7"/>
    <p:sldId id="652" r:id="rId8"/>
    <p:sldId id="653" r:id="rId9"/>
    <p:sldId id="663" r:id="rId10"/>
    <p:sldId id="654" r:id="rId11"/>
    <p:sldId id="319" r:id="rId12"/>
    <p:sldId id="422" r:id="rId13"/>
    <p:sldId id="656" r:id="rId14"/>
    <p:sldId id="657" r:id="rId15"/>
    <p:sldId id="658" r:id="rId16"/>
    <p:sldId id="659" r:id="rId17"/>
    <p:sldId id="660" r:id="rId18"/>
    <p:sldId id="661" r:id="rId19"/>
    <p:sldId id="662" r:id="rId20"/>
    <p:sldId id="632" r:id="rId21"/>
    <p:sldId id="633" r:id="rId22"/>
    <p:sldId id="634" r:id="rId23"/>
    <p:sldId id="635" r:id="rId24"/>
    <p:sldId id="636" r:id="rId25"/>
    <p:sldId id="629" r:id="rId26"/>
    <p:sldId id="630" r:id="rId27"/>
    <p:sldId id="631" r:id="rId28"/>
    <p:sldId id="615" r:id="rId29"/>
    <p:sldId id="616" r:id="rId30"/>
    <p:sldId id="617" r:id="rId31"/>
    <p:sldId id="618" r:id="rId32"/>
    <p:sldId id="619" r:id="rId33"/>
    <p:sldId id="620" r:id="rId34"/>
    <p:sldId id="621" r:id="rId35"/>
    <p:sldId id="622" r:id="rId36"/>
    <p:sldId id="623" r:id="rId37"/>
    <p:sldId id="624" r:id="rId38"/>
    <p:sldId id="625" r:id="rId39"/>
    <p:sldId id="583" r:id="rId40"/>
    <p:sldId id="307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75" autoAdjust="0"/>
    <p:restoredTop sz="94660"/>
  </p:normalViewPr>
  <p:slideViewPr>
    <p:cSldViewPr>
      <p:cViewPr varScale="1">
        <p:scale>
          <a:sx n="78" d="100"/>
          <a:sy n="78" d="100"/>
        </p:scale>
        <p:origin x="-9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13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14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15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16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19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20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21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22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23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26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27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30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5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32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33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35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40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9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10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26" Type="http://schemas.openxmlformats.org/officeDocument/2006/relationships/image" Target="../media/image25.png"/><Relationship Id="rId3" Type="http://schemas.openxmlformats.org/officeDocument/2006/relationships/tags" Target="../tags/tag105.xml"/><Relationship Id="rId21" Type="http://schemas.openxmlformats.org/officeDocument/2006/relationships/notesSlide" Target="../notesSlides/notesSlide8.xml"/><Relationship Id="rId34" Type="http://schemas.openxmlformats.org/officeDocument/2006/relationships/image" Target="../media/image59.png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image" Target="../media/image18.png"/><Relationship Id="rId33" Type="http://schemas.openxmlformats.org/officeDocument/2006/relationships/image" Target="../media/image33.png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52.png"/><Relationship Id="rId1" Type="http://schemas.openxmlformats.org/officeDocument/2006/relationships/vmlDrawing" Target="../drawings/vmlDrawing6.v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image" Target="../media/image17.png"/><Relationship Id="rId32" Type="http://schemas.openxmlformats.org/officeDocument/2006/relationships/image" Target="../media/image55.png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image" Target="../media/image56.emf"/><Relationship Id="rId28" Type="http://schemas.openxmlformats.org/officeDocument/2006/relationships/image" Target="../media/image27.png"/><Relationship Id="rId36" Type="http://schemas.openxmlformats.org/officeDocument/2006/relationships/image" Target="../media/image51.png"/><Relationship Id="rId10" Type="http://schemas.openxmlformats.org/officeDocument/2006/relationships/tags" Target="../tags/tag112.xml"/><Relationship Id="rId19" Type="http://schemas.openxmlformats.org/officeDocument/2006/relationships/tags" Target="../tags/tag121.xml"/><Relationship Id="rId31" Type="http://schemas.openxmlformats.org/officeDocument/2006/relationships/image" Target="../media/image58.png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oleObject" Target="../embeddings/oleObject6.bin"/><Relationship Id="rId27" Type="http://schemas.openxmlformats.org/officeDocument/2006/relationships/image" Target="../media/image26.png"/><Relationship Id="rId30" Type="http://schemas.openxmlformats.org/officeDocument/2006/relationships/image" Target="../media/image57.png"/><Relationship Id="rId35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7" Type="http://schemas.openxmlformats.org/officeDocument/2006/relationships/image" Target="../media/image62.pn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61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7" Type="http://schemas.openxmlformats.org/officeDocument/2006/relationships/image" Target="../media/image63.pn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image" Target="../media/image61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26" Type="http://schemas.openxmlformats.org/officeDocument/2006/relationships/image" Target="../media/image25.png"/><Relationship Id="rId3" Type="http://schemas.openxmlformats.org/officeDocument/2006/relationships/tags" Target="../tags/tag129.xml"/><Relationship Id="rId21" Type="http://schemas.openxmlformats.org/officeDocument/2006/relationships/notesSlide" Target="../notesSlides/notesSlide11.xml"/><Relationship Id="rId34" Type="http://schemas.openxmlformats.org/officeDocument/2006/relationships/image" Target="../media/image68.png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5.png"/><Relationship Id="rId1" Type="http://schemas.openxmlformats.org/officeDocument/2006/relationships/vmlDrawing" Target="../drawings/vmlDrawing7.v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24" Type="http://schemas.openxmlformats.org/officeDocument/2006/relationships/image" Target="../media/image17.png"/><Relationship Id="rId32" Type="http://schemas.openxmlformats.org/officeDocument/2006/relationships/image" Target="../media/image29.png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23" Type="http://schemas.openxmlformats.org/officeDocument/2006/relationships/image" Target="../media/image64.emf"/><Relationship Id="rId28" Type="http://schemas.openxmlformats.org/officeDocument/2006/relationships/image" Target="../media/image27.png"/><Relationship Id="rId36" Type="http://schemas.openxmlformats.org/officeDocument/2006/relationships/image" Target="../media/image70.png"/><Relationship Id="rId10" Type="http://schemas.openxmlformats.org/officeDocument/2006/relationships/tags" Target="../tags/tag136.xml"/><Relationship Id="rId19" Type="http://schemas.openxmlformats.org/officeDocument/2006/relationships/tags" Target="../tags/tag145.xml"/><Relationship Id="rId31" Type="http://schemas.openxmlformats.org/officeDocument/2006/relationships/image" Target="../media/image67.png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oleObject" Target="../embeddings/oleObject7.bin"/><Relationship Id="rId27" Type="http://schemas.openxmlformats.org/officeDocument/2006/relationships/image" Target="../media/image26.png"/><Relationship Id="rId30" Type="http://schemas.openxmlformats.org/officeDocument/2006/relationships/image" Target="../media/image66.png"/><Relationship Id="rId35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tags" Target="../tags/tag15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147.xml"/><Relationship Id="rId21" Type="http://schemas.openxmlformats.org/officeDocument/2006/relationships/image" Target="../media/image71.emf"/><Relationship Id="rId7" Type="http://schemas.openxmlformats.org/officeDocument/2006/relationships/tags" Target="../tags/tag151.xml"/><Relationship Id="rId12" Type="http://schemas.openxmlformats.org/officeDocument/2006/relationships/tags" Target="../tags/tag156.xml"/><Relationship Id="rId17" Type="http://schemas.openxmlformats.org/officeDocument/2006/relationships/tags" Target="../tags/tag161.xml"/><Relationship Id="rId25" Type="http://schemas.openxmlformats.org/officeDocument/2006/relationships/image" Target="../media/image26.png"/><Relationship Id="rId2" Type="http://schemas.openxmlformats.org/officeDocument/2006/relationships/tags" Target="../tags/tag146.xml"/><Relationship Id="rId16" Type="http://schemas.openxmlformats.org/officeDocument/2006/relationships/tags" Target="../tags/tag160.xml"/><Relationship Id="rId20" Type="http://schemas.openxmlformats.org/officeDocument/2006/relationships/oleObject" Target="../embeddings/oleObject8.bin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8.v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24" Type="http://schemas.openxmlformats.org/officeDocument/2006/relationships/image" Target="../media/image25.png"/><Relationship Id="rId32" Type="http://schemas.openxmlformats.org/officeDocument/2006/relationships/image" Target="../media/image75.png"/><Relationship Id="rId5" Type="http://schemas.openxmlformats.org/officeDocument/2006/relationships/tags" Target="../tags/tag149.xml"/><Relationship Id="rId15" Type="http://schemas.openxmlformats.org/officeDocument/2006/relationships/tags" Target="../tags/tag159.xml"/><Relationship Id="rId23" Type="http://schemas.openxmlformats.org/officeDocument/2006/relationships/image" Target="../media/image18.png"/><Relationship Id="rId28" Type="http://schemas.openxmlformats.org/officeDocument/2006/relationships/image" Target="../media/image73.png"/><Relationship Id="rId10" Type="http://schemas.openxmlformats.org/officeDocument/2006/relationships/tags" Target="../tags/tag154.xml"/><Relationship Id="rId19" Type="http://schemas.openxmlformats.org/officeDocument/2006/relationships/notesSlide" Target="../notesSlides/notesSlide12.xml"/><Relationship Id="rId31" Type="http://schemas.openxmlformats.org/officeDocument/2006/relationships/image" Target="../media/image74.png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tags" Target="../tags/tag158.xml"/><Relationship Id="rId22" Type="http://schemas.openxmlformats.org/officeDocument/2006/relationships/image" Target="../media/image17.png"/><Relationship Id="rId27" Type="http://schemas.openxmlformats.org/officeDocument/2006/relationships/image" Target="../media/image72.png"/><Relationship Id="rId30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tags" Target="../tags/tag173.xml"/><Relationship Id="rId18" Type="http://schemas.openxmlformats.org/officeDocument/2006/relationships/tags" Target="../tags/tag178.xml"/><Relationship Id="rId26" Type="http://schemas.openxmlformats.org/officeDocument/2006/relationships/image" Target="../media/image18.png"/><Relationship Id="rId3" Type="http://schemas.openxmlformats.org/officeDocument/2006/relationships/tags" Target="../tags/tag163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51.png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tags" Target="../tags/tag177.xml"/><Relationship Id="rId25" Type="http://schemas.openxmlformats.org/officeDocument/2006/relationships/image" Target="../media/image17.png"/><Relationship Id="rId33" Type="http://schemas.openxmlformats.org/officeDocument/2006/relationships/image" Target="../media/image79.png"/><Relationship Id="rId38" Type="http://schemas.openxmlformats.org/officeDocument/2006/relationships/image" Target="../media/image22.png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20" Type="http://schemas.openxmlformats.org/officeDocument/2006/relationships/tags" Target="../tags/tag180.xml"/><Relationship Id="rId29" Type="http://schemas.openxmlformats.org/officeDocument/2006/relationships/image" Target="../media/image27.png"/><Relationship Id="rId1" Type="http://schemas.openxmlformats.org/officeDocument/2006/relationships/vmlDrawing" Target="../drawings/vmlDrawing9.v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24" Type="http://schemas.openxmlformats.org/officeDocument/2006/relationships/image" Target="../media/image76.emf"/><Relationship Id="rId32" Type="http://schemas.openxmlformats.org/officeDocument/2006/relationships/image" Target="../media/image78.png"/><Relationship Id="rId37" Type="http://schemas.openxmlformats.org/officeDocument/2006/relationships/image" Target="../media/image82.png"/><Relationship Id="rId5" Type="http://schemas.openxmlformats.org/officeDocument/2006/relationships/tags" Target="../tags/tag165.xml"/><Relationship Id="rId15" Type="http://schemas.openxmlformats.org/officeDocument/2006/relationships/tags" Target="../tags/tag175.xml"/><Relationship Id="rId23" Type="http://schemas.openxmlformats.org/officeDocument/2006/relationships/oleObject" Target="../embeddings/oleObject9.bin"/><Relationship Id="rId28" Type="http://schemas.openxmlformats.org/officeDocument/2006/relationships/image" Target="../media/image26.png"/><Relationship Id="rId36" Type="http://schemas.openxmlformats.org/officeDocument/2006/relationships/image" Target="../media/image81.png"/><Relationship Id="rId10" Type="http://schemas.openxmlformats.org/officeDocument/2006/relationships/tags" Target="../tags/tag170.xml"/><Relationship Id="rId19" Type="http://schemas.openxmlformats.org/officeDocument/2006/relationships/tags" Target="../tags/tag179.xml"/><Relationship Id="rId31" Type="http://schemas.openxmlformats.org/officeDocument/2006/relationships/image" Target="../media/image77.png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Relationship Id="rId22" Type="http://schemas.openxmlformats.org/officeDocument/2006/relationships/notesSlide" Target="../notesSlides/notesSlide13.xml"/><Relationship Id="rId27" Type="http://schemas.openxmlformats.org/officeDocument/2006/relationships/image" Target="../media/image25.png"/><Relationship Id="rId30" Type="http://schemas.openxmlformats.org/officeDocument/2006/relationships/image" Target="../media/image65.png"/><Relationship Id="rId35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13" Type="http://schemas.openxmlformats.org/officeDocument/2006/relationships/tags" Target="../tags/tag192.xml"/><Relationship Id="rId18" Type="http://schemas.openxmlformats.org/officeDocument/2006/relationships/tags" Target="../tags/tag197.xml"/><Relationship Id="rId26" Type="http://schemas.openxmlformats.org/officeDocument/2006/relationships/image" Target="../media/image83.emf"/><Relationship Id="rId39" Type="http://schemas.openxmlformats.org/officeDocument/2006/relationships/image" Target="../media/image51.png"/><Relationship Id="rId3" Type="http://schemas.openxmlformats.org/officeDocument/2006/relationships/tags" Target="../tags/tag182.xml"/><Relationship Id="rId21" Type="http://schemas.openxmlformats.org/officeDocument/2006/relationships/tags" Target="../tags/tag200.xml"/><Relationship Id="rId34" Type="http://schemas.openxmlformats.org/officeDocument/2006/relationships/image" Target="../media/image58.png"/><Relationship Id="rId42" Type="http://schemas.openxmlformats.org/officeDocument/2006/relationships/image" Target="../media/image88.png"/><Relationship Id="rId7" Type="http://schemas.openxmlformats.org/officeDocument/2006/relationships/tags" Target="../tags/tag186.xml"/><Relationship Id="rId12" Type="http://schemas.openxmlformats.org/officeDocument/2006/relationships/tags" Target="../tags/tag191.xml"/><Relationship Id="rId17" Type="http://schemas.openxmlformats.org/officeDocument/2006/relationships/tags" Target="../tags/tag196.xml"/><Relationship Id="rId25" Type="http://schemas.openxmlformats.org/officeDocument/2006/relationships/oleObject" Target="../embeddings/oleObject10.bin"/><Relationship Id="rId33" Type="http://schemas.openxmlformats.org/officeDocument/2006/relationships/image" Target="../media/image57.png"/><Relationship Id="rId38" Type="http://schemas.openxmlformats.org/officeDocument/2006/relationships/image" Target="../media/image85.png"/><Relationship Id="rId2" Type="http://schemas.openxmlformats.org/officeDocument/2006/relationships/tags" Target="../tags/tag181.xml"/><Relationship Id="rId16" Type="http://schemas.openxmlformats.org/officeDocument/2006/relationships/tags" Target="../tags/tag195.xml"/><Relationship Id="rId20" Type="http://schemas.openxmlformats.org/officeDocument/2006/relationships/tags" Target="../tags/tag199.xml"/><Relationship Id="rId29" Type="http://schemas.openxmlformats.org/officeDocument/2006/relationships/image" Target="../media/image25.png"/><Relationship Id="rId41" Type="http://schemas.openxmlformats.org/officeDocument/2006/relationships/image" Target="../media/image87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85.xml"/><Relationship Id="rId11" Type="http://schemas.openxmlformats.org/officeDocument/2006/relationships/tags" Target="../tags/tag190.xml"/><Relationship Id="rId24" Type="http://schemas.openxmlformats.org/officeDocument/2006/relationships/notesSlide" Target="../notesSlides/notesSlide14.xml"/><Relationship Id="rId32" Type="http://schemas.openxmlformats.org/officeDocument/2006/relationships/image" Target="../media/image52.png"/><Relationship Id="rId37" Type="http://schemas.openxmlformats.org/officeDocument/2006/relationships/image" Target="../media/image84.png"/><Relationship Id="rId40" Type="http://schemas.openxmlformats.org/officeDocument/2006/relationships/image" Target="../media/image86.png"/><Relationship Id="rId5" Type="http://schemas.openxmlformats.org/officeDocument/2006/relationships/tags" Target="../tags/tag184.xml"/><Relationship Id="rId15" Type="http://schemas.openxmlformats.org/officeDocument/2006/relationships/tags" Target="../tags/tag194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8.png"/><Relationship Id="rId36" Type="http://schemas.openxmlformats.org/officeDocument/2006/relationships/image" Target="../media/image22.png"/><Relationship Id="rId10" Type="http://schemas.openxmlformats.org/officeDocument/2006/relationships/tags" Target="../tags/tag189.xml"/><Relationship Id="rId19" Type="http://schemas.openxmlformats.org/officeDocument/2006/relationships/tags" Target="../tags/tag198.xml"/><Relationship Id="rId31" Type="http://schemas.openxmlformats.org/officeDocument/2006/relationships/image" Target="../media/image27.png"/><Relationship Id="rId4" Type="http://schemas.openxmlformats.org/officeDocument/2006/relationships/tags" Target="../tags/tag183.xml"/><Relationship Id="rId9" Type="http://schemas.openxmlformats.org/officeDocument/2006/relationships/tags" Target="../tags/tag188.xml"/><Relationship Id="rId14" Type="http://schemas.openxmlformats.org/officeDocument/2006/relationships/tags" Target="../tags/tag193.xml"/><Relationship Id="rId22" Type="http://schemas.openxmlformats.org/officeDocument/2006/relationships/tags" Target="../tags/tag201.xml"/><Relationship Id="rId27" Type="http://schemas.openxmlformats.org/officeDocument/2006/relationships/image" Target="../media/image17.png"/><Relationship Id="rId30" Type="http://schemas.openxmlformats.org/officeDocument/2006/relationships/image" Target="../media/image26.png"/><Relationship Id="rId35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13" Type="http://schemas.openxmlformats.org/officeDocument/2006/relationships/tags" Target="../tags/tag213.xml"/><Relationship Id="rId18" Type="http://schemas.openxmlformats.org/officeDocument/2006/relationships/tags" Target="../tags/tag218.xml"/><Relationship Id="rId26" Type="http://schemas.openxmlformats.org/officeDocument/2006/relationships/image" Target="../media/image89.emf"/><Relationship Id="rId39" Type="http://schemas.openxmlformats.org/officeDocument/2006/relationships/image" Target="../media/image29.png"/><Relationship Id="rId3" Type="http://schemas.openxmlformats.org/officeDocument/2006/relationships/tags" Target="../tags/tag203.xml"/><Relationship Id="rId21" Type="http://schemas.openxmlformats.org/officeDocument/2006/relationships/tags" Target="../tags/tag221.xml"/><Relationship Id="rId34" Type="http://schemas.openxmlformats.org/officeDocument/2006/relationships/image" Target="../media/image58.png"/><Relationship Id="rId42" Type="http://schemas.openxmlformats.org/officeDocument/2006/relationships/image" Target="../media/image88.png"/><Relationship Id="rId7" Type="http://schemas.openxmlformats.org/officeDocument/2006/relationships/tags" Target="../tags/tag207.xml"/><Relationship Id="rId12" Type="http://schemas.openxmlformats.org/officeDocument/2006/relationships/tags" Target="../tags/tag212.xml"/><Relationship Id="rId17" Type="http://schemas.openxmlformats.org/officeDocument/2006/relationships/tags" Target="../tags/tag217.xml"/><Relationship Id="rId25" Type="http://schemas.openxmlformats.org/officeDocument/2006/relationships/oleObject" Target="../embeddings/oleObject11.bin"/><Relationship Id="rId33" Type="http://schemas.openxmlformats.org/officeDocument/2006/relationships/image" Target="../media/image57.png"/><Relationship Id="rId38" Type="http://schemas.openxmlformats.org/officeDocument/2006/relationships/image" Target="../media/image85.png"/><Relationship Id="rId2" Type="http://schemas.openxmlformats.org/officeDocument/2006/relationships/tags" Target="../tags/tag202.xml"/><Relationship Id="rId16" Type="http://schemas.openxmlformats.org/officeDocument/2006/relationships/tags" Target="../tags/tag216.xml"/><Relationship Id="rId20" Type="http://schemas.openxmlformats.org/officeDocument/2006/relationships/tags" Target="../tags/tag220.xml"/><Relationship Id="rId29" Type="http://schemas.openxmlformats.org/officeDocument/2006/relationships/image" Target="../media/image25.png"/><Relationship Id="rId41" Type="http://schemas.openxmlformats.org/officeDocument/2006/relationships/image" Target="../media/image87.png"/><Relationship Id="rId1" Type="http://schemas.openxmlformats.org/officeDocument/2006/relationships/vmlDrawing" Target="../drawings/vmlDrawing11.vml"/><Relationship Id="rId6" Type="http://schemas.openxmlformats.org/officeDocument/2006/relationships/tags" Target="../tags/tag206.xml"/><Relationship Id="rId11" Type="http://schemas.openxmlformats.org/officeDocument/2006/relationships/tags" Target="../tags/tag211.xml"/><Relationship Id="rId24" Type="http://schemas.openxmlformats.org/officeDocument/2006/relationships/notesSlide" Target="../notesSlides/notesSlide15.xml"/><Relationship Id="rId32" Type="http://schemas.openxmlformats.org/officeDocument/2006/relationships/image" Target="../media/image52.png"/><Relationship Id="rId37" Type="http://schemas.openxmlformats.org/officeDocument/2006/relationships/image" Target="../media/image84.png"/><Relationship Id="rId40" Type="http://schemas.openxmlformats.org/officeDocument/2006/relationships/image" Target="../media/image86.png"/><Relationship Id="rId5" Type="http://schemas.openxmlformats.org/officeDocument/2006/relationships/tags" Target="../tags/tag205.xml"/><Relationship Id="rId15" Type="http://schemas.openxmlformats.org/officeDocument/2006/relationships/tags" Target="../tags/tag215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8.png"/><Relationship Id="rId36" Type="http://schemas.openxmlformats.org/officeDocument/2006/relationships/image" Target="../media/image22.png"/><Relationship Id="rId10" Type="http://schemas.openxmlformats.org/officeDocument/2006/relationships/tags" Target="../tags/tag210.xml"/><Relationship Id="rId19" Type="http://schemas.openxmlformats.org/officeDocument/2006/relationships/tags" Target="../tags/tag219.xml"/><Relationship Id="rId31" Type="http://schemas.openxmlformats.org/officeDocument/2006/relationships/image" Target="../media/image27.png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4" Type="http://schemas.openxmlformats.org/officeDocument/2006/relationships/tags" Target="../tags/tag214.xml"/><Relationship Id="rId22" Type="http://schemas.openxmlformats.org/officeDocument/2006/relationships/tags" Target="../tags/tag222.xml"/><Relationship Id="rId27" Type="http://schemas.openxmlformats.org/officeDocument/2006/relationships/image" Target="../media/image17.png"/><Relationship Id="rId30" Type="http://schemas.openxmlformats.org/officeDocument/2006/relationships/image" Target="../media/image26.png"/><Relationship Id="rId35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29.xml"/><Relationship Id="rId13" Type="http://schemas.openxmlformats.org/officeDocument/2006/relationships/tags" Target="../tags/tag234.xml"/><Relationship Id="rId18" Type="http://schemas.openxmlformats.org/officeDocument/2006/relationships/tags" Target="../tags/tag239.xml"/><Relationship Id="rId26" Type="http://schemas.openxmlformats.org/officeDocument/2006/relationships/image" Target="../media/image25.png"/><Relationship Id="rId3" Type="http://schemas.openxmlformats.org/officeDocument/2006/relationships/tags" Target="../tags/tag224.xml"/><Relationship Id="rId21" Type="http://schemas.openxmlformats.org/officeDocument/2006/relationships/notesSlide" Target="../notesSlides/notesSlide16.xml"/><Relationship Id="rId34" Type="http://schemas.openxmlformats.org/officeDocument/2006/relationships/image" Target="../media/image91.png"/><Relationship Id="rId7" Type="http://schemas.openxmlformats.org/officeDocument/2006/relationships/tags" Target="../tags/tag228.xml"/><Relationship Id="rId12" Type="http://schemas.openxmlformats.org/officeDocument/2006/relationships/tags" Target="../tags/tag233.xml"/><Relationship Id="rId17" Type="http://schemas.openxmlformats.org/officeDocument/2006/relationships/tags" Target="../tags/tag238.xml"/><Relationship Id="rId25" Type="http://schemas.openxmlformats.org/officeDocument/2006/relationships/image" Target="../media/image18.png"/><Relationship Id="rId33" Type="http://schemas.openxmlformats.org/officeDocument/2006/relationships/image" Target="../media/image59.png"/><Relationship Id="rId2" Type="http://schemas.openxmlformats.org/officeDocument/2006/relationships/tags" Target="../tags/tag223.xml"/><Relationship Id="rId16" Type="http://schemas.openxmlformats.org/officeDocument/2006/relationships/tags" Target="../tags/tag23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52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27.xml"/><Relationship Id="rId11" Type="http://schemas.openxmlformats.org/officeDocument/2006/relationships/tags" Target="../tags/tag232.xml"/><Relationship Id="rId24" Type="http://schemas.openxmlformats.org/officeDocument/2006/relationships/image" Target="../media/image17.png"/><Relationship Id="rId32" Type="http://schemas.openxmlformats.org/officeDocument/2006/relationships/image" Target="../media/image55.png"/><Relationship Id="rId5" Type="http://schemas.openxmlformats.org/officeDocument/2006/relationships/tags" Target="../tags/tag226.xml"/><Relationship Id="rId15" Type="http://schemas.openxmlformats.org/officeDocument/2006/relationships/tags" Target="../tags/tag236.xml"/><Relationship Id="rId23" Type="http://schemas.openxmlformats.org/officeDocument/2006/relationships/image" Target="../media/image90.emf"/><Relationship Id="rId28" Type="http://schemas.openxmlformats.org/officeDocument/2006/relationships/image" Target="../media/image27.png"/><Relationship Id="rId36" Type="http://schemas.openxmlformats.org/officeDocument/2006/relationships/image" Target="../media/image22.png"/><Relationship Id="rId10" Type="http://schemas.openxmlformats.org/officeDocument/2006/relationships/tags" Target="../tags/tag231.xml"/><Relationship Id="rId19" Type="http://schemas.openxmlformats.org/officeDocument/2006/relationships/tags" Target="../tags/tag240.xml"/><Relationship Id="rId31" Type="http://schemas.openxmlformats.org/officeDocument/2006/relationships/image" Target="../media/image58.png"/><Relationship Id="rId4" Type="http://schemas.openxmlformats.org/officeDocument/2006/relationships/tags" Target="../tags/tag225.xml"/><Relationship Id="rId9" Type="http://schemas.openxmlformats.org/officeDocument/2006/relationships/tags" Target="../tags/tag230.xml"/><Relationship Id="rId14" Type="http://schemas.openxmlformats.org/officeDocument/2006/relationships/tags" Target="../tags/tag235.xml"/><Relationship Id="rId22" Type="http://schemas.openxmlformats.org/officeDocument/2006/relationships/oleObject" Target="../embeddings/oleObject12.bin"/><Relationship Id="rId27" Type="http://schemas.openxmlformats.org/officeDocument/2006/relationships/image" Target="../media/image26.png"/><Relationship Id="rId30" Type="http://schemas.openxmlformats.org/officeDocument/2006/relationships/image" Target="../media/image57.png"/><Relationship Id="rId35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47.xml"/><Relationship Id="rId13" Type="http://schemas.openxmlformats.org/officeDocument/2006/relationships/tags" Target="../tags/tag252.xml"/><Relationship Id="rId18" Type="http://schemas.openxmlformats.org/officeDocument/2006/relationships/tags" Target="../tags/tag257.xml"/><Relationship Id="rId26" Type="http://schemas.openxmlformats.org/officeDocument/2006/relationships/image" Target="../media/image25.png"/><Relationship Id="rId3" Type="http://schemas.openxmlformats.org/officeDocument/2006/relationships/tags" Target="../tags/tag242.xml"/><Relationship Id="rId21" Type="http://schemas.openxmlformats.org/officeDocument/2006/relationships/notesSlide" Target="../notesSlides/notesSlide17.xml"/><Relationship Id="rId34" Type="http://schemas.openxmlformats.org/officeDocument/2006/relationships/image" Target="../media/image95.png"/><Relationship Id="rId7" Type="http://schemas.openxmlformats.org/officeDocument/2006/relationships/tags" Target="../tags/tag246.xml"/><Relationship Id="rId12" Type="http://schemas.openxmlformats.org/officeDocument/2006/relationships/tags" Target="../tags/tag251.xml"/><Relationship Id="rId17" Type="http://schemas.openxmlformats.org/officeDocument/2006/relationships/tags" Target="../tags/tag256.xml"/><Relationship Id="rId25" Type="http://schemas.openxmlformats.org/officeDocument/2006/relationships/image" Target="../media/image18.png"/><Relationship Id="rId33" Type="http://schemas.openxmlformats.org/officeDocument/2006/relationships/image" Target="../media/image52.png"/><Relationship Id="rId2" Type="http://schemas.openxmlformats.org/officeDocument/2006/relationships/tags" Target="../tags/tag241.xml"/><Relationship Id="rId16" Type="http://schemas.openxmlformats.org/officeDocument/2006/relationships/tags" Target="../tags/tag25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45.xml"/><Relationship Id="rId11" Type="http://schemas.openxmlformats.org/officeDocument/2006/relationships/tags" Target="../tags/tag250.xml"/><Relationship Id="rId24" Type="http://schemas.openxmlformats.org/officeDocument/2006/relationships/image" Target="../media/image17.png"/><Relationship Id="rId32" Type="http://schemas.openxmlformats.org/officeDocument/2006/relationships/image" Target="../media/image51.png"/><Relationship Id="rId5" Type="http://schemas.openxmlformats.org/officeDocument/2006/relationships/tags" Target="../tags/tag244.xml"/><Relationship Id="rId15" Type="http://schemas.openxmlformats.org/officeDocument/2006/relationships/tags" Target="../tags/tag254.xml"/><Relationship Id="rId23" Type="http://schemas.openxmlformats.org/officeDocument/2006/relationships/image" Target="../media/image92.emf"/><Relationship Id="rId28" Type="http://schemas.openxmlformats.org/officeDocument/2006/relationships/image" Target="../media/image27.png"/><Relationship Id="rId36" Type="http://schemas.openxmlformats.org/officeDocument/2006/relationships/image" Target="../media/image97.png"/><Relationship Id="rId10" Type="http://schemas.openxmlformats.org/officeDocument/2006/relationships/tags" Target="../tags/tag249.xml"/><Relationship Id="rId19" Type="http://schemas.openxmlformats.org/officeDocument/2006/relationships/tags" Target="../tags/tag258.xml"/><Relationship Id="rId31" Type="http://schemas.openxmlformats.org/officeDocument/2006/relationships/image" Target="../media/image94.png"/><Relationship Id="rId4" Type="http://schemas.openxmlformats.org/officeDocument/2006/relationships/tags" Target="../tags/tag243.xml"/><Relationship Id="rId9" Type="http://schemas.openxmlformats.org/officeDocument/2006/relationships/tags" Target="../tags/tag248.xml"/><Relationship Id="rId14" Type="http://schemas.openxmlformats.org/officeDocument/2006/relationships/tags" Target="../tags/tag253.xml"/><Relationship Id="rId22" Type="http://schemas.openxmlformats.org/officeDocument/2006/relationships/oleObject" Target="../embeddings/oleObject13.bin"/><Relationship Id="rId27" Type="http://schemas.openxmlformats.org/officeDocument/2006/relationships/image" Target="../media/image26.png"/><Relationship Id="rId30" Type="http://schemas.openxmlformats.org/officeDocument/2006/relationships/image" Target="../media/image93.png"/><Relationship Id="rId35" Type="http://schemas.openxmlformats.org/officeDocument/2006/relationships/image" Target="../media/image9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65.xml"/><Relationship Id="rId13" Type="http://schemas.openxmlformats.org/officeDocument/2006/relationships/tags" Target="../tags/tag270.xml"/><Relationship Id="rId18" Type="http://schemas.openxmlformats.org/officeDocument/2006/relationships/tags" Target="../tags/tag275.xml"/><Relationship Id="rId26" Type="http://schemas.openxmlformats.org/officeDocument/2006/relationships/image" Target="../media/image98.emf"/><Relationship Id="rId39" Type="http://schemas.openxmlformats.org/officeDocument/2006/relationships/image" Target="../media/image103.png"/><Relationship Id="rId3" Type="http://schemas.openxmlformats.org/officeDocument/2006/relationships/tags" Target="../tags/tag260.xml"/><Relationship Id="rId21" Type="http://schemas.openxmlformats.org/officeDocument/2006/relationships/tags" Target="../tags/tag278.xml"/><Relationship Id="rId34" Type="http://schemas.openxmlformats.org/officeDocument/2006/relationships/image" Target="../media/image47.png"/><Relationship Id="rId7" Type="http://schemas.openxmlformats.org/officeDocument/2006/relationships/tags" Target="../tags/tag264.xml"/><Relationship Id="rId12" Type="http://schemas.openxmlformats.org/officeDocument/2006/relationships/tags" Target="../tags/tag269.xml"/><Relationship Id="rId17" Type="http://schemas.openxmlformats.org/officeDocument/2006/relationships/tags" Target="../tags/tag274.xml"/><Relationship Id="rId25" Type="http://schemas.openxmlformats.org/officeDocument/2006/relationships/oleObject" Target="../embeddings/oleObject14.bin"/><Relationship Id="rId33" Type="http://schemas.openxmlformats.org/officeDocument/2006/relationships/image" Target="../media/image99.png"/><Relationship Id="rId38" Type="http://schemas.openxmlformats.org/officeDocument/2006/relationships/image" Target="../media/image102.png"/><Relationship Id="rId2" Type="http://schemas.openxmlformats.org/officeDocument/2006/relationships/tags" Target="../tags/tag259.xml"/><Relationship Id="rId16" Type="http://schemas.openxmlformats.org/officeDocument/2006/relationships/tags" Target="../tags/tag273.xml"/><Relationship Id="rId20" Type="http://schemas.openxmlformats.org/officeDocument/2006/relationships/tags" Target="../tags/tag277.xml"/><Relationship Id="rId29" Type="http://schemas.openxmlformats.org/officeDocument/2006/relationships/image" Target="../media/image25.png"/><Relationship Id="rId41" Type="http://schemas.openxmlformats.org/officeDocument/2006/relationships/image" Target="../media/image105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63.xml"/><Relationship Id="rId11" Type="http://schemas.openxmlformats.org/officeDocument/2006/relationships/tags" Target="../tags/tag268.xml"/><Relationship Id="rId24" Type="http://schemas.openxmlformats.org/officeDocument/2006/relationships/notesSlide" Target="../notesSlides/notesSlide18.xml"/><Relationship Id="rId32" Type="http://schemas.openxmlformats.org/officeDocument/2006/relationships/image" Target="../media/image65.png"/><Relationship Id="rId37" Type="http://schemas.openxmlformats.org/officeDocument/2006/relationships/image" Target="../media/image22.png"/><Relationship Id="rId40" Type="http://schemas.openxmlformats.org/officeDocument/2006/relationships/image" Target="../media/image104.png"/><Relationship Id="rId5" Type="http://schemas.openxmlformats.org/officeDocument/2006/relationships/tags" Target="../tags/tag262.xml"/><Relationship Id="rId15" Type="http://schemas.openxmlformats.org/officeDocument/2006/relationships/tags" Target="../tags/tag272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8.png"/><Relationship Id="rId36" Type="http://schemas.openxmlformats.org/officeDocument/2006/relationships/image" Target="../media/image101.png"/><Relationship Id="rId10" Type="http://schemas.openxmlformats.org/officeDocument/2006/relationships/tags" Target="../tags/tag267.xml"/><Relationship Id="rId19" Type="http://schemas.openxmlformats.org/officeDocument/2006/relationships/tags" Target="../tags/tag276.xml"/><Relationship Id="rId31" Type="http://schemas.openxmlformats.org/officeDocument/2006/relationships/image" Target="../media/image27.png"/><Relationship Id="rId4" Type="http://schemas.openxmlformats.org/officeDocument/2006/relationships/tags" Target="../tags/tag261.xml"/><Relationship Id="rId9" Type="http://schemas.openxmlformats.org/officeDocument/2006/relationships/tags" Target="../tags/tag266.xml"/><Relationship Id="rId14" Type="http://schemas.openxmlformats.org/officeDocument/2006/relationships/tags" Target="../tags/tag271.xml"/><Relationship Id="rId22" Type="http://schemas.openxmlformats.org/officeDocument/2006/relationships/tags" Target="../tags/tag279.xml"/><Relationship Id="rId27" Type="http://schemas.openxmlformats.org/officeDocument/2006/relationships/image" Target="../media/image17.png"/><Relationship Id="rId30" Type="http://schemas.openxmlformats.org/officeDocument/2006/relationships/image" Target="../media/image26.png"/><Relationship Id="rId35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13" Type="http://schemas.openxmlformats.org/officeDocument/2006/relationships/tags" Target="../tags/tag29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281.xml"/><Relationship Id="rId21" Type="http://schemas.openxmlformats.org/officeDocument/2006/relationships/image" Target="../media/image106.emf"/><Relationship Id="rId7" Type="http://schemas.openxmlformats.org/officeDocument/2006/relationships/tags" Target="../tags/tag285.xml"/><Relationship Id="rId12" Type="http://schemas.openxmlformats.org/officeDocument/2006/relationships/tags" Target="../tags/tag290.xml"/><Relationship Id="rId17" Type="http://schemas.openxmlformats.org/officeDocument/2006/relationships/tags" Target="../tags/tag295.xml"/><Relationship Id="rId25" Type="http://schemas.openxmlformats.org/officeDocument/2006/relationships/image" Target="../media/image26.png"/><Relationship Id="rId2" Type="http://schemas.openxmlformats.org/officeDocument/2006/relationships/tags" Target="../tags/tag280.xml"/><Relationship Id="rId16" Type="http://schemas.openxmlformats.org/officeDocument/2006/relationships/tags" Target="../tags/tag294.xml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109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84.xml"/><Relationship Id="rId11" Type="http://schemas.openxmlformats.org/officeDocument/2006/relationships/tags" Target="../tags/tag289.xml"/><Relationship Id="rId24" Type="http://schemas.openxmlformats.org/officeDocument/2006/relationships/image" Target="../media/image25.png"/><Relationship Id="rId32" Type="http://schemas.openxmlformats.org/officeDocument/2006/relationships/image" Target="../media/image22.png"/><Relationship Id="rId5" Type="http://schemas.openxmlformats.org/officeDocument/2006/relationships/tags" Target="../tags/tag283.xml"/><Relationship Id="rId15" Type="http://schemas.openxmlformats.org/officeDocument/2006/relationships/tags" Target="../tags/tag293.xml"/><Relationship Id="rId23" Type="http://schemas.openxmlformats.org/officeDocument/2006/relationships/image" Target="../media/image18.png"/><Relationship Id="rId28" Type="http://schemas.openxmlformats.org/officeDocument/2006/relationships/image" Target="../media/image108.png"/><Relationship Id="rId10" Type="http://schemas.openxmlformats.org/officeDocument/2006/relationships/tags" Target="../tags/tag288.xml"/><Relationship Id="rId19" Type="http://schemas.openxmlformats.org/officeDocument/2006/relationships/notesSlide" Target="../notesSlides/notesSlide19.xml"/><Relationship Id="rId31" Type="http://schemas.openxmlformats.org/officeDocument/2006/relationships/image" Target="../media/image105.png"/><Relationship Id="rId4" Type="http://schemas.openxmlformats.org/officeDocument/2006/relationships/tags" Target="../tags/tag282.xml"/><Relationship Id="rId9" Type="http://schemas.openxmlformats.org/officeDocument/2006/relationships/tags" Target="../tags/tag287.xml"/><Relationship Id="rId14" Type="http://schemas.openxmlformats.org/officeDocument/2006/relationships/tags" Target="../tags/tag292.xml"/><Relationship Id="rId22" Type="http://schemas.openxmlformats.org/officeDocument/2006/relationships/image" Target="../media/image17.png"/><Relationship Id="rId27" Type="http://schemas.openxmlformats.org/officeDocument/2006/relationships/image" Target="../media/image107.png"/><Relationship Id="rId30" Type="http://schemas.openxmlformats.org/officeDocument/2006/relationships/image" Target="../media/image1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02.xml"/><Relationship Id="rId13" Type="http://schemas.openxmlformats.org/officeDocument/2006/relationships/tags" Target="../tags/tag30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297.xml"/><Relationship Id="rId21" Type="http://schemas.openxmlformats.org/officeDocument/2006/relationships/image" Target="../media/image111.emf"/><Relationship Id="rId7" Type="http://schemas.openxmlformats.org/officeDocument/2006/relationships/tags" Target="../tags/tag301.xml"/><Relationship Id="rId12" Type="http://schemas.openxmlformats.org/officeDocument/2006/relationships/tags" Target="../tags/tag306.xml"/><Relationship Id="rId17" Type="http://schemas.openxmlformats.org/officeDocument/2006/relationships/tags" Target="../tags/tag311.xml"/><Relationship Id="rId25" Type="http://schemas.openxmlformats.org/officeDocument/2006/relationships/image" Target="../media/image26.png"/><Relationship Id="rId2" Type="http://schemas.openxmlformats.org/officeDocument/2006/relationships/tags" Target="../tags/tag296.xml"/><Relationship Id="rId16" Type="http://schemas.openxmlformats.org/officeDocument/2006/relationships/tags" Target="../tags/tag310.xml"/><Relationship Id="rId20" Type="http://schemas.openxmlformats.org/officeDocument/2006/relationships/oleObject" Target="../embeddings/oleObject16.bin"/><Relationship Id="rId29" Type="http://schemas.openxmlformats.org/officeDocument/2006/relationships/image" Target="../media/image114.png"/><Relationship Id="rId1" Type="http://schemas.openxmlformats.org/officeDocument/2006/relationships/vmlDrawing" Target="../drawings/vmlDrawing16.vml"/><Relationship Id="rId6" Type="http://schemas.openxmlformats.org/officeDocument/2006/relationships/tags" Target="../tags/tag300.xml"/><Relationship Id="rId11" Type="http://schemas.openxmlformats.org/officeDocument/2006/relationships/tags" Target="../tags/tag305.xml"/><Relationship Id="rId24" Type="http://schemas.openxmlformats.org/officeDocument/2006/relationships/image" Target="../media/image25.png"/><Relationship Id="rId32" Type="http://schemas.openxmlformats.org/officeDocument/2006/relationships/image" Target="../media/image116.png"/><Relationship Id="rId5" Type="http://schemas.openxmlformats.org/officeDocument/2006/relationships/tags" Target="../tags/tag299.xml"/><Relationship Id="rId15" Type="http://schemas.openxmlformats.org/officeDocument/2006/relationships/tags" Target="../tags/tag309.xml"/><Relationship Id="rId23" Type="http://schemas.openxmlformats.org/officeDocument/2006/relationships/image" Target="../media/image18.png"/><Relationship Id="rId28" Type="http://schemas.openxmlformats.org/officeDocument/2006/relationships/image" Target="../media/image113.png"/><Relationship Id="rId10" Type="http://schemas.openxmlformats.org/officeDocument/2006/relationships/tags" Target="../tags/tag304.xml"/><Relationship Id="rId19" Type="http://schemas.openxmlformats.org/officeDocument/2006/relationships/notesSlide" Target="../notesSlides/notesSlide20.xml"/><Relationship Id="rId31" Type="http://schemas.openxmlformats.org/officeDocument/2006/relationships/image" Target="../media/image115.png"/><Relationship Id="rId4" Type="http://schemas.openxmlformats.org/officeDocument/2006/relationships/tags" Target="../tags/tag298.xml"/><Relationship Id="rId9" Type="http://schemas.openxmlformats.org/officeDocument/2006/relationships/tags" Target="../tags/tag303.xml"/><Relationship Id="rId14" Type="http://schemas.openxmlformats.org/officeDocument/2006/relationships/tags" Target="../tags/tag308.xml"/><Relationship Id="rId22" Type="http://schemas.openxmlformats.org/officeDocument/2006/relationships/image" Target="../media/image17.png"/><Relationship Id="rId27" Type="http://schemas.openxmlformats.org/officeDocument/2006/relationships/image" Target="../media/image112.png"/><Relationship Id="rId30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18.xml"/><Relationship Id="rId13" Type="http://schemas.openxmlformats.org/officeDocument/2006/relationships/tags" Target="../tags/tag323.xml"/><Relationship Id="rId18" Type="http://schemas.openxmlformats.org/officeDocument/2006/relationships/tags" Target="../tags/tag328.xml"/><Relationship Id="rId26" Type="http://schemas.openxmlformats.org/officeDocument/2006/relationships/image" Target="../media/image26.png"/><Relationship Id="rId3" Type="http://schemas.openxmlformats.org/officeDocument/2006/relationships/tags" Target="../tags/tag313.xml"/><Relationship Id="rId21" Type="http://schemas.openxmlformats.org/officeDocument/2006/relationships/oleObject" Target="../embeddings/oleObject17.bin"/><Relationship Id="rId34" Type="http://schemas.openxmlformats.org/officeDocument/2006/relationships/image" Target="../media/image122.png"/><Relationship Id="rId7" Type="http://schemas.openxmlformats.org/officeDocument/2006/relationships/tags" Target="../tags/tag317.xml"/><Relationship Id="rId12" Type="http://schemas.openxmlformats.org/officeDocument/2006/relationships/tags" Target="../tags/tag322.xml"/><Relationship Id="rId17" Type="http://schemas.openxmlformats.org/officeDocument/2006/relationships/tags" Target="../tags/tag327.xml"/><Relationship Id="rId25" Type="http://schemas.openxmlformats.org/officeDocument/2006/relationships/image" Target="../media/image25.png"/><Relationship Id="rId33" Type="http://schemas.openxmlformats.org/officeDocument/2006/relationships/image" Target="../media/image121.png"/><Relationship Id="rId2" Type="http://schemas.openxmlformats.org/officeDocument/2006/relationships/tags" Target="../tags/tag312.xml"/><Relationship Id="rId16" Type="http://schemas.openxmlformats.org/officeDocument/2006/relationships/tags" Target="../tags/tag326.xml"/><Relationship Id="rId20" Type="http://schemas.openxmlformats.org/officeDocument/2006/relationships/notesSlide" Target="../notesSlides/notesSlide21.xml"/><Relationship Id="rId29" Type="http://schemas.openxmlformats.org/officeDocument/2006/relationships/image" Target="../media/image119.png"/><Relationship Id="rId1" Type="http://schemas.openxmlformats.org/officeDocument/2006/relationships/vmlDrawing" Target="../drawings/vmlDrawing17.vml"/><Relationship Id="rId6" Type="http://schemas.openxmlformats.org/officeDocument/2006/relationships/tags" Target="../tags/tag316.xml"/><Relationship Id="rId11" Type="http://schemas.openxmlformats.org/officeDocument/2006/relationships/tags" Target="../tags/tag321.xml"/><Relationship Id="rId24" Type="http://schemas.openxmlformats.org/officeDocument/2006/relationships/image" Target="../media/image18.png"/><Relationship Id="rId32" Type="http://schemas.openxmlformats.org/officeDocument/2006/relationships/image" Target="../media/image120.png"/><Relationship Id="rId5" Type="http://schemas.openxmlformats.org/officeDocument/2006/relationships/tags" Target="../tags/tag315.xml"/><Relationship Id="rId15" Type="http://schemas.openxmlformats.org/officeDocument/2006/relationships/tags" Target="../tags/tag325.xml"/><Relationship Id="rId23" Type="http://schemas.openxmlformats.org/officeDocument/2006/relationships/image" Target="../media/image17.png"/><Relationship Id="rId28" Type="http://schemas.openxmlformats.org/officeDocument/2006/relationships/image" Target="../media/image118.png"/><Relationship Id="rId10" Type="http://schemas.openxmlformats.org/officeDocument/2006/relationships/tags" Target="../tags/tag32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15.png"/><Relationship Id="rId4" Type="http://schemas.openxmlformats.org/officeDocument/2006/relationships/tags" Target="../tags/tag314.xml"/><Relationship Id="rId9" Type="http://schemas.openxmlformats.org/officeDocument/2006/relationships/tags" Target="../tags/tag319.xml"/><Relationship Id="rId14" Type="http://schemas.openxmlformats.org/officeDocument/2006/relationships/tags" Target="../tags/tag324.xml"/><Relationship Id="rId22" Type="http://schemas.openxmlformats.org/officeDocument/2006/relationships/image" Target="../media/image117.emf"/><Relationship Id="rId27" Type="http://schemas.openxmlformats.org/officeDocument/2006/relationships/image" Target="../media/image27.png"/><Relationship Id="rId30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35.xml"/><Relationship Id="rId13" Type="http://schemas.openxmlformats.org/officeDocument/2006/relationships/tags" Target="../tags/tag340.xml"/><Relationship Id="rId18" Type="http://schemas.openxmlformats.org/officeDocument/2006/relationships/tags" Target="../tags/tag345.xml"/><Relationship Id="rId26" Type="http://schemas.openxmlformats.org/officeDocument/2006/relationships/image" Target="../media/image26.png"/><Relationship Id="rId3" Type="http://schemas.openxmlformats.org/officeDocument/2006/relationships/tags" Target="../tags/tag330.xml"/><Relationship Id="rId21" Type="http://schemas.openxmlformats.org/officeDocument/2006/relationships/oleObject" Target="../embeddings/oleObject18.bin"/><Relationship Id="rId34" Type="http://schemas.openxmlformats.org/officeDocument/2006/relationships/image" Target="../media/image22.png"/><Relationship Id="rId7" Type="http://schemas.openxmlformats.org/officeDocument/2006/relationships/tags" Target="../tags/tag334.xml"/><Relationship Id="rId12" Type="http://schemas.openxmlformats.org/officeDocument/2006/relationships/tags" Target="../tags/tag339.xml"/><Relationship Id="rId17" Type="http://schemas.openxmlformats.org/officeDocument/2006/relationships/tags" Target="../tags/tag344.xml"/><Relationship Id="rId25" Type="http://schemas.openxmlformats.org/officeDocument/2006/relationships/image" Target="../media/image25.png"/><Relationship Id="rId33" Type="http://schemas.openxmlformats.org/officeDocument/2006/relationships/image" Target="../media/image129.png"/><Relationship Id="rId2" Type="http://schemas.openxmlformats.org/officeDocument/2006/relationships/tags" Target="../tags/tag329.xml"/><Relationship Id="rId16" Type="http://schemas.openxmlformats.org/officeDocument/2006/relationships/tags" Target="../tags/tag343.xml"/><Relationship Id="rId20" Type="http://schemas.openxmlformats.org/officeDocument/2006/relationships/notesSlide" Target="../notesSlides/notesSlide22.xml"/><Relationship Id="rId29" Type="http://schemas.openxmlformats.org/officeDocument/2006/relationships/image" Target="../media/image125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33.xml"/><Relationship Id="rId11" Type="http://schemas.openxmlformats.org/officeDocument/2006/relationships/tags" Target="../tags/tag338.xml"/><Relationship Id="rId24" Type="http://schemas.openxmlformats.org/officeDocument/2006/relationships/image" Target="../media/image18.png"/><Relationship Id="rId32" Type="http://schemas.openxmlformats.org/officeDocument/2006/relationships/image" Target="../media/image128.png"/><Relationship Id="rId5" Type="http://schemas.openxmlformats.org/officeDocument/2006/relationships/tags" Target="../tags/tag332.xml"/><Relationship Id="rId15" Type="http://schemas.openxmlformats.org/officeDocument/2006/relationships/tags" Target="../tags/tag342.xml"/><Relationship Id="rId23" Type="http://schemas.openxmlformats.org/officeDocument/2006/relationships/image" Target="../media/image17.png"/><Relationship Id="rId28" Type="http://schemas.openxmlformats.org/officeDocument/2006/relationships/image" Target="../media/image124.png"/><Relationship Id="rId10" Type="http://schemas.openxmlformats.org/officeDocument/2006/relationships/tags" Target="../tags/tag33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7.png"/><Relationship Id="rId4" Type="http://schemas.openxmlformats.org/officeDocument/2006/relationships/tags" Target="../tags/tag331.xml"/><Relationship Id="rId9" Type="http://schemas.openxmlformats.org/officeDocument/2006/relationships/tags" Target="../tags/tag336.xml"/><Relationship Id="rId14" Type="http://schemas.openxmlformats.org/officeDocument/2006/relationships/tags" Target="../tags/tag341.xml"/><Relationship Id="rId22" Type="http://schemas.openxmlformats.org/officeDocument/2006/relationships/image" Target="../media/image123.emf"/><Relationship Id="rId27" Type="http://schemas.openxmlformats.org/officeDocument/2006/relationships/image" Target="../media/image27.png"/><Relationship Id="rId30" Type="http://schemas.openxmlformats.org/officeDocument/2006/relationships/image" Target="../media/image12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52.xml"/><Relationship Id="rId13" Type="http://schemas.openxmlformats.org/officeDocument/2006/relationships/tags" Target="../tags/tag35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347.xml"/><Relationship Id="rId21" Type="http://schemas.openxmlformats.org/officeDocument/2006/relationships/image" Target="../media/image130.emf"/><Relationship Id="rId7" Type="http://schemas.openxmlformats.org/officeDocument/2006/relationships/tags" Target="../tags/tag351.xml"/><Relationship Id="rId12" Type="http://schemas.openxmlformats.org/officeDocument/2006/relationships/tags" Target="../tags/tag356.xml"/><Relationship Id="rId17" Type="http://schemas.openxmlformats.org/officeDocument/2006/relationships/tags" Target="../tags/tag361.xml"/><Relationship Id="rId25" Type="http://schemas.openxmlformats.org/officeDocument/2006/relationships/image" Target="../media/image26.png"/><Relationship Id="rId2" Type="http://schemas.openxmlformats.org/officeDocument/2006/relationships/tags" Target="../tags/tag346.xml"/><Relationship Id="rId16" Type="http://schemas.openxmlformats.org/officeDocument/2006/relationships/tags" Target="../tags/tag360.xml"/><Relationship Id="rId20" Type="http://schemas.openxmlformats.org/officeDocument/2006/relationships/oleObject" Target="../embeddings/oleObject19.bin"/><Relationship Id="rId29" Type="http://schemas.openxmlformats.org/officeDocument/2006/relationships/image" Target="../media/image132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50.xml"/><Relationship Id="rId11" Type="http://schemas.openxmlformats.org/officeDocument/2006/relationships/tags" Target="../tags/tag355.xml"/><Relationship Id="rId24" Type="http://schemas.openxmlformats.org/officeDocument/2006/relationships/image" Target="../media/image25.png"/><Relationship Id="rId32" Type="http://schemas.openxmlformats.org/officeDocument/2006/relationships/image" Target="../media/image22.png"/><Relationship Id="rId5" Type="http://schemas.openxmlformats.org/officeDocument/2006/relationships/tags" Target="../tags/tag349.xml"/><Relationship Id="rId15" Type="http://schemas.openxmlformats.org/officeDocument/2006/relationships/tags" Target="../tags/tag359.xml"/><Relationship Id="rId23" Type="http://schemas.openxmlformats.org/officeDocument/2006/relationships/image" Target="../media/image18.png"/><Relationship Id="rId28" Type="http://schemas.openxmlformats.org/officeDocument/2006/relationships/image" Target="../media/image125.png"/><Relationship Id="rId10" Type="http://schemas.openxmlformats.org/officeDocument/2006/relationships/tags" Target="../tags/tag354.xml"/><Relationship Id="rId19" Type="http://schemas.openxmlformats.org/officeDocument/2006/relationships/notesSlide" Target="../notesSlides/notesSlide23.xml"/><Relationship Id="rId31" Type="http://schemas.openxmlformats.org/officeDocument/2006/relationships/image" Target="../media/image129.png"/><Relationship Id="rId4" Type="http://schemas.openxmlformats.org/officeDocument/2006/relationships/tags" Target="../tags/tag348.xml"/><Relationship Id="rId9" Type="http://schemas.openxmlformats.org/officeDocument/2006/relationships/tags" Target="../tags/tag353.xml"/><Relationship Id="rId14" Type="http://schemas.openxmlformats.org/officeDocument/2006/relationships/tags" Target="../tags/tag358.xml"/><Relationship Id="rId22" Type="http://schemas.openxmlformats.org/officeDocument/2006/relationships/image" Target="../media/image17.png"/><Relationship Id="rId27" Type="http://schemas.openxmlformats.org/officeDocument/2006/relationships/image" Target="../media/image131.png"/><Relationship Id="rId30" Type="http://schemas.openxmlformats.org/officeDocument/2006/relationships/image" Target="../media/image1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68.xml"/><Relationship Id="rId13" Type="http://schemas.openxmlformats.org/officeDocument/2006/relationships/tags" Target="../tags/tag373.xml"/><Relationship Id="rId18" Type="http://schemas.openxmlformats.org/officeDocument/2006/relationships/tags" Target="../tags/tag378.xml"/><Relationship Id="rId26" Type="http://schemas.openxmlformats.org/officeDocument/2006/relationships/image" Target="../media/image27.png"/><Relationship Id="rId3" Type="http://schemas.openxmlformats.org/officeDocument/2006/relationships/tags" Target="../tags/tag363.xml"/><Relationship Id="rId21" Type="http://schemas.openxmlformats.org/officeDocument/2006/relationships/oleObject" Target="../embeddings/oleObject20.bin"/><Relationship Id="rId34" Type="http://schemas.openxmlformats.org/officeDocument/2006/relationships/image" Target="../media/image77.png"/><Relationship Id="rId7" Type="http://schemas.openxmlformats.org/officeDocument/2006/relationships/tags" Target="../tags/tag367.xml"/><Relationship Id="rId12" Type="http://schemas.openxmlformats.org/officeDocument/2006/relationships/tags" Target="../tags/tag372.xml"/><Relationship Id="rId17" Type="http://schemas.openxmlformats.org/officeDocument/2006/relationships/tags" Target="../tags/tag377.xml"/><Relationship Id="rId25" Type="http://schemas.openxmlformats.org/officeDocument/2006/relationships/image" Target="../media/image26.png"/><Relationship Id="rId33" Type="http://schemas.openxmlformats.org/officeDocument/2006/relationships/image" Target="../media/image25.png"/><Relationship Id="rId2" Type="http://schemas.openxmlformats.org/officeDocument/2006/relationships/tags" Target="../tags/tag362.xml"/><Relationship Id="rId16" Type="http://schemas.openxmlformats.org/officeDocument/2006/relationships/tags" Target="../tags/tag376.xml"/><Relationship Id="rId20" Type="http://schemas.openxmlformats.org/officeDocument/2006/relationships/notesSlide" Target="../notesSlides/notesSlide24.xml"/><Relationship Id="rId29" Type="http://schemas.openxmlformats.org/officeDocument/2006/relationships/image" Target="../media/image134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66.xml"/><Relationship Id="rId11" Type="http://schemas.openxmlformats.org/officeDocument/2006/relationships/tags" Target="../tags/tag371.xml"/><Relationship Id="rId24" Type="http://schemas.openxmlformats.org/officeDocument/2006/relationships/image" Target="../media/image18.png"/><Relationship Id="rId32" Type="http://schemas.openxmlformats.org/officeDocument/2006/relationships/image" Target="../media/image22.png"/><Relationship Id="rId5" Type="http://schemas.openxmlformats.org/officeDocument/2006/relationships/tags" Target="../tags/tag365.xml"/><Relationship Id="rId15" Type="http://schemas.openxmlformats.org/officeDocument/2006/relationships/tags" Target="../tags/tag375.xml"/><Relationship Id="rId23" Type="http://schemas.openxmlformats.org/officeDocument/2006/relationships/image" Target="../media/image17.png"/><Relationship Id="rId28" Type="http://schemas.openxmlformats.org/officeDocument/2006/relationships/image" Target="../media/image79.png"/><Relationship Id="rId10" Type="http://schemas.openxmlformats.org/officeDocument/2006/relationships/tags" Target="../tags/tag37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81.png"/><Relationship Id="rId4" Type="http://schemas.openxmlformats.org/officeDocument/2006/relationships/tags" Target="../tags/tag364.xml"/><Relationship Id="rId9" Type="http://schemas.openxmlformats.org/officeDocument/2006/relationships/tags" Target="../tags/tag369.xml"/><Relationship Id="rId14" Type="http://schemas.openxmlformats.org/officeDocument/2006/relationships/tags" Target="../tags/tag374.xml"/><Relationship Id="rId22" Type="http://schemas.openxmlformats.org/officeDocument/2006/relationships/image" Target="../media/image133.emf"/><Relationship Id="rId27" Type="http://schemas.openxmlformats.org/officeDocument/2006/relationships/image" Target="../media/image78.png"/><Relationship Id="rId30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85.xml"/><Relationship Id="rId13" Type="http://schemas.openxmlformats.org/officeDocument/2006/relationships/tags" Target="../tags/tag39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380.xml"/><Relationship Id="rId21" Type="http://schemas.openxmlformats.org/officeDocument/2006/relationships/image" Target="../media/image135.emf"/><Relationship Id="rId7" Type="http://schemas.openxmlformats.org/officeDocument/2006/relationships/tags" Target="../tags/tag384.xml"/><Relationship Id="rId12" Type="http://schemas.openxmlformats.org/officeDocument/2006/relationships/tags" Target="../tags/tag389.xml"/><Relationship Id="rId17" Type="http://schemas.openxmlformats.org/officeDocument/2006/relationships/tags" Target="../tags/tag394.xml"/><Relationship Id="rId25" Type="http://schemas.openxmlformats.org/officeDocument/2006/relationships/image" Target="../media/image26.png"/><Relationship Id="rId2" Type="http://schemas.openxmlformats.org/officeDocument/2006/relationships/tags" Target="../tags/tag379.xml"/><Relationship Id="rId16" Type="http://schemas.openxmlformats.org/officeDocument/2006/relationships/tags" Target="../tags/tag393.xml"/><Relationship Id="rId20" Type="http://schemas.openxmlformats.org/officeDocument/2006/relationships/oleObject" Target="../embeddings/oleObject21.bin"/><Relationship Id="rId29" Type="http://schemas.openxmlformats.org/officeDocument/2006/relationships/image" Target="../media/image138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83.xml"/><Relationship Id="rId11" Type="http://schemas.openxmlformats.org/officeDocument/2006/relationships/tags" Target="../tags/tag388.xml"/><Relationship Id="rId24" Type="http://schemas.openxmlformats.org/officeDocument/2006/relationships/image" Target="../media/image25.png"/><Relationship Id="rId32" Type="http://schemas.openxmlformats.org/officeDocument/2006/relationships/image" Target="../media/image22.png"/><Relationship Id="rId5" Type="http://schemas.openxmlformats.org/officeDocument/2006/relationships/tags" Target="../tags/tag382.xml"/><Relationship Id="rId15" Type="http://schemas.openxmlformats.org/officeDocument/2006/relationships/tags" Target="../tags/tag392.xml"/><Relationship Id="rId23" Type="http://schemas.openxmlformats.org/officeDocument/2006/relationships/image" Target="../media/image18.png"/><Relationship Id="rId28" Type="http://schemas.openxmlformats.org/officeDocument/2006/relationships/image" Target="../media/image137.png"/><Relationship Id="rId10" Type="http://schemas.openxmlformats.org/officeDocument/2006/relationships/tags" Target="../tags/tag387.xml"/><Relationship Id="rId19" Type="http://schemas.openxmlformats.org/officeDocument/2006/relationships/notesSlide" Target="../notesSlides/notesSlide25.xml"/><Relationship Id="rId31" Type="http://schemas.openxmlformats.org/officeDocument/2006/relationships/image" Target="../media/image47.png"/><Relationship Id="rId4" Type="http://schemas.openxmlformats.org/officeDocument/2006/relationships/tags" Target="../tags/tag381.xml"/><Relationship Id="rId9" Type="http://schemas.openxmlformats.org/officeDocument/2006/relationships/tags" Target="../tags/tag386.xml"/><Relationship Id="rId14" Type="http://schemas.openxmlformats.org/officeDocument/2006/relationships/tags" Target="../tags/tag391.xml"/><Relationship Id="rId22" Type="http://schemas.openxmlformats.org/officeDocument/2006/relationships/image" Target="../media/image17.png"/><Relationship Id="rId27" Type="http://schemas.openxmlformats.org/officeDocument/2006/relationships/image" Target="../media/image136.png"/><Relationship Id="rId30" Type="http://schemas.openxmlformats.org/officeDocument/2006/relationships/image" Target="../media/image13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01.xml"/><Relationship Id="rId13" Type="http://schemas.openxmlformats.org/officeDocument/2006/relationships/tags" Target="../tags/tag406.xml"/><Relationship Id="rId18" Type="http://schemas.openxmlformats.org/officeDocument/2006/relationships/tags" Target="../tags/tag411.xml"/><Relationship Id="rId26" Type="http://schemas.openxmlformats.org/officeDocument/2006/relationships/image" Target="../media/image26.png"/><Relationship Id="rId3" Type="http://schemas.openxmlformats.org/officeDocument/2006/relationships/tags" Target="../tags/tag396.xml"/><Relationship Id="rId21" Type="http://schemas.openxmlformats.org/officeDocument/2006/relationships/oleObject" Target="../embeddings/oleObject22.bin"/><Relationship Id="rId34" Type="http://schemas.openxmlformats.org/officeDocument/2006/relationships/image" Target="../media/image145.png"/><Relationship Id="rId7" Type="http://schemas.openxmlformats.org/officeDocument/2006/relationships/tags" Target="../tags/tag400.xml"/><Relationship Id="rId12" Type="http://schemas.openxmlformats.org/officeDocument/2006/relationships/tags" Target="../tags/tag405.xml"/><Relationship Id="rId17" Type="http://schemas.openxmlformats.org/officeDocument/2006/relationships/tags" Target="../tags/tag410.xml"/><Relationship Id="rId25" Type="http://schemas.openxmlformats.org/officeDocument/2006/relationships/image" Target="../media/image25.png"/><Relationship Id="rId33" Type="http://schemas.openxmlformats.org/officeDocument/2006/relationships/image" Target="../media/image144.png"/><Relationship Id="rId2" Type="http://schemas.openxmlformats.org/officeDocument/2006/relationships/tags" Target="../tags/tag395.xml"/><Relationship Id="rId16" Type="http://schemas.openxmlformats.org/officeDocument/2006/relationships/tags" Target="../tags/tag409.xml"/><Relationship Id="rId20" Type="http://schemas.openxmlformats.org/officeDocument/2006/relationships/notesSlide" Target="../notesSlides/notesSlide26.xml"/><Relationship Id="rId29" Type="http://schemas.openxmlformats.org/officeDocument/2006/relationships/image" Target="../media/image142.png"/><Relationship Id="rId1" Type="http://schemas.openxmlformats.org/officeDocument/2006/relationships/vmlDrawing" Target="../drawings/vmlDrawing22.vml"/><Relationship Id="rId6" Type="http://schemas.openxmlformats.org/officeDocument/2006/relationships/tags" Target="../tags/tag399.xml"/><Relationship Id="rId11" Type="http://schemas.openxmlformats.org/officeDocument/2006/relationships/tags" Target="../tags/tag404.xml"/><Relationship Id="rId24" Type="http://schemas.openxmlformats.org/officeDocument/2006/relationships/image" Target="../media/image18.png"/><Relationship Id="rId32" Type="http://schemas.openxmlformats.org/officeDocument/2006/relationships/image" Target="../media/image22.png"/><Relationship Id="rId5" Type="http://schemas.openxmlformats.org/officeDocument/2006/relationships/tags" Target="../tags/tag398.xml"/><Relationship Id="rId15" Type="http://schemas.openxmlformats.org/officeDocument/2006/relationships/tags" Target="../tags/tag408.xml"/><Relationship Id="rId23" Type="http://schemas.openxmlformats.org/officeDocument/2006/relationships/image" Target="../media/image17.png"/><Relationship Id="rId28" Type="http://schemas.openxmlformats.org/officeDocument/2006/relationships/image" Target="../media/image141.png"/><Relationship Id="rId10" Type="http://schemas.openxmlformats.org/officeDocument/2006/relationships/tags" Target="../tags/tag40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7.png"/><Relationship Id="rId4" Type="http://schemas.openxmlformats.org/officeDocument/2006/relationships/tags" Target="../tags/tag397.xml"/><Relationship Id="rId9" Type="http://schemas.openxmlformats.org/officeDocument/2006/relationships/tags" Target="../tags/tag402.xml"/><Relationship Id="rId14" Type="http://schemas.openxmlformats.org/officeDocument/2006/relationships/tags" Target="../tags/tag407.xml"/><Relationship Id="rId22" Type="http://schemas.openxmlformats.org/officeDocument/2006/relationships/image" Target="../media/image140.emf"/><Relationship Id="rId27" Type="http://schemas.openxmlformats.org/officeDocument/2006/relationships/image" Target="../media/image27.png"/><Relationship Id="rId30" Type="http://schemas.openxmlformats.org/officeDocument/2006/relationships/image" Target="../media/image14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18.xml"/><Relationship Id="rId13" Type="http://schemas.openxmlformats.org/officeDocument/2006/relationships/tags" Target="../tags/tag423.xml"/><Relationship Id="rId18" Type="http://schemas.openxmlformats.org/officeDocument/2006/relationships/tags" Target="../tags/tag428.xml"/><Relationship Id="rId26" Type="http://schemas.openxmlformats.org/officeDocument/2006/relationships/image" Target="../media/image26.png"/><Relationship Id="rId3" Type="http://schemas.openxmlformats.org/officeDocument/2006/relationships/tags" Target="../tags/tag413.xml"/><Relationship Id="rId21" Type="http://schemas.openxmlformats.org/officeDocument/2006/relationships/oleObject" Target="../embeddings/oleObject23.bin"/><Relationship Id="rId34" Type="http://schemas.openxmlformats.org/officeDocument/2006/relationships/image" Target="../media/image145.png"/><Relationship Id="rId7" Type="http://schemas.openxmlformats.org/officeDocument/2006/relationships/tags" Target="../tags/tag417.xml"/><Relationship Id="rId12" Type="http://schemas.openxmlformats.org/officeDocument/2006/relationships/tags" Target="../tags/tag422.xml"/><Relationship Id="rId17" Type="http://schemas.openxmlformats.org/officeDocument/2006/relationships/tags" Target="../tags/tag427.xml"/><Relationship Id="rId25" Type="http://schemas.openxmlformats.org/officeDocument/2006/relationships/image" Target="../media/image25.png"/><Relationship Id="rId33" Type="http://schemas.openxmlformats.org/officeDocument/2006/relationships/image" Target="../media/image150.png"/><Relationship Id="rId2" Type="http://schemas.openxmlformats.org/officeDocument/2006/relationships/tags" Target="../tags/tag412.xml"/><Relationship Id="rId16" Type="http://schemas.openxmlformats.org/officeDocument/2006/relationships/tags" Target="../tags/tag426.xml"/><Relationship Id="rId20" Type="http://schemas.openxmlformats.org/officeDocument/2006/relationships/notesSlide" Target="../notesSlides/notesSlide27.xml"/><Relationship Id="rId29" Type="http://schemas.openxmlformats.org/officeDocument/2006/relationships/image" Target="../media/image148.png"/><Relationship Id="rId1" Type="http://schemas.openxmlformats.org/officeDocument/2006/relationships/vmlDrawing" Target="../drawings/vmlDrawing23.vml"/><Relationship Id="rId6" Type="http://schemas.openxmlformats.org/officeDocument/2006/relationships/tags" Target="../tags/tag416.xml"/><Relationship Id="rId11" Type="http://schemas.openxmlformats.org/officeDocument/2006/relationships/tags" Target="../tags/tag421.xml"/><Relationship Id="rId24" Type="http://schemas.openxmlformats.org/officeDocument/2006/relationships/image" Target="../media/image18.png"/><Relationship Id="rId32" Type="http://schemas.openxmlformats.org/officeDocument/2006/relationships/image" Target="../media/image22.png"/><Relationship Id="rId5" Type="http://schemas.openxmlformats.org/officeDocument/2006/relationships/tags" Target="../tags/tag415.xml"/><Relationship Id="rId15" Type="http://schemas.openxmlformats.org/officeDocument/2006/relationships/tags" Target="../tags/tag425.xml"/><Relationship Id="rId23" Type="http://schemas.openxmlformats.org/officeDocument/2006/relationships/image" Target="../media/image17.png"/><Relationship Id="rId28" Type="http://schemas.openxmlformats.org/officeDocument/2006/relationships/image" Target="../media/image147.png"/><Relationship Id="rId10" Type="http://schemas.openxmlformats.org/officeDocument/2006/relationships/tags" Target="../tags/tag42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44.png"/><Relationship Id="rId4" Type="http://schemas.openxmlformats.org/officeDocument/2006/relationships/tags" Target="../tags/tag414.xml"/><Relationship Id="rId9" Type="http://schemas.openxmlformats.org/officeDocument/2006/relationships/tags" Target="../tags/tag419.xml"/><Relationship Id="rId14" Type="http://schemas.openxmlformats.org/officeDocument/2006/relationships/tags" Target="../tags/tag424.xml"/><Relationship Id="rId22" Type="http://schemas.openxmlformats.org/officeDocument/2006/relationships/image" Target="../media/image146.emf"/><Relationship Id="rId27" Type="http://schemas.openxmlformats.org/officeDocument/2006/relationships/image" Target="../media/image27.png"/><Relationship Id="rId30" Type="http://schemas.openxmlformats.org/officeDocument/2006/relationships/image" Target="../media/image1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35.xml"/><Relationship Id="rId13" Type="http://schemas.openxmlformats.org/officeDocument/2006/relationships/tags" Target="../tags/tag440.xml"/><Relationship Id="rId18" Type="http://schemas.openxmlformats.org/officeDocument/2006/relationships/tags" Target="../tags/tag445.xml"/><Relationship Id="rId26" Type="http://schemas.openxmlformats.org/officeDocument/2006/relationships/image" Target="../media/image18.png"/><Relationship Id="rId3" Type="http://schemas.openxmlformats.org/officeDocument/2006/relationships/tags" Target="../tags/tag43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55.png"/><Relationship Id="rId7" Type="http://schemas.openxmlformats.org/officeDocument/2006/relationships/tags" Target="../tags/tag434.xml"/><Relationship Id="rId12" Type="http://schemas.openxmlformats.org/officeDocument/2006/relationships/tags" Target="../tags/tag439.xml"/><Relationship Id="rId17" Type="http://schemas.openxmlformats.org/officeDocument/2006/relationships/tags" Target="../tags/tag444.xml"/><Relationship Id="rId25" Type="http://schemas.openxmlformats.org/officeDocument/2006/relationships/image" Target="../media/image17.png"/><Relationship Id="rId33" Type="http://schemas.openxmlformats.org/officeDocument/2006/relationships/image" Target="../media/image154.png"/><Relationship Id="rId38" Type="http://schemas.openxmlformats.org/officeDocument/2006/relationships/image" Target="../media/image156.png"/><Relationship Id="rId2" Type="http://schemas.openxmlformats.org/officeDocument/2006/relationships/tags" Target="../tags/tag429.xml"/><Relationship Id="rId16" Type="http://schemas.openxmlformats.org/officeDocument/2006/relationships/tags" Target="../tags/tag443.xml"/><Relationship Id="rId20" Type="http://schemas.openxmlformats.org/officeDocument/2006/relationships/tags" Target="../tags/tag447.xml"/><Relationship Id="rId29" Type="http://schemas.openxmlformats.org/officeDocument/2006/relationships/image" Target="../media/image27.png"/><Relationship Id="rId1" Type="http://schemas.openxmlformats.org/officeDocument/2006/relationships/vmlDrawing" Target="../drawings/vmlDrawing24.vml"/><Relationship Id="rId6" Type="http://schemas.openxmlformats.org/officeDocument/2006/relationships/tags" Target="../tags/tag433.xml"/><Relationship Id="rId11" Type="http://schemas.openxmlformats.org/officeDocument/2006/relationships/tags" Target="../tags/tag438.xml"/><Relationship Id="rId24" Type="http://schemas.openxmlformats.org/officeDocument/2006/relationships/image" Target="../media/image151.emf"/><Relationship Id="rId32" Type="http://schemas.openxmlformats.org/officeDocument/2006/relationships/image" Target="../media/image153.png"/><Relationship Id="rId37" Type="http://schemas.openxmlformats.org/officeDocument/2006/relationships/image" Target="../media/image65.png"/><Relationship Id="rId5" Type="http://schemas.openxmlformats.org/officeDocument/2006/relationships/tags" Target="../tags/tag432.xml"/><Relationship Id="rId15" Type="http://schemas.openxmlformats.org/officeDocument/2006/relationships/tags" Target="../tags/tag442.xml"/><Relationship Id="rId23" Type="http://schemas.openxmlformats.org/officeDocument/2006/relationships/oleObject" Target="../embeddings/oleObject24.bin"/><Relationship Id="rId28" Type="http://schemas.openxmlformats.org/officeDocument/2006/relationships/image" Target="../media/image26.png"/><Relationship Id="rId36" Type="http://schemas.openxmlformats.org/officeDocument/2006/relationships/image" Target="../media/image144.png"/><Relationship Id="rId10" Type="http://schemas.openxmlformats.org/officeDocument/2006/relationships/tags" Target="../tags/tag437.xml"/><Relationship Id="rId19" Type="http://schemas.openxmlformats.org/officeDocument/2006/relationships/tags" Target="../tags/tag446.xml"/><Relationship Id="rId31" Type="http://schemas.openxmlformats.org/officeDocument/2006/relationships/image" Target="../media/image152.png"/><Relationship Id="rId4" Type="http://schemas.openxmlformats.org/officeDocument/2006/relationships/tags" Target="../tags/tag431.xml"/><Relationship Id="rId9" Type="http://schemas.openxmlformats.org/officeDocument/2006/relationships/tags" Target="../tags/tag436.xml"/><Relationship Id="rId14" Type="http://schemas.openxmlformats.org/officeDocument/2006/relationships/tags" Target="../tags/tag441.xml"/><Relationship Id="rId22" Type="http://schemas.openxmlformats.org/officeDocument/2006/relationships/notesSlide" Target="../notesSlides/notesSlide28.xml"/><Relationship Id="rId27" Type="http://schemas.openxmlformats.org/officeDocument/2006/relationships/image" Target="../media/image25.png"/><Relationship Id="rId30" Type="http://schemas.openxmlformats.org/officeDocument/2006/relationships/image" Target="../media/image22.png"/><Relationship Id="rId35" Type="http://schemas.openxmlformats.org/officeDocument/2006/relationships/image" Target="../media/image14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54.xml"/><Relationship Id="rId13" Type="http://schemas.openxmlformats.org/officeDocument/2006/relationships/tags" Target="../tags/tag459.xml"/><Relationship Id="rId18" Type="http://schemas.openxmlformats.org/officeDocument/2006/relationships/tags" Target="../tags/tag464.xml"/><Relationship Id="rId26" Type="http://schemas.openxmlformats.org/officeDocument/2006/relationships/image" Target="../media/image26.png"/><Relationship Id="rId3" Type="http://schemas.openxmlformats.org/officeDocument/2006/relationships/tags" Target="../tags/tag449.xml"/><Relationship Id="rId21" Type="http://schemas.openxmlformats.org/officeDocument/2006/relationships/oleObject" Target="../embeddings/oleObject25.bin"/><Relationship Id="rId34" Type="http://schemas.openxmlformats.org/officeDocument/2006/relationships/image" Target="../media/image22.png"/><Relationship Id="rId7" Type="http://schemas.openxmlformats.org/officeDocument/2006/relationships/tags" Target="../tags/tag453.xml"/><Relationship Id="rId12" Type="http://schemas.openxmlformats.org/officeDocument/2006/relationships/tags" Target="../tags/tag458.xml"/><Relationship Id="rId17" Type="http://schemas.openxmlformats.org/officeDocument/2006/relationships/tags" Target="../tags/tag463.xml"/><Relationship Id="rId25" Type="http://schemas.openxmlformats.org/officeDocument/2006/relationships/image" Target="../media/image25.png"/><Relationship Id="rId33" Type="http://schemas.openxmlformats.org/officeDocument/2006/relationships/image" Target="../media/image144.png"/><Relationship Id="rId2" Type="http://schemas.openxmlformats.org/officeDocument/2006/relationships/tags" Target="../tags/tag448.xml"/><Relationship Id="rId16" Type="http://schemas.openxmlformats.org/officeDocument/2006/relationships/tags" Target="../tags/tag462.xml"/><Relationship Id="rId20" Type="http://schemas.openxmlformats.org/officeDocument/2006/relationships/notesSlide" Target="../notesSlides/notesSlide29.xml"/><Relationship Id="rId29" Type="http://schemas.openxmlformats.org/officeDocument/2006/relationships/image" Target="../media/image158.png"/><Relationship Id="rId1" Type="http://schemas.openxmlformats.org/officeDocument/2006/relationships/vmlDrawing" Target="../drawings/vmlDrawing25.vml"/><Relationship Id="rId6" Type="http://schemas.openxmlformats.org/officeDocument/2006/relationships/tags" Target="../tags/tag452.xml"/><Relationship Id="rId11" Type="http://schemas.openxmlformats.org/officeDocument/2006/relationships/tags" Target="../tags/tag457.xml"/><Relationship Id="rId24" Type="http://schemas.openxmlformats.org/officeDocument/2006/relationships/image" Target="../media/image18.png"/><Relationship Id="rId32" Type="http://schemas.openxmlformats.org/officeDocument/2006/relationships/image" Target="../media/image161.png"/><Relationship Id="rId5" Type="http://schemas.openxmlformats.org/officeDocument/2006/relationships/tags" Target="../tags/tag451.xml"/><Relationship Id="rId15" Type="http://schemas.openxmlformats.org/officeDocument/2006/relationships/tags" Target="../tags/tag461.xml"/><Relationship Id="rId23" Type="http://schemas.openxmlformats.org/officeDocument/2006/relationships/image" Target="../media/image17.png"/><Relationship Id="rId28" Type="http://schemas.openxmlformats.org/officeDocument/2006/relationships/image" Target="../media/image128.png"/><Relationship Id="rId10" Type="http://schemas.openxmlformats.org/officeDocument/2006/relationships/tags" Target="../tags/tag45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60.png"/><Relationship Id="rId4" Type="http://schemas.openxmlformats.org/officeDocument/2006/relationships/tags" Target="../tags/tag450.xml"/><Relationship Id="rId9" Type="http://schemas.openxmlformats.org/officeDocument/2006/relationships/tags" Target="../tags/tag455.xml"/><Relationship Id="rId14" Type="http://schemas.openxmlformats.org/officeDocument/2006/relationships/tags" Target="../tags/tag460.xml"/><Relationship Id="rId22" Type="http://schemas.openxmlformats.org/officeDocument/2006/relationships/image" Target="../media/image157.emf"/><Relationship Id="rId27" Type="http://schemas.openxmlformats.org/officeDocument/2006/relationships/image" Target="../media/image27.png"/><Relationship Id="rId30" Type="http://schemas.openxmlformats.org/officeDocument/2006/relationships/image" Target="../media/image15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71.xml"/><Relationship Id="rId13" Type="http://schemas.openxmlformats.org/officeDocument/2006/relationships/tags" Target="../tags/tag47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466.xml"/><Relationship Id="rId21" Type="http://schemas.openxmlformats.org/officeDocument/2006/relationships/image" Target="../media/image162.emf"/><Relationship Id="rId7" Type="http://schemas.openxmlformats.org/officeDocument/2006/relationships/tags" Target="../tags/tag470.xml"/><Relationship Id="rId12" Type="http://schemas.openxmlformats.org/officeDocument/2006/relationships/tags" Target="../tags/tag475.xml"/><Relationship Id="rId17" Type="http://schemas.openxmlformats.org/officeDocument/2006/relationships/tags" Target="../tags/tag480.xml"/><Relationship Id="rId25" Type="http://schemas.openxmlformats.org/officeDocument/2006/relationships/image" Target="../media/image26.png"/><Relationship Id="rId2" Type="http://schemas.openxmlformats.org/officeDocument/2006/relationships/tags" Target="../tags/tag465.xml"/><Relationship Id="rId16" Type="http://schemas.openxmlformats.org/officeDocument/2006/relationships/tags" Target="../tags/tag479.xml"/><Relationship Id="rId20" Type="http://schemas.openxmlformats.org/officeDocument/2006/relationships/oleObject" Target="../embeddings/oleObject26.bin"/><Relationship Id="rId29" Type="http://schemas.openxmlformats.org/officeDocument/2006/relationships/image" Target="../media/image159.png"/><Relationship Id="rId1" Type="http://schemas.openxmlformats.org/officeDocument/2006/relationships/vmlDrawing" Target="../drawings/vmlDrawing26.vml"/><Relationship Id="rId6" Type="http://schemas.openxmlformats.org/officeDocument/2006/relationships/tags" Target="../tags/tag469.xml"/><Relationship Id="rId11" Type="http://schemas.openxmlformats.org/officeDocument/2006/relationships/tags" Target="../tags/tag474.xml"/><Relationship Id="rId24" Type="http://schemas.openxmlformats.org/officeDocument/2006/relationships/image" Target="../media/image25.png"/><Relationship Id="rId32" Type="http://schemas.openxmlformats.org/officeDocument/2006/relationships/image" Target="../media/image22.png"/><Relationship Id="rId5" Type="http://schemas.openxmlformats.org/officeDocument/2006/relationships/tags" Target="../tags/tag468.xml"/><Relationship Id="rId15" Type="http://schemas.openxmlformats.org/officeDocument/2006/relationships/tags" Target="../tags/tag478.xml"/><Relationship Id="rId23" Type="http://schemas.openxmlformats.org/officeDocument/2006/relationships/image" Target="../media/image18.png"/><Relationship Id="rId28" Type="http://schemas.openxmlformats.org/officeDocument/2006/relationships/image" Target="../media/image158.png"/><Relationship Id="rId10" Type="http://schemas.openxmlformats.org/officeDocument/2006/relationships/tags" Target="../tags/tag473.xml"/><Relationship Id="rId19" Type="http://schemas.openxmlformats.org/officeDocument/2006/relationships/notesSlide" Target="../notesSlides/notesSlide30.xml"/><Relationship Id="rId31" Type="http://schemas.openxmlformats.org/officeDocument/2006/relationships/image" Target="../media/image144.png"/><Relationship Id="rId4" Type="http://schemas.openxmlformats.org/officeDocument/2006/relationships/tags" Target="../tags/tag467.xml"/><Relationship Id="rId9" Type="http://schemas.openxmlformats.org/officeDocument/2006/relationships/tags" Target="../tags/tag472.xml"/><Relationship Id="rId14" Type="http://schemas.openxmlformats.org/officeDocument/2006/relationships/tags" Target="../tags/tag477.xml"/><Relationship Id="rId22" Type="http://schemas.openxmlformats.org/officeDocument/2006/relationships/image" Target="../media/image17.png"/><Relationship Id="rId27" Type="http://schemas.openxmlformats.org/officeDocument/2006/relationships/image" Target="../media/image128.png"/><Relationship Id="rId30" Type="http://schemas.openxmlformats.org/officeDocument/2006/relationships/image" Target="../media/image16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87.xml"/><Relationship Id="rId13" Type="http://schemas.openxmlformats.org/officeDocument/2006/relationships/tags" Target="../tags/tag49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482.xml"/><Relationship Id="rId21" Type="http://schemas.openxmlformats.org/officeDocument/2006/relationships/image" Target="../media/image164.emf"/><Relationship Id="rId7" Type="http://schemas.openxmlformats.org/officeDocument/2006/relationships/tags" Target="../tags/tag486.xml"/><Relationship Id="rId12" Type="http://schemas.openxmlformats.org/officeDocument/2006/relationships/tags" Target="../tags/tag491.xml"/><Relationship Id="rId17" Type="http://schemas.openxmlformats.org/officeDocument/2006/relationships/tags" Target="../tags/tag496.xml"/><Relationship Id="rId25" Type="http://schemas.openxmlformats.org/officeDocument/2006/relationships/image" Target="../media/image26.png"/><Relationship Id="rId2" Type="http://schemas.openxmlformats.org/officeDocument/2006/relationships/tags" Target="../tags/tag481.xml"/><Relationship Id="rId16" Type="http://schemas.openxmlformats.org/officeDocument/2006/relationships/tags" Target="../tags/tag495.xml"/><Relationship Id="rId20" Type="http://schemas.openxmlformats.org/officeDocument/2006/relationships/oleObject" Target="../embeddings/oleObject27.bin"/><Relationship Id="rId29" Type="http://schemas.openxmlformats.org/officeDocument/2006/relationships/image" Target="../media/image166.png"/><Relationship Id="rId1" Type="http://schemas.openxmlformats.org/officeDocument/2006/relationships/vmlDrawing" Target="../drawings/vmlDrawing27.vml"/><Relationship Id="rId6" Type="http://schemas.openxmlformats.org/officeDocument/2006/relationships/tags" Target="../tags/tag485.xml"/><Relationship Id="rId11" Type="http://schemas.openxmlformats.org/officeDocument/2006/relationships/tags" Target="../tags/tag490.xml"/><Relationship Id="rId24" Type="http://schemas.openxmlformats.org/officeDocument/2006/relationships/image" Target="../media/image25.png"/><Relationship Id="rId32" Type="http://schemas.openxmlformats.org/officeDocument/2006/relationships/image" Target="../media/image22.png"/><Relationship Id="rId5" Type="http://schemas.openxmlformats.org/officeDocument/2006/relationships/tags" Target="../tags/tag484.xml"/><Relationship Id="rId15" Type="http://schemas.openxmlformats.org/officeDocument/2006/relationships/tags" Target="../tags/tag494.xml"/><Relationship Id="rId23" Type="http://schemas.openxmlformats.org/officeDocument/2006/relationships/image" Target="../media/image18.png"/><Relationship Id="rId28" Type="http://schemas.openxmlformats.org/officeDocument/2006/relationships/image" Target="../media/image144.png"/><Relationship Id="rId10" Type="http://schemas.openxmlformats.org/officeDocument/2006/relationships/tags" Target="../tags/tag489.xml"/><Relationship Id="rId19" Type="http://schemas.openxmlformats.org/officeDocument/2006/relationships/notesSlide" Target="../notesSlides/notesSlide31.xml"/><Relationship Id="rId31" Type="http://schemas.openxmlformats.org/officeDocument/2006/relationships/image" Target="../media/image46.png"/><Relationship Id="rId4" Type="http://schemas.openxmlformats.org/officeDocument/2006/relationships/tags" Target="../tags/tag483.xml"/><Relationship Id="rId9" Type="http://schemas.openxmlformats.org/officeDocument/2006/relationships/tags" Target="../tags/tag488.xml"/><Relationship Id="rId14" Type="http://schemas.openxmlformats.org/officeDocument/2006/relationships/tags" Target="../tags/tag493.xml"/><Relationship Id="rId22" Type="http://schemas.openxmlformats.org/officeDocument/2006/relationships/image" Target="../media/image17.png"/><Relationship Id="rId27" Type="http://schemas.openxmlformats.org/officeDocument/2006/relationships/image" Target="../media/image165.png"/><Relationship Id="rId30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03.xml"/><Relationship Id="rId13" Type="http://schemas.openxmlformats.org/officeDocument/2006/relationships/tags" Target="../tags/tag508.xml"/><Relationship Id="rId18" Type="http://schemas.openxmlformats.org/officeDocument/2006/relationships/tags" Target="../tags/tag513.xml"/><Relationship Id="rId26" Type="http://schemas.openxmlformats.org/officeDocument/2006/relationships/image" Target="../media/image26.png"/><Relationship Id="rId3" Type="http://schemas.openxmlformats.org/officeDocument/2006/relationships/tags" Target="../tags/tag498.xml"/><Relationship Id="rId21" Type="http://schemas.openxmlformats.org/officeDocument/2006/relationships/oleObject" Target="../embeddings/oleObject28.bin"/><Relationship Id="rId34" Type="http://schemas.openxmlformats.org/officeDocument/2006/relationships/image" Target="../media/image145.png"/><Relationship Id="rId7" Type="http://schemas.openxmlformats.org/officeDocument/2006/relationships/tags" Target="../tags/tag502.xml"/><Relationship Id="rId12" Type="http://schemas.openxmlformats.org/officeDocument/2006/relationships/tags" Target="../tags/tag507.xml"/><Relationship Id="rId17" Type="http://schemas.openxmlformats.org/officeDocument/2006/relationships/tags" Target="../tags/tag512.xml"/><Relationship Id="rId25" Type="http://schemas.openxmlformats.org/officeDocument/2006/relationships/image" Target="../media/image25.png"/><Relationship Id="rId33" Type="http://schemas.openxmlformats.org/officeDocument/2006/relationships/image" Target="../media/image172.png"/><Relationship Id="rId2" Type="http://schemas.openxmlformats.org/officeDocument/2006/relationships/tags" Target="../tags/tag497.xml"/><Relationship Id="rId16" Type="http://schemas.openxmlformats.org/officeDocument/2006/relationships/tags" Target="../tags/tag511.xml"/><Relationship Id="rId20" Type="http://schemas.openxmlformats.org/officeDocument/2006/relationships/notesSlide" Target="../notesSlides/notesSlide32.xml"/><Relationship Id="rId29" Type="http://schemas.openxmlformats.org/officeDocument/2006/relationships/image" Target="../media/image169.png"/><Relationship Id="rId1" Type="http://schemas.openxmlformats.org/officeDocument/2006/relationships/vmlDrawing" Target="../drawings/vmlDrawing28.vml"/><Relationship Id="rId6" Type="http://schemas.openxmlformats.org/officeDocument/2006/relationships/tags" Target="../tags/tag501.xml"/><Relationship Id="rId11" Type="http://schemas.openxmlformats.org/officeDocument/2006/relationships/tags" Target="../tags/tag506.xml"/><Relationship Id="rId24" Type="http://schemas.openxmlformats.org/officeDocument/2006/relationships/image" Target="../media/image18.png"/><Relationship Id="rId32" Type="http://schemas.openxmlformats.org/officeDocument/2006/relationships/image" Target="../media/image22.png"/><Relationship Id="rId5" Type="http://schemas.openxmlformats.org/officeDocument/2006/relationships/tags" Target="../tags/tag500.xml"/><Relationship Id="rId15" Type="http://schemas.openxmlformats.org/officeDocument/2006/relationships/tags" Target="../tags/tag510.xml"/><Relationship Id="rId23" Type="http://schemas.openxmlformats.org/officeDocument/2006/relationships/image" Target="../media/image17.png"/><Relationship Id="rId28" Type="http://schemas.openxmlformats.org/officeDocument/2006/relationships/image" Target="../media/image168.png"/><Relationship Id="rId10" Type="http://schemas.openxmlformats.org/officeDocument/2006/relationships/tags" Target="../tags/tag50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71.png"/><Relationship Id="rId4" Type="http://schemas.openxmlformats.org/officeDocument/2006/relationships/tags" Target="../tags/tag499.xml"/><Relationship Id="rId9" Type="http://schemas.openxmlformats.org/officeDocument/2006/relationships/tags" Target="../tags/tag504.xml"/><Relationship Id="rId14" Type="http://schemas.openxmlformats.org/officeDocument/2006/relationships/tags" Target="../tags/tag509.xml"/><Relationship Id="rId22" Type="http://schemas.openxmlformats.org/officeDocument/2006/relationships/image" Target="../media/image167.emf"/><Relationship Id="rId27" Type="http://schemas.openxmlformats.org/officeDocument/2006/relationships/image" Target="../media/image27.png"/><Relationship Id="rId30" Type="http://schemas.openxmlformats.org/officeDocument/2006/relationships/image" Target="../media/image17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20.xml"/><Relationship Id="rId13" Type="http://schemas.openxmlformats.org/officeDocument/2006/relationships/tags" Target="../tags/tag52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515.xml"/><Relationship Id="rId21" Type="http://schemas.openxmlformats.org/officeDocument/2006/relationships/image" Target="../media/image173.emf"/><Relationship Id="rId7" Type="http://schemas.openxmlformats.org/officeDocument/2006/relationships/tags" Target="../tags/tag519.xml"/><Relationship Id="rId12" Type="http://schemas.openxmlformats.org/officeDocument/2006/relationships/tags" Target="../tags/tag524.xml"/><Relationship Id="rId17" Type="http://schemas.openxmlformats.org/officeDocument/2006/relationships/tags" Target="../tags/tag529.xml"/><Relationship Id="rId25" Type="http://schemas.openxmlformats.org/officeDocument/2006/relationships/image" Target="../media/image26.png"/><Relationship Id="rId2" Type="http://schemas.openxmlformats.org/officeDocument/2006/relationships/tags" Target="../tags/tag514.xml"/><Relationship Id="rId16" Type="http://schemas.openxmlformats.org/officeDocument/2006/relationships/tags" Target="../tags/tag528.xml"/><Relationship Id="rId20" Type="http://schemas.openxmlformats.org/officeDocument/2006/relationships/oleObject" Target="../embeddings/oleObject29.bin"/><Relationship Id="rId29" Type="http://schemas.openxmlformats.org/officeDocument/2006/relationships/image" Target="../media/image175.png"/><Relationship Id="rId1" Type="http://schemas.openxmlformats.org/officeDocument/2006/relationships/vmlDrawing" Target="../drawings/vmlDrawing29.vml"/><Relationship Id="rId6" Type="http://schemas.openxmlformats.org/officeDocument/2006/relationships/tags" Target="../tags/tag518.xml"/><Relationship Id="rId11" Type="http://schemas.openxmlformats.org/officeDocument/2006/relationships/tags" Target="../tags/tag523.xml"/><Relationship Id="rId24" Type="http://schemas.openxmlformats.org/officeDocument/2006/relationships/image" Target="../media/image25.png"/><Relationship Id="rId32" Type="http://schemas.openxmlformats.org/officeDocument/2006/relationships/image" Target="../media/image176.png"/><Relationship Id="rId5" Type="http://schemas.openxmlformats.org/officeDocument/2006/relationships/tags" Target="../tags/tag517.xml"/><Relationship Id="rId15" Type="http://schemas.openxmlformats.org/officeDocument/2006/relationships/tags" Target="../tags/tag527.xml"/><Relationship Id="rId23" Type="http://schemas.openxmlformats.org/officeDocument/2006/relationships/image" Target="../media/image18.png"/><Relationship Id="rId28" Type="http://schemas.openxmlformats.org/officeDocument/2006/relationships/image" Target="../media/image174.png"/><Relationship Id="rId10" Type="http://schemas.openxmlformats.org/officeDocument/2006/relationships/tags" Target="../tags/tag522.xml"/><Relationship Id="rId19" Type="http://schemas.openxmlformats.org/officeDocument/2006/relationships/notesSlide" Target="../notesSlides/notesSlide33.xml"/><Relationship Id="rId31" Type="http://schemas.openxmlformats.org/officeDocument/2006/relationships/image" Target="../media/image144.png"/><Relationship Id="rId4" Type="http://schemas.openxmlformats.org/officeDocument/2006/relationships/tags" Target="../tags/tag516.xml"/><Relationship Id="rId9" Type="http://schemas.openxmlformats.org/officeDocument/2006/relationships/tags" Target="../tags/tag521.xml"/><Relationship Id="rId14" Type="http://schemas.openxmlformats.org/officeDocument/2006/relationships/tags" Target="../tags/tag526.xml"/><Relationship Id="rId22" Type="http://schemas.openxmlformats.org/officeDocument/2006/relationships/image" Target="../media/image17.png"/><Relationship Id="rId27" Type="http://schemas.openxmlformats.org/officeDocument/2006/relationships/image" Target="../media/image128.png"/><Relationship Id="rId30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36.xml"/><Relationship Id="rId13" Type="http://schemas.openxmlformats.org/officeDocument/2006/relationships/tags" Target="../tags/tag541.xml"/><Relationship Id="rId18" Type="http://schemas.openxmlformats.org/officeDocument/2006/relationships/tags" Target="../tags/tag546.xml"/><Relationship Id="rId26" Type="http://schemas.openxmlformats.org/officeDocument/2006/relationships/image" Target="../media/image26.png"/><Relationship Id="rId3" Type="http://schemas.openxmlformats.org/officeDocument/2006/relationships/tags" Target="../tags/tag531.xml"/><Relationship Id="rId21" Type="http://schemas.openxmlformats.org/officeDocument/2006/relationships/oleObject" Target="../embeddings/oleObject30.bin"/><Relationship Id="rId34" Type="http://schemas.openxmlformats.org/officeDocument/2006/relationships/image" Target="../media/image179.png"/><Relationship Id="rId7" Type="http://schemas.openxmlformats.org/officeDocument/2006/relationships/tags" Target="../tags/tag535.xml"/><Relationship Id="rId12" Type="http://schemas.openxmlformats.org/officeDocument/2006/relationships/tags" Target="../tags/tag540.xml"/><Relationship Id="rId17" Type="http://schemas.openxmlformats.org/officeDocument/2006/relationships/tags" Target="../tags/tag545.xml"/><Relationship Id="rId25" Type="http://schemas.openxmlformats.org/officeDocument/2006/relationships/image" Target="../media/image25.png"/><Relationship Id="rId33" Type="http://schemas.openxmlformats.org/officeDocument/2006/relationships/image" Target="../media/image178.png"/><Relationship Id="rId2" Type="http://schemas.openxmlformats.org/officeDocument/2006/relationships/tags" Target="../tags/tag530.xml"/><Relationship Id="rId16" Type="http://schemas.openxmlformats.org/officeDocument/2006/relationships/tags" Target="../tags/tag544.xml"/><Relationship Id="rId20" Type="http://schemas.openxmlformats.org/officeDocument/2006/relationships/notesSlide" Target="../notesSlides/notesSlide34.xml"/><Relationship Id="rId29" Type="http://schemas.openxmlformats.org/officeDocument/2006/relationships/image" Target="../media/image148.png"/><Relationship Id="rId1" Type="http://schemas.openxmlformats.org/officeDocument/2006/relationships/vmlDrawing" Target="../drawings/vmlDrawing30.vml"/><Relationship Id="rId6" Type="http://schemas.openxmlformats.org/officeDocument/2006/relationships/tags" Target="../tags/tag534.xml"/><Relationship Id="rId11" Type="http://schemas.openxmlformats.org/officeDocument/2006/relationships/tags" Target="../tags/tag539.xml"/><Relationship Id="rId24" Type="http://schemas.openxmlformats.org/officeDocument/2006/relationships/image" Target="../media/image18.png"/><Relationship Id="rId32" Type="http://schemas.openxmlformats.org/officeDocument/2006/relationships/image" Target="../media/image150.png"/><Relationship Id="rId5" Type="http://schemas.openxmlformats.org/officeDocument/2006/relationships/tags" Target="../tags/tag533.xml"/><Relationship Id="rId15" Type="http://schemas.openxmlformats.org/officeDocument/2006/relationships/tags" Target="../tags/tag543.xml"/><Relationship Id="rId23" Type="http://schemas.openxmlformats.org/officeDocument/2006/relationships/image" Target="../media/image17.png"/><Relationship Id="rId28" Type="http://schemas.openxmlformats.org/officeDocument/2006/relationships/image" Target="../media/image147.png"/><Relationship Id="rId10" Type="http://schemas.openxmlformats.org/officeDocument/2006/relationships/tags" Target="../tags/tag53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2.png"/><Relationship Id="rId4" Type="http://schemas.openxmlformats.org/officeDocument/2006/relationships/tags" Target="../tags/tag532.xml"/><Relationship Id="rId9" Type="http://schemas.openxmlformats.org/officeDocument/2006/relationships/tags" Target="../tags/tag537.xml"/><Relationship Id="rId14" Type="http://schemas.openxmlformats.org/officeDocument/2006/relationships/tags" Target="../tags/tag542.xml"/><Relationship Id="rId22" Type="http://schemas.openxmlformats.org/officeDocument/2006/relationships/image" Target="../media/image177.emf"/><Relationship Id="rId27" Type="http://schemas.openxmlformats.org/officeDocument/2006/relationships/image" Target="../media/image27.png"/><Relationship Id="rId30" Type="http://schemas.openxmlformats.org/officeDocument/2006/relationships/image" Target="../media/image14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53.xml"/><Relationship Id="rId13" Type="http://schemas.openxmlformats.org/officeDocument/2006/relationships/tags" Target="../tags/tag558.xml"/><Relationship Id="rId18" Type="http://schemas.openxmlformats.org/officeDocument/2006/relationships/tags" Target="../tags/tag563.xml"/><Relationship Id="rId26" Type="http://schemas.openxmlformats.org/officeDocument/2006/relationships/image" Target="../media/image26.png"/><Relationship Id="rId3" Type="http://schemas.openxmlformats.org/officeDocument/2006/relationships/tags" Target="../tags/tag548.xml"/><Relationship Id="rId21" Type="http://schemas.openxmlformats.org/officeDocument/2006/relationships/oleObject" Target="../embeddings/oleObject31.bin"/><Relationship Id="rId34" Type="http://schemas.openxmlformats.org/officeDocument/2006/relationships/image" Target="../media/image22.png"/><Relationship Id="rId7" Type="http://schemas.openxmlformats.org/officeDocument/2006/relationships/tags" Target="../tags/tag552.xml"/><Relationship Id="rId12" Type="http://schemas.openxmlformats.org/officeDocument/2006/relationships/tags" Target="../tags/tag557.xml"/><Relationship Id="rId17" Type="http://schemas.openxmlformats.org/officeDocument/2006/relationships/tags" Target="../tags/tag562.xml"/><Relationship Id="rId25" Type="http://schemas.openxmlformats.org/officeDocument/2006/relationships/image" Target="../media/image25.png"/><Relationship Id="rId33" Type="http://schemas.openxmlformats.org/officeDocument/2006/relationships/image" Target="../media/image126.png"/><Relationship Id="rId2" Type="http://schemas.openxmlformats.org/officeDocument/2006/relationships/tags" Target="../tags/tag547.xml"/><Relationship Id="rId16" Type="http://schemas.openxmlformats.org/officeDocument/2006/relationships/tags" Target="../tags/tag561.xml"/><Relationship Id="rId20" Type="http://schemas.openxmlformats.org/officeDocument/2006/relationships/notesSlide" Target="../notesSlides/notesSlide35.xml"/><Relationship Id="rId29" Type="http://schemas.openxmlformats.org/officeDocument/2006/relationships/image" Target="../media/image182.png"/><Relationship Id="rId1" Type="http://schemas.openxmlformats.org/officeDocument/2006/relationships/vmlDrawing" Target="../drawings/vmlDrawing31.vml"/><Relationship Id="rId6" Type="http://schemas.openxmlformats.org/officeDocument/2006/relationships/tags" Target="../tags/tag551.xml"/><Relationship Id="rId11" Type="http://schemas.openxmlformats.org/officeDocument/2006/relationships/tags" Target="../tags/tag556.xml"/><Relationship Id="rId24" Type="http://schemas.openxmlformats.org/officeDocument/2006/relationships/image" Target="../media/image18.png"/><Relationship Id="rId32" Type="http://schemas.openxmlformats.org/officeDocument/2006/relationships/image" Target="../media/image105.png"/><Relationship Id="rId5" Type="http://schemas.openxmlformats.org/officeDocument/2006/relationships/tags" Target="../tags/tag550.xml"/><Relationship Id="rId15" Type="http://schemas.openxmlformats.org/officeDocument/2006/relationships/tags" Target="../tags/tag560.xml"/><Relationship Id="rId23" Type="http://schemas.openxmlformats.org/officeDocument/2006/relationships/image" Target="../media/image17.png"/><Relationship Id="rId28" Type="http://schemas.openxmlformats.org/officeDocument/2006/relationships/image" Target="../media/image181.png"/><Relationship Id="rId10" Type="http://schemas.openxmlformats.org/officeDocument/2006/relationships/tags" Target="../tags/tag55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84.png"/><Relationship Id="rId4" Type="http://schemas.openxmlformats.org/officeDocument/2006/relationships/tags" Target="../tags/tag549.xml"/><Relationship Id="rId9" Type="http://schemas.openxmlformats.org/officeDocument/2006/relationships/tags" Target="../tags/tag554.xml"/><Relationship Id="rId14" Type="http://schemas.openxmlformats.org/officeDocument/2006/relationships/tags" Target="../tags/tag559.xml"/><Relationship Id="rId22" Type="http://schemas.openxmlformats.org/officeDocument/2006/relationships/image" Target="../media/image180.emf"/><Relationship Id="rId27" Type="http://schemas.openxmlformats.org/officeDocument/2006/relationships/image" Target="../media/image27.png"/><Relationship Id="rId30" Type="http://schemas.openxmlformats.org/officeDocument/2006/relationships/image" Target="../media/image18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70.xml"/><Relationship Id="rId13" Type="http://schemas.openxmlformats.org/officeDocument/2006/relationships/tags" Target="../tags/tag575.xml"/><Relationship Id="rId18" Type="http://schemas.openxmlformats.org/officeDocument/2006/relationships/tags" Target="../tags/tag580.xml"/><Relationship Id="rId26" Type="http://schemas.openxmlformats.org/officeDocument/2006/relationships/image" Target="../media/image26.png"/><Relationship Id="rId3" Type="http://schemas.openxmlformats.org/officeDocument/2006/relationships/tags" Target="../tags/tag565.xml"/><Relationship Id="rId21" Type="http://schemas.openxmlformats.org/officeDocument/2006/relationships/oleObject" Target="../embeddings/oleObject32.bin"/><Relationship Id="rId34" Type="http://schemas.openxmlformats.org/officeDocument/2006/relationships/image" Target="../media/image189.png"/><Relationship Id="rId7" Type="http://schemas.openxmlformats.org/officeDocument/2006/relationships/tags" Target="../tags/tag569.xml"/><Relationship Id="rId12" Type="http://schemas.openxmlformats.org/officeDocument/2006/relationships/tags" Target="../tags/tag574.xml"/><Relationship Id="rId17" Type="http://schemas.openxmlformats.org/officeDocument/2006/relationships/tags" Target="../tags/tag579.xml"/><Relationship Id="rId25" Type="http://schemas.openxmlformats.org/officeDocument/2006/relationships/image" Target="../media/image25.png"/><Relationship Id="rId33" Type="http://schemas.openxmlformats.org/officeDocument/2006/relationships/image" Target="../media/image105.png"/><Relationship Id="rId2" Type="http://schemas.openxmlformats.org/officeDocument/2006/relationships/tags" Target="../tags/tag564.xml"/><Relationship Id="rId16" Type="http://schemas.openxmlformats.org/officeDocument/2006/relationships/tags" Target="../tags/tag578.xml"/><Relationship Id="rId20" Type="http://schemas.openxmlformats.org/officeDocument/2006/relationships/notesSlide" Target="../notesSlides/notesSlide36.xml"/><Relationship Id="rId29" Type="http://schemas.openxmlformats.org/officeDocument/2006/relationships/image" Target="../media/image19.png"/><Relationship Id="rId1" Type="http://schemas.openxmlformats.org/officeDocument/2006/relationships/vmlDrawing" Target="../drawings/vmlDrawing32.vml"/><Relationship Id="rId6" Type="http://schemas.openxmlformats.org/officeDocument/2006/relationships/tags" Target="../tags/tag568.xml"/><Relationship Id="rId11" Type="http://schemas.openxmlformats.org/officeDocument/2006/relationships/tags" Target="../tags/tag573.xml"/><Relationship Id="rId24" Type="http://schemas.openxmlformats.org/officeDocument/2006/relationships/image" Target="../media/image18.png"/><Relationship Id="rId32" Type="http://schemas.openxmlformats.org/officeDocument/2006/relationships/image" Target="../media/image188.png"/><Relationship Id="rId5" Type="http://schemas.openxmlformats.org/officeDocument/2006/relationships/tags" Target="../tags/tag567.xml"/><Relationship Id="rId15" Type="http://schemas.openxmlformats.org/officeDocument/2006/relationships/tags" Target="../tags/tag577.xml"/><Relationship Id="rId23" Type="http://schemas.openxmlformats.org/officeDocument/2006/relationships/image" Target="../media/image17.png"/><Relationship Id="rId28" Type="http://schemas.openxmlformats.org/officeDocument/2006/relationships/image" Target="../media/image186.png"/><Relationship Id="rId10" Type="http://schemas.openxmlformats.org/officeDocument/2006/relationships/tags" Target="../tags/tag57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2.png"/><Relationship Id="rId4" Type="http://schemas.openxmlformats.org/officeDocument/2006/relationships/tags" Target="../tags/tag566.xml"/><Relationship Id="rId9" Type="http://schemas.openxmlformats.org/officeDocument/2006/relationships/tags" Target="../tags/tag571.xml"/><Relationship Id="rId14" Type="http://schemas.openxmlformats.org/officeDocument/2006/relationships/tags" Target="../tags/tag576.xml"/><Relationship Id="rId22" Type="http://schemas.openxmlformats.org/officeDocument/2006/relationships/image" Target="../media/image185.emf"/><Relationship Id="rId27" Type="http://schemas.openxmlformats.org/officeDocument/2006/relationships/image" Target="../media/image27.png"/><Relationship Id="rId30" Type="http://schemas.openxmlformats.org/officeDocument/2006/relationships/image" Target="../media/image18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87.xml"/><Relationship Id="rId13" Type="http://schemas.openxmlformats.org/officeDocument/2006/relationships/tags" Target="../tags/tag592.xml"/><Relationship Id="rId18" Type="http://schemas.openxmlformats.org/officeDocument/2006/relationships/tags" Target="../tags/tag597.xml"/><Relationship Id="rId26" Type="http://schemas.openxmlformats.org/officeDocument/2006/relationships/image" Target="../media/image27.png"/><Relationship Id="rId3" Type="http://schemas.openxmlformats.org/officeDocument/2006/relationships/tags" Target="../tags/tag582.xml"/><Relationship Id="rId21" Type="http://schemas.openxmlformats.org/officeDocument/2006/relationships/notesSlide" Target="../notesSlides/notesSlide37.xml"/><Relationship Id="rId34" Type="http://schemas.openxmlformats.org/officeDocument/2006/relationships/image" Target="../media/image18.png"/><Relationship Id="rId7" Type="http://schemas.openxmlformats.org/officeDocument/2006/relationships/tags" Target="../tags/tag586.xml"/><Relationship Id="rId12" Type="http://schemas.openxmlformats.org/officeDocument/2006/relationships/tags" Target="../tags/tag591.xml"/><Relationship Id="rId17" Type="http://schemas.openxmlformats.org/officeDocument/2006/relationships/tags" Target="../tags/tag596.xml"/><Relationship Id="rId25" Type="http://schemas.openxmlformats.org/officeDocument/2006/relationships/image" Target="../media/image26.png"/><Relationship Id="rId33" Type="http://schemas.openxmlformats.org/officeDocument/2006/relationships/image" Target="../media/image193.png"/><Relationship Id="rId2" Type="http://schemas.openxmlformats.org/officeDocument/2006/relationships/tags" Target="../tags/tag581.xml"/><Relationship Id="rId16" Type="http://schemas.openxmlformats.org/officeDocument/2006/relationships/tags" Target="../tags/tag59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33.vml"/><Relationship Id="rId6" Type="http://schemas.openxmlformats.org/officeDocument/2006/relationships/tags" Target="../tags/tag585.xml"/><Relationship Id="rId11" Type="http://schemas.openxmlformats.org/officeDocument/2006/relationships/tags" Target="../tags/tag590.xml"/><Relationship Id="rId24" Type="http://schemas.openxmlformats.org/officeDocument/2006/relationships/image" Target="../media/image25.png"/><Relationship Id="rId32" Type="http://schemas.openxmlformats.org/officeDocument/2006/relationships/image" Target="../media/image192.png"/><Relationship Id="rId5" Type="http://schemas.openxmlformats.org/officeDocument/2006/relationships/tags" Target="../tags/tag584.xml"/><Relationship Id="rId15" Type="http://schemas.openxmlformats.org/officeDocument/2006/relationships/tags" Target="../tags/tag594.xml"/><Relationship Id="rId23" Type="http://schemas.openxmlformats.org/officeDocument/2006/relationships/image" Target="../media/image190.emf"/><Relationship Id="rId28" Type="http://schemas.openxmlformats.org/officeDocument/2006/relationships/image" Target="../media/image125.png"/><Relationship Id="rId10" Type="http://schemas.openxmlformats.org/officeDocument/2006/relationships/tags" Target="../tags/tag589.xml"/><Relationship Id="rId19" Type="http://schemas.openxmlformats.org/officeDocument/2006/relationships/tags" Target="../tags/tag598.xml"/><Relationship Id="rId31" Type="http://schemas.openxmlformats.org/officeDocument/2006/relationships/image" Target="../media/image191.png"/><Relationship Id="rId4" Type="http://schemas.openxmlformats.org/officeDocument/2006/relationships/tags" Target="../tags/tag583.xml"/><Relationship Id="rId9" Type="http://schemas.openxmlformats.org/officeDocument/2006/relationships/tags" Target="../tags/tag588.xml"/><Relationship Id="rId14" Type="http://schemas.openxmlformats.org/officeDocument/2006/relationships/tags" Target="../tags/tag593.xml"/><Relationship Id="rId22" Type="http://schemas.openxmlformats.org/officeDocument/2006/relationships/oleObject" Target="../embeddings/oleObject33.bin"/><Relationship Id="rId27" Type="http://schemas.openxmlformats.org/officeDocument/2006/relationships/image" Target="../media/image128.png"/><Relationship Id="rId30" Type="http://schemas.openxmlformats.org/officeDocument/2006/relationships/image" Target="../media/image17.png"/><Relationship Id="rId35" Type="http://schemas.openxmlformats.org/officeDocument/2006/relationships/image" Target="../media/image19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8.xml"/><Relationship Id="rId13" Type="http://schemas.openxmlformats.org/officeDocument/2006/relationships/image" Target="../media/image198.png"/><Relationship Id="rId3" Type="http://schemas.openxmlformats.org/officeDocument/2006/relationships/tags" Target="../tags/tag60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97.png"/><Relationship Id="rId2" Type="http://schemas.openxmlformats.org/officeDocument/2006/relationships/tags" Target="../tags/tag600.xml"/><Relationship Id="rId1" Type="http://schemas.openxmlformats.org/officeDocument/2006/relationships/tags" Target="../tags/tag599.xml"/><Relationship Id="rId6" Type="http://schemas.openxmlformats.org/officeDocument/2006/relationships/tags" Target="../tags/tag604.xml"/><Relationship Id="rId11" Type="http://schemas.openxmlformats.org/officeDocument/2006/relationships/image" Target="../media/image196.png"/><Relationship Id="rId5" Type="http://schemas.openxmlformats.org/officeDocument/2006/relationships/tags" Target="../tags/tag603.xml"/><Relationship Id="rId10" Type="http://schemas.openxmlformats.org/officeDocument/2006/relationships/image" Target="../media/image5.png"/><Relationship Id="rId4" Type="http://schemas.openxmlformats.org/officeDocument/2006/relationships/tags" Target="../tags/tag602.xml"/><Relationship Id="rId9" Type="http://schemas.openxmlformats.org/officeDocument/2006/relationships/image" Target="../media/image19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17.png"/><Relationship Id="rId3" Type="http://schemas.openxmlformats.org/officeDocument/2006/relationships/tags" Target="../tags/tag22.xml"/><Relationship Id="rId21" Type="http://schemas.openxmlformats.org/officeDocument/2006/relationships/image" Target="../media/image20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image" Target="../media/image16.emf"/><Relationship Id="rId2" Type="http://schemas.openxmlformats.org/officeDocument/2006/relationships/tags" Target="../tags/tag21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23.png"/><Relationship Id="rId5" Type="http://schemas.openxmlformats.org/officeDocument/2006/relationships/tags" Target="../tags/tag24.xml"/><Relationship Id="rId15" Type="http://schemas.openxmlformats.org/officeDocument/2006/relationships/notesSlide" Target="../notesSlides/notesSlide3.xml"/><Relationship Id="rId23" Type="http://schemas.openxmlformats.org/officeDocument/2006/relationships/image" Target="../media/image22.png"/><Relationship Id="rId10" Type="http://schemas.openxmlformats.org/officeDocument/2006/relationships/tags" Target="../tags/tag29.xml"/><Relationship Id="rId19" Type="http://schemas.openxmlformats.org/officeDocument/2006/relationships/image" Target="../media/image18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34.xml"/><Relationship Id="rId21" Type="http://schemas.openxmlformats.org/officeDocument/2006/relationships/image" Target="../media/image24.emf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image" Target="../media/image26.png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oleObject" Target="../embeddings/oleObject2.bin"/><Relationship Id="rId29" Type="http://schemas.openxmlformats.org/officeDocument/2006/relationships/image" Target="../media/image30.png"/><Relationship Id="rId1" Type="http://schemas.openxmlformats.org/officeDocument/2006/relationships/vmlDrawing" Target="../drawings/vmlDrawing2.v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image" Target="../media/image18.png"/><Relationship Id="rId28" Type="http://schemas.openxmlformats.org/officeDocument/2006/relationships/image" Target="../media/image29.png"/><Relationship Id="rId10" Type="http://schemas.openxmlformats.org/officeDocument/2006/relationships/tags" Target="../tags/tag41.xml"/><Relationship Id="rId19" Type="http://schemas.openxmlformats.org/officeDocument/2006/relationships/notesSlide" Target="../notesSlides/notesSlide4.xml"/><Relationship Id="rId31" Type="http://schemas.openxmlformats.org/officeDocument/2006/relationships/image" Target="../media/image32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image" Target="../media/image17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26" Type="http://schemas.openxmlformats.org/officeDocument/2006/relationships/image" Target="../media/image18.png"/><Relationship Id="rId3" Type="http://schemas.openxmlformats.org/officeDocument/2006/relationships/tags" Target="../tags/tag5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8.png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image" Target="../media/image17.png"/><Relationship Id="rId33" Type="http://schemas.openxmlformats.org/officeDocument/2006/relationships/image" Target="../media/image37.png"/><Relationship Id="rId38" Type="http://schemas.openxmlformats.org/officeDocument/2006/relationships/image" Target="../media/image41.png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tags" Target="../tags/tag67.xml"/><Relationship Id="rId29" Type="http://schemas.openxmlformats.org/officeDocument/2006/relationships/image" Target="../media/image27.png"/><Relationship Id="rId1" Type="http://schemas.openxmlformats.org/officeDocument/2006/relationships/vmlDrawing" Target="../drawings/vmlDrawing3.v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image" Target="../media/image34.emf"/><Relationship Id="rId32" Type="http://schemas.openxmlformats.org/officeDocument/2006/relationships/image" Target="../media/image36.png"/><Relationship Id="rId37" Type="http://schemas.openxmlformats.org/officeDocument/2006/relationships/image" Target="../media/image29.png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oleObject" Target="../embeddings/oleObject3.bin"/><Relationship Id="rId28" Type="http://schemas.openxmlformats.org/officeDocument/2006/relationships/image" Target="../media/image26.png"/><Relationship Id="rId36" Type="http://schemas.openxmlformats.org/officeDocument/2006/relationships/image" Target="../media/image40.png"/><Relationship Id="rId10" Type="http://schemas.openxmlformats.org/officeDocument/2006/relationships/tags" Target="../tags/tag57.xml"/><Relationship Id="rId19" Type="http://schemas.openxmlformats.org/officeDocument/2006/relationships/tags" Target="../tags/tag66.xml"/><Relationship Id="rId31" Type="http://schemas.openxmlformats.org/officeDocument/2006/relationships/image" Target="../media/image33.png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notesSlide" Target="../notesSlides/notesSlide5.xml"/><Relationship Id="rId27" Type="http://schemas.openxmlformats.org/officeDocument/2006/relationships/image" Target="../media/image25.png"/><Relationship Id="rId30" Type="http://schemas.openxmlformats.org/officeDocument/2006/relationships/image" Target="../media/image35.png"/><Relationship Id="rId35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26" Type="http://schemas.openxmlformats.org/officeDocument/2006/relationships/image" Target="../media/image25.png"/><Relationship Id="rId3" Type="http://schemas.openxmlformats.org/officeDocument/2006/relationships/tags" Target="../tags/tag69.xml"/><Relationship Id="rId21" Type="http://schemas.openxmlformats.org/officeDocument/2006/relationships/notesSlide" Target="../notesSlides/notesSlide6.xml"/><Relationship Id="rId34" Type="http://schemas.openxmlformats.org/officeDocument/2006/relationships/image" Target="../media/image45.png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image" Target="../media/image18.png"/><Relationship Id="rId33" Type="http://schemas.openxmlformats.org/officeDocument/2006/relationships/image" Target="../media/image44.png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3.png"/><Relationship Id="rId1" Type="http://schemas.openxmlformats.org/officeDocument/2006/relationships/vmlDrawing" Target="../drawings/vmlDrawing4.v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image" Target="../media/image17.png"/><Relationship Id="rId32" Type="http://schemas.openxmlformats.org/officeDocument/2006/relationships/image" Target="../media/image43.png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image" Target="../media/image42.emf"/><Relationship Id="rId28" Type="http://schemas.openxmlformats.org/officeDocument/2006/relationships/image" Target="../media/image27.png"/><Relationship Id="rId36" Type="http://schemas.openxmlformats.org/officeDocument/2006/relationships/image" Target="../media/image47.png"/><Relationship Id="rId10" Type="http://schemas.openxmlformats.org/officeDocument/2006/relationships/tags" Target="../tags/tag76.xml"/><Relationship Id="rId19" Type="http://schemas.openxmlformats.org/officeDocument/2006/relationships/tags" Target="../tags/tag85.xml"/><Relationship Id="rId31" Type="http://schemas.openxmlformats.org/officeDocument/2006/relationships/image" Target="../media/image36.png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oleObject" Target="../embeddings/oleObject4.bin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tags" Target="../tags/tag102.xml"/><Relationship Id="rId26" Type="http://schemas.openxmlformats.org/officeDocument/2006/relationships/image" Target="../media/image25.png"/><Relationship Id="rId3" Type="http://schemas.openxmlformats.org/officeDocument/2006/relationships/tags" Target="../tags/tag87.xml"/><Relationship Id="rId21" Type="http://schemas.openxmlformats.org/officeDocument/2006/relationships/notesSlide" Target="../notesSlides/notesSlide7.xml"/><Relationship Id="rId34" Type="http://schemas.openxmlformats.org/officeDocument/2006/relationships/image" Target="../media/image53.png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tags" Target="../tags/tag101.xml"/><Relationship Id="rId25" Type="http://schemas.openxmlformats.org/officeDocument/2006/relationships/image" Target="../media/image18.png"/><Relationship Id="rId33" Type="http://schemas.openxmlformats.org/officeDocument/2006/relationships/image" Target="../media/image52.png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9.png"/><Relationship Id="rId1" Type="http://schemas.openxmlformats.org/officeDocument/2006/relationships/vmlDrawing" Target="../drawings/vmlDrawing5.v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24" Type="http://schemas.openxmlformats.org/officeDocument/2006/relationships/image" Target="../media/image17.png"/><Relationship Id="rId32" Type="http://schemas.openxmlformats.org/officeDocument/2006/relationships/image" Target="../media/image51.png"/><Relationship Id="rId5" Type="http://schemas.openxmlformats.org/officeDocument/2006/relationships/tags" Target="../tags/tag89.xml"/><Relationship Id="rId15" Type="http://schemas.openxmlformats.org/officeDocument/2006/relationships/tags" Target="../tags/tag99.xml"/><Relationship Id="rId23" Type="http://schemas.openxmlformats.org/officeDocument/2006/relationships/image" Target="../media/image48.emf"/><Relationship Id="rId28" Type="http://schemas.openxmlformats.org/officeDocument/2006/relationships/image" Target="../media/image27.png"/><Relationship Id="rId36" Type="http://schemas.openxmlformats.org/officeDocument/2006/relationships/image" Target="../media/image55.png"/><Relationship Id="rId10" Type="http://schemas.openxmlformats.org/officeDocument/2006/relationships/tags" Target="../tags/tag94.xml"/><Relationship Id="rId19" Type="http://schemas.openxmlformats.org/officeDocument/2006/relationships/tags" Target="../tags/tag103.xml"/><Relationship Id="rId31" Type="http://schemas.openxmlformats.org/officeDocument/2006/relationships/image" Target="../media/image33.png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Relationship Id="rId22" Type="http://schemas.openxmlformats.org/officeDocument/2006/relationships/oleObject" Target="../embeddings/oleObject5.bin"/><Relationship Id="rId27" Type="http://schemas.openxmlformats.org/officeDocument/2006/relationships/image" Target="../media/image26.png"/><Relationship Id="rId30" Type="http://schemas.openxmlformats.org/officeDocument/2006/relationships/image" Target="../media/image50.png"/><Relationship Id="rId35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/>
              <a:t>Calculus</a:t>
            </a:r>
          </a:p>
          <a:p>
            <a:pPr algn="ctr" eaLnBrk="1" hangingPunct="1"/>
            <a:r>
              <a:rPr lang="en-US" sz="3200" dirty="0"/>
              <a:t>M</a:t>
            </a:r>
            <a:r>
              <a:rPr lang="en-US" sz="3200" dirty="0" smtClean="0"/>
              <a:t> 25 </a:t>
            </a:r>
            <a:r>
              <a:rPr lang="en-US" sz="3200" dirty="0" smtClean="0"/>
              <a:t>March 2013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10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0999" y="3505200"/>
            <a:ext cx="5375605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0002968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9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0539" y="341115"/>
            <a:ext cx="1268254" cy="3785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2370"/>
            <a:ext cx="623555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26747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8644"/>
            <a:ext cx="4450871" cy="3587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139" y="874294"/>
            <a:ext cx="3573247" cy="378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5976" y="1406753"/>
            <a:ext cx="1679997" cy="3458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88402184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5519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372" y="2397125"/>
            <a:ext cx="2785257" cy="828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1189" y="3511550"/>
            <a:ext cx="3261623" cy="1067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54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372" y="2397125"/>
            <a:ext cx="2785257" cy="828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7360" y="3511550"/>
            <a:ext cx="4209282" cy="950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46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13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8627118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38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7374" y="457200"/>
            <a:ext cx="4780426" cy="4727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77652"/>
            <a:ext cx="2607594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7587" y="6375400"/>
            <a:ext cx="823760" cy="2742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03548"/>
            <a:ext cx="3174468" cy="434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03333"/>
            <a:ext cx="2910313" cy="434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0764" y="5154574"/>
            <a:ext cx="2679266" cy="3579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95546668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96840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14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4305687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6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609600"/>
            <a:ext cx="3741329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30674"/>
            <a:ext cx="3325249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66170"/>
            <a:ext cx="3647203" cy="4342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2945"/>
            <a:ext cx="3344132" cy="4341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4224228144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68869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15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76200" y="4213354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6784399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6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2572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7187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451354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365754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4383217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005192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4527" y="4845897"/>
            <a:ext cx="1325375" cy="6916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9389" y="1471241"/>
            <a:ext cx="4194814" cy="416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925" y="1447800"/>
            <a:ext cx="1511127" cy="771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7214" y="613044"/>
            <a:ext cx="3810344" cy="6823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6323" y="2554069"/>
            <a:ext cx="2431277" cy="377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8749" y="3289126"/>
            <a:ext cx="1478279" cy="7716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386300603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84738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16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1524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0432661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0" name="Chart" r:id="rId25" imgW="4572000" imgH="5143500" progId="MSGraph.Chart.8">
                  <p:embed followColorScheme="full"/>
                </p:oleObj>
              </mc:Choice>
              <mc:Fallback>
                <p:oleObj name="Chart" r:id="rId25" imgW="4572000" imgH="514350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0539" y="341115"/>
            <a:ext cx="1268254" cy="3785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2370"/>
            <a:ext cx="623555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26747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36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6928" y="874294"/>
            <a:ext cx="3079669" cy="3290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1949" y="1406753"/>
            <a:ext cx="3425851" cy="345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488" y="51148"/>
            <a:ext cx="1894479" cy="3290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244" y="459007"/>
            <a:ext cx="3179766" cy="3459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022" y="874294"/>
            <a:ext cx="3195918" cy="345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145220705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12972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1524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144127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34" name="Chart" r:id="rId25" imgW="4572000" imgH="5143500" progId="MSGraph.Chart.8">
                  <p:embed followColorScheme="full"/>
                </p:oleObj>
              </mc:Choice>
              <mc:Fallback>
                <p:oleObj name="Chart" r:id="rId25" imgW="4572000" imgH="514350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0539" y="341115"/>
            <a:ext cx="1268254" cy="3785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2370"/>
            <a:ext cx="623555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26747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3696"/>
            <a:ext cx="4450871" cy="3587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6928" y="874294"/>
            <a:ext cx="3079669" cy="3290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1949" y="1406753"/>
            <a:ext cx="3425851" cy="345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488" y="51148"/>
            <a:ext cx="1894479" cy="3290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244" y="459007"/>
            <a:ext cx="3179766" cy="3459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022" y="874294"/>
            <a:ext cx="3195918" cy="345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4208263395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96852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2590800"/>
            <a:ext cx="1043615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0279702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58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0539" y="341115"/>
            <a:ext cx="1268254" cy="3785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2370"/>
            <a:ext cx="623555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26747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8644"/>
            <a:ext cx="4450871" cy="3587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139" y="874294"/>
            <a:ext cx="3573247" cy="378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5978" y="1406753"/>
            <a:ext cx="1679993" cy="3458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573339923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40654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19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2362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4708477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82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384" y="342378"/>
            <a:ext cx="4287980" cy="3967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4457684" cy="3592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785074"/>
            <a:ext cx="1454263" cy="4341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2274" y="1317223"/>
            <a:ext cx="4967650" cy="3966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68252"/>
            <a:ext cx="1889548" cy="3967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1473555" cy="396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275620412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56722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123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20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2909684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06" name="Chart" r:id="rId25" imgW="4572000" imgH="5143500" progId="MSGraph.Chart.8">
                  <p:embed followColorScheme="full"/>
                </p:oleObj>
              </mc:Choice>
              <mc:Fallback>
                <p:oleObj name="Chart" r:id="rId25" imgW="4572000" imgH="514350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7081" y="5155504"/>
            <a:ext cx="775013" cy="377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1822"/>
            <a:ext cx="1360484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3696"/>
            <a:ext cx="1794704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1002" y="356992"/>
            <a:ext cx="4421794" cy="3775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4052" y="684802"/>
            <a:ext cx="787957" cy="168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1412530"/>
            <a:ext cx="4328764" cy="377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3948" y="1761144"/>
            <a:ext cx="787957" cy="168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740567854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21831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21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76200" y="3508373"/>
            <a:ext cx="5285655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7912455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3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13995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9305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3675979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445881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9" y="447627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345504"/>
            <a:ext cx="7388227" cy="1001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039" y="3652756"/>
            <a:ext cx="4307749" cy="3967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039" y="2820444"/>
            <a:ext cx="4553816" cy="4908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039" y="2133600"/>
            <a:ext cx="4988458" cy="396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439331857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00694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22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88726" y="2758029"/>
            <a:ext cx="5829822" cy="105197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7653054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5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8" y="55014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8" y="182606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3" y="308871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3" y="4267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67" y="42846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0" y="533400"/>
            <a:ext cx="2209800" cy="7095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567" y="355402"/>
            <a:ext cx="4324548" cy="763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567" y="1724964"/>
            <a:ext cx="1492347" cy="4242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9233" y="6456905"/>
            <a:ext cx="746969" cy="248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567" y="2916072"/>
            <a:ext cx="4950779" cy="7629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903424241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31484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23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2177452"/>
            <a:ext cx="3352800" cy="100455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529410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7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1516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9478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67447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457200"/>
            <a:ext cx="6198135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561516"/>
            <a:ext cx="1954970" cy="3742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2443" y="783606"/>
            <a:ext cx="2664448" cy="4161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223790"/>
            <a:ext cx="2447968" cy="8669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280466"/>
            <a:ext cx="2447973" cy="8669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599453917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33985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24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598288"/>
            <a:ext cx="22860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3767528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0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00" y="368474"/>
            <a:ext cx="5019426" cy="6772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9778" y="778116"/>
            <a:ext cx="274320" cy="1644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1784" y="1670600"/>
            <a:ext cx="1401438" cy="677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4148" y="2904574"/>
            <a:ext cx="307702" cy="1543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735" y="6477000"/>
            <a:ext cx="805229" cy="268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681687670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97576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175695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7259545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8634" y="368474"/>
            <a:ext cx="6912966" cy="677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4148" y="1672512"/>
            <a:ext cx="1216943" cy="6773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4148" y="2893688"/>
            <a:ext cx="307702" cy="1543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735" y="6477000"/>
            <a:ext cx="805229" cy="268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237154780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9263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26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0321539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4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2572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7187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365754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4383217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9389" y="1471241"/>
            <a:ext cx="4194814" cy="416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038" y="1447800"/>
            <a:ext cx="1511127" cy="771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7214" y="613044"/>
            <a:ext cx="3810344" cy="6823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038" y="2554069"/>
            <a:ext cx="2431277" cy="377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8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76200" y="3124200"/>
            <a:ext cx="2461419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451354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038" y="3250077"/>
            <a:ext cx="1511008" cy="7885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417063515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12167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5550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27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0178821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5487" y="685800"/>
            <a:ext cx="2643527" cy="812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025" y="2657788"/>
            <a:ext cx="2244731" cy="603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3599032"/>
            <a:ext cx="1754583" cy="472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81000" y="1669475"/>
            <a:ext cx="1066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025" y="1867053"/>
            <a:ext cx="207679" cy="2837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1523" y="6421372"/>
            <a:ext cx="897377" cy="2987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812294047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7950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1" y="3505200"/>
            <a:ext cx="1295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700916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9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9125" y="457200"/>
            <a:ext cx="3552504" cy="416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91222"/>
            <a:ext cx="642829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8352"/>
            <a:ext cx="434037" cy="2640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06874"/>
            <a:ext cx="207474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4224" y="844114"/>
            <a:ext cx="897776" cy="2362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954053410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12390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524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3117865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1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77652"/>
            <a:ext cx="623555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6665"/>
            <a:ext cx="623555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36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457200"/>
            <a:ext cx="4894198" cy="416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600" y="822588"/>
            <a:ext cx="802558" cy="2111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559981554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49085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6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30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4393504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7127500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8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406" y="457200"/>
            <a:ext cx="4895437" cy="4161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291" y="1778696"/>
            <a:ext cx="623924" cy="3777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94140"/>
            <a:ext cx="642556" cy="3592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3926"/>
            <a:ext cx="643093" cy="3776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1928" y="806536"/>
            <a:ext cx="897776" cy="2362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8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9425" y="5091332"/>
            <a:ext cx="925379" cy="3771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3186978202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83733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31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752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7879379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6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926262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800" y="457200"/>
            <a:ext cx="5235542" cy="10205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4080957768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15772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32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752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7081969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8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926262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412" y="457200"/>
            <a:ext cx="5236318" cy="10207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789815045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80689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33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1371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683515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1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9991" y="457200"/>
            <a:ext cx="5346857" cy="10201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2370"/>
            <a:ext cx="49090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169751" cy="263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5178"/>
            <a:ext cx="49090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0" name="Straight Arrow Connector 29"/>
          <p:cNvCxnSpPr/>
          <p:nvPr/>
        </p:nvCxnSpPr>
        <p:spPr bwMode="auto">
          <a:xfrm flipH="1" flipV="1">
            <a:off x="3530252" y="1359074"/>
            <a:ext cx="190500" cy="825674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" name="Picture 3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724999003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75018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34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1066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1226696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3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457200"/>
            <a:ext cx="2683554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226747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887715" cy="2074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1247110" cy="2267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1548" y="762000"/>
            <a:ext cx="897776" cy="2362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503802555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17821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35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3124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3014380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5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2129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25234"/>
            <a:ext cx="2267472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609600"/>
            <a:ext cx="4156979" cy="660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003357849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52570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1676400"/>
            <a:ext cx="1524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0316739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8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77652"/>
            <a:ext cx="623555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6665"/>
            <a:ext cx="623555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36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457200"/>
            <a:ext cx="4894198" cy="416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1420" y="822588"/>
            <a:ext cx="914918" cy="1689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475663299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26583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286000"/>
            <a:ext cx="13716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1031292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0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0348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495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9655" y="609600"/>
            <a:ext cx="4741946" cy="5101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990600"/>
            <a:ext cx="416352" cy="8508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374726"/>
            <a:ext cx="416083" cy="7176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7600"/>
            <a:ext cx="359394" cy="3027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3212" y="495822"/>
            <a:ext cx="356514" cy="213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473560744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55105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38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1562866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1217359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3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53644"/>
            <a:ext cx="831028" cy="472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2652"/>
            <a:ext cx="660968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2468" y="457200"/>
            <a:ext cx="4385498" cy="4162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811" y="6468398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8274" y="794010"/>
            <a:ext cx="1039215" cy="1889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426990042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76731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4584235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5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737" y="6477000"/>
            <a:ext cx="805226" cy="268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13526"/>
            <a:ext cx="1055888" cy="88649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7" y="1933526"/>
            <a:ext cx="324051" cy="162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4348" y="482959"/>
            <a:ext cx="6293975" cy="6574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1622" y="904906"/>
            <a:ext cx="226361" cy="1357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513" y="904906"/>
            <a:ext cx="226361" cy="1357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7" y="2593874"/>
            <a:ext cx="226819" cy="6979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295866467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87496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0926" grpId="0"/>
      <p:bldP spid="5509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5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2307506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8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868488"/>
            <a:ext cx="170234" cy="264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798067"/>
            <a:ext cx="207077" cy="2636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9820" y="6468393"/>
            <a:ext cx="1330981" cy="1977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054" y="6393236"/>
            <a:ext cx="1169835" cy="389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7974" y="914400"/>
            <a:ext cx="1984009" cy="3401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49642082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30104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1673824"/>
            <a:ext cx="3505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65932485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1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13698"/>
            <a:ext cx="2644713" cy="396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555168"/>
            <a:ext cx="3663079" cy="4158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3280"/>
            <a:ext cx="2229497" cy="3400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41824"/>
            <a:ext cx="2343244" cy="3967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7627" y="6393236"/>
            <a:ext cx="1109233" cy="2989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461351293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54467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472542"/>
            <a:ext cx="3429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7937149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42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49994"/>
            <a:ext cx="2550906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4142" y="6393236"/>
            <a:ext cx="1147387" cy="3092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3935" y="898840"/>
            <a:ext cx="2133865" cy="359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365" y="447464"/>
            <a:ext cx="5305035" cy="390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2145" y="1432240"/>
            <a:ext cx="1322244" cy="3965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62547"/>
            <a:ext cx="2267476" cy="416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15487"/>
            <a:ext cx="3325255" cy="416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8201" y="904664"/>
            <a:ext cx="3077947" cy="3570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866643468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99034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8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1677665"/>
            <a:ext cx="1371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00687709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6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871" y="6468393"/>
            <a:ext cx="830114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535" y="555168"/>
            <a:ext cx="2133865" cy="359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128957" cy="3907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222901"/>
            <a:ext cx="2869960" cy="3772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58223"/>
            <a:ext cx="453098" cy="189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9879"/>
            <a:ext cx="490855" cy="283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3743"/>
            <a:ext cx="207292" cy="2831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017734230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77530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9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2942940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13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88402184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381000" y="1682446"/>
            <a:ext cx="2590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381000"/>
            <a:ext cx="4288349" cy="3967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8416"/>
            <a:ext cx="1794704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823696"/>
            <a:ext cx="1454263" cy="4341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355845"/>
            <a:ext cx="4344654" cy="3967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1016"/>
            <a:ext cx="1473555" cy="396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8644"/>
            <a:ext cx="4450871" cy="3587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519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  <p:tag name="FIRSTADAMS005@8VYCKKMWC9WZY553" val="4821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=f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487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7)={\color{blue}??}$,\quad$g'(7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286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,\quad$1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575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t enough infor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817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7"/>
  <p:tag name="SLIDEGUID" val="6B76F615908E449B8B737D824CEF54AF"/>
  <p:tag name="CORRECTPOINTVALUE" val="20"/>
  <p:tag name="INCORRECTPOINTVALUE" val="10"/>
  <p:tag name="RESPONSESGATHERED" val="False"/>
  <p:tag name="VALUES" val="Incorrect|smicln|Incorrect|smicln|Correct|smicln|Incorrect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=f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487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t enough infor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817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6)=9$, $f'(6)=1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639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'(6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9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9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LAS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99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6"/>
  <p:tag name="SLIDEGUID" val="00EF0AE8E7F045C4A4BD40116AE90496"/>
  <p:tag name="CORRECTPOINTVALUE" val="0"/>
  <p:tag name="INCORRECTPOINTVALUE" val="0"/>
  <p:tag name="VALUES" val="Incorrect|smicln|Incorrect|smicln|Incorrect|smicln|Correct"/>
  <p:tag name="RESPONSESGATHERED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d/dx][(\cos y)+2y^3]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103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(\sin y)+6y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27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1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(\sin y')+6(y'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549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(\sin y)y'+6y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33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(\sin y)y'+6y^2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459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CORRECTPOINTVALUE" val="0"/>
  <p:tag name="INCORRECTPOINTVALUE" val="0"/>
  <p:tag name="SLIDEORDER" val="6"/>
  <p:tag name="SLIDEGUID" val="ADDAA1BC95A246EF96446B750F59850B"/>
  <p:tag name="VALUES" val="Incorrect|smicln|Correct|smicln|Incorrect|smicln|Incorrect"/>
  <p:tag name="RESPONSESGATHERED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d/dx][\tan(xy)]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719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ec^2(xy)][y+xy'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603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1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[\sec^2(xy)][y+xy'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734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[\sec^2(xy)][y+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604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6"/>
  <p:tag name="SLIDEGUID" val="F9A93210D1B140E28B2D387E3FFE9773"/>
  <p:tag name="CORRECTPOINTVALUE" val="0"/>
  <p:tag name="INCORRECTPOINTVALUE" val="0"/>
  <p:tag name="VALUES" val="Incorrect|smicln|Incorrect|smicln|Incorrect|smicln|Correct"/>
  <p:tag name="RESPONSESGATHERED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e^x}{1+(e^x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64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\arctan e^x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803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1+(e^x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957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d/dx)(\arctan x)=\frac{1}{1+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428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hbox{arcsec}^2e^x)(e^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366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1-(e^x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91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CORRECTPOINTVALUE" val="0"/>
  <p:tag name="INCORRECTPOINTVALUE" val="0"/>
  <p:tag name="SLIDEORDER" val="5"/>
  <p:tag name="SLIDEGUID" val="45576C8BCEE9438CB2BE838D62CF8B98"/>
  <p:tag name="VALUES" val="Correct|smicln|Incorrect|smicln|Incorrect|smicln|Incorrect"/>
  <p:tag name="RESPONSESGATHERED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=f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487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4)=7$, $g(7)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271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4)=2$, $g'(7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418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g(x))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45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'(g(x))][g'(x)]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769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'(g(7))][g'(7)]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765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CORRECTPOINTVALUE" val="0"/>
  <p:tag name="INCORRECTPOINTVALUE" val="0"/>
  <p:tag name="SLIDEORDER" val="5"/>
  <p:tag name="SLIDEGUID" val="45576C8BCEE9438CB2BE838D62CF8B98"/>
  <p:tag name="VALUES" val="Correct|smicln|Incorrect|smicln|Incorrect|smicln|Incorrect"/>
  <p:tag name="RESPONSESGATHERED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CORRECTPOINTVALUE" val="0"/>
  <p:tag name="INCORRECTPOINTVALUE" val="0"/>
  <p:tag name="RESPONSESGATHERED" val="False"/>
  <p:tag name="VALUES" val="Incorrect|smicln|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=f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487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t enough infor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817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4)=7$, $g(7)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2719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4)=2$, $g'(7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418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1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g(x))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45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'(g(x))][g'(x)]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769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'(g(7))][g'(7)]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7657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6"/>
  <p:tag name="SLIDEGUID" val="1CB7C34C733546B3A331793044638E93"/>
  <p:tag name="CORRECTPOINTVALUE" val="0"/>
  <p:tag name="INCORRECTPOINTVALUE" val="0"/>
  <p:tag name="VALUES" val="Incorrect|smicln|Correct|smicln|Incorrect|smicln|Incorrect"/>
  <p:tag name="RESPONSESGATHERED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=f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487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t enough infor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8178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6)=9$, $f'(6)=1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639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'(9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02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  <p:tag name="RESPONSESGATHERED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4)=-6$,\quad$f'(4)=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494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t} enough infor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842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=f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487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-6)={\color{blue}??}$,\quad$g'(-6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15567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4$,\quad$1/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28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,\quad$1/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14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  <p:tag name="RESPONSESGATHERED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3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[f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11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[f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65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1+[f(x)])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4697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vided} $f(x)\quad\to\quad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5473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4"/>
  <p:tag name="SLIDEGUID" val="47371B93BB964A408D364E9E329784CB"/>
  <p:tag name="CORRECTPOINTVALUE" val="0"/>
  <p:tag name="INCORRECTPOINTVALUE" val="0"/>
  <p:tag name="VALUES" val="Incorrect|smicln|Incorrect|smicln|Correct|smicln|Incorrect"/>
  <p:tag name="RESPONSESGATHERED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^+}(\sin x+\cos x)^{1/x}=&#10;\exp\left(\lim_{x\to0^+}{\color{blue}??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4010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rithme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144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1/x)\left[\ln\left(\sin x+\cos x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942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\ln(\sin x)+\ln(\cos x))^{1/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2109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1/x)(\ln(\sin x)+\ln(\cos x)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2444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7"/>
  <p:tag name="SLIDEGUID" val="27FFEDCC9DF64973904635CA74C27835"/>
  <p:tag name="CORRECTPOINTVALUE" val="0"/>
  <p:tag name="INCORRECTPOINTVALUE" val="0"/>
  <p:tag name="VALUES" val="Incorrect|smicln|Incorrect|smicln|Correct|smicln|Incorrect"/>
  <p:tag name="RESPONSESGATHERED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1+x^2)^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6296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(1+x^2)^{x-1}\left[\frac{d}{dx}(1+x^2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648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(2x)^{x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831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5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1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566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(1+x^2)^x\right]\!\!&#10;\left[\frac{d}{dx}\left(x\!\cdot\!\ln\left(1+x^2\right)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3352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B76108EAD78540EFBEA6814396E95F3F"/>
  <p:tag name="CORRECTPOINTVALUE" val="0"/>
  <p:tag name="INCORRECTPOINTVALUE" val="0"/>
  <p:tag name="VALUES" val="Incorrect|smicln|Correct|smicln|Incorrect|smicln|Incorrect"/>
  <p:tag name="RESPONSESGATHERED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ogarithmic derivative w.r.t.~$x$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444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x^3+10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15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5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^4+5x^2+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004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-4x^3+10x}{-x^4+5x^2+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957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-x^4+5x^2+2}{-4x^3+10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9538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  <p:tag name="RESPONSESGATHERED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6"/>
  <p:tag name="SLIDEGUID" val="A6F6B12954104D4A971F76A130A54BD7"/>
  <p:tag name="CORRECTPOINTVALUE" val="20"/>
  <p:tag name="INCORRECTPOINTVALUE" val="10"/>
  <p:tag name="RESPONSESGATHERED" val="False"/>
  <p:tag name="VALUES" val="Correct|smicln|Incorrect|smicln|Incorrect|smicln|Incorrect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x-1}{x^4}=&#10;\lim_{x\to0}\frac{e^x-1}{4x^3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6746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'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}{12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1272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  <p:tag name="RESPONSESGATHERED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x-1}{x^4}=&#10;\lim_{x\to0}\frac{e^x-1}{4x^3}&#10;=\lim_{x\to0}\frac{e^x}{12x^2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3734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}{24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1183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6"/>
  <p:tag name="SLIDEGUID" val="F9A93210D1B140E28B2D387E3FFE9773"/>
  <p:tag name="CORRECTPOINTVALUE" val="0"/>
  <p:tag name="INCORRECTPOINTVALUE" val="0"/>
  <p:tag name="VALUES" val="Incorrect|smicln|Incorrect|smicln|Correct|smicln|Incorrect"/>
  <p:tag name="RESPONSESGATHERED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\arctan e^x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8039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1+(e^x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957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7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d/dx)(\arctan x)=\frac{1}{1+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428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hbox{arcsec}^2e^x)(e^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366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e^x}{1+(e^x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647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7"/>
  <p:tag name="SLIDEGUID" val="DEDC80B0618549C294EEBAFBFA16B3E1"/>
  <p:tag name="CORRECTPOINTVALUE" val="0"/>
  <p:tag name="INCORRECTPOINTVALUE" val="0"/>
  <p:tag name="VALUES" val="Correct|smicln|Incorrect|smicln|Incorrect|smicln|Incorrect"/>
  <p:tag name="RESPONSESGATHERED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7^{1/2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494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1/2\right]\left[7^{-1/2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1872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^{1/2}(\ln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9469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CORRECTPOINTVALUE" val="0"/>
  <p:tag name="INCORRECTPOINTVALUE" val="0"/>
  <p:tag name="SLIDEORDER" val="6"/>
  <p:tag name="SLIDEGUID" val="41E34B2F2D714591B06FBAEDB1332CF1"/>
  <p:tag name="VALUES" val="Incorrect|smicln|Incorrect|smicln|Correct|smicln|Incorrect"/>
  <p:tag name="RESPONSESGATHERED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3+2x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0267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57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82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  <p:tag name="RESPONSESGATHERED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y+xe^yy'+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869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85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295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^5-3x^3+8x^2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4614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CORRECTPOINTVALUE" val="0"/>
  <p:tag name="INCORRECTPOINTVALUE" val="0"/>
  <p:tag name="SLIDEORDER" val="6"/>
  <p:tag name="SLIDEGUID" val="8FF33469BF0C48148811447078C39259"/>
  <p:tag name="VALUES" val="Incorrect|smicln|Incorrect|smicln|Incorrect|smicln|Correct"/>
  <p:tag name="RESPONSESGATHERED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10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x^5+7x^4-8x^3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459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d/dx][xe^y+y]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092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075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8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31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8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72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6"/>
  <p:tag name="SLIDEGUID" val="C9C465A50565400B936883283B8CB80D"/>
  <p:tag name="CORRECTPOINTVALUE" val="0"/>
  <p:tag name="INCORRECTPOINTVALUE" val="0"/>
  <p:tag name="VALUES" val="Incorrect|smicln|Correct|smicln|Incorrect|smicln|Incorrect"/>
  <p:tag name="RESPONSESGATHERED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y+xe^y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315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/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152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8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y+xe^y+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659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8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6x^5+7x^4-8x^3}{7x^5-2x^4+9x^3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37103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7"/>
  <p:tag name="SLIDEGUID" val="E7724A59849D49F58B26F85EA3640F4D"/>
  <p:tag name="VALUES" val="Incorrect|smicln|Correct|smicln|Incorrect|smicln|Incorrect"/>
  <p:tag name="CORRECTPOINTVALUE" val="0"/>
  <p:tag name="INCORRECTPOINTVALUE" val="0"/>
  <p:tag name="RESPONSESGATHERED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/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152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89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6x^8+7x^4-8x^3}{7x^5-2x^4+9x^3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37486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  <p:tag name="RESPONSESGATHERED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6"/>
  <p:tag name="SLIDEGUID" val="A31E00853B154791AEA74AF3447AA833"/>
  <p:tag name="CORRECTPOINTVALUE" val="20"/>
  <p:tag name="INCORRECTPOINTVALUE" val="10"/>
  <p:tag name="RESPONSESGATHERED" val="False"/>
  <p:tag name="VALUES" val="Incorrect|smicln|Incorrect|smicln|Correct|smicln|Incorrect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4x^6-7x^4+4x}{-2x^3+7x^2-4x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3380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CORRECTPOINTVALUE" val="0"/>
  <p:tag name="INCORRECTPOINTVALUE" val="0"/>
  <p:tag name="SLIDEORDER" val="5"/>
  <p:tag name="SLIDEGUID" val="1DC5E4913A504B849E5A115CFC3F35F4"/>
  <p:tag name="VALUES" val="Correct|smicln|Incorrect|smicln|Incorrect|smicln|Incorrect"/>
  <p:tag name="RESPONSESGATHERED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 x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7139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269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91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  <p:tag name="RESPONSESGATHERED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sin 2)+\sqrt{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852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}\left((\sin x)+\sqrt{x+1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0972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CORRECTPOINTVALUE" val="0"/>
  <p:tag name="INCORRECTPOINTVALUE" val="0"/>
  <p:tag name="VALUES" val="Correct|smicln|Incorrect|smicln|Incorrect|smicln|Incorrect"/>
  <p:tag name="RESPONSESGATHERED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85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295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^5-3x^3+8x^2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4614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437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VALUES" val="Incorrect|smicln|Correct|smicln|Incorrect|smicln|Incorrect"/>
  <p:tag name="CORRECTPOINTVALUE" val="0"/>
  <p:tag name="INCORRECTPOINTVALUE" val="0"/>
  <p:tag name="RESPONSESGATHERED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xe^{-x}=\lim_{x\to\infty}{\color{blue}??}=\cdots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7982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e^x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4596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}{e^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435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e^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67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'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6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CORRECTPOINTVALUE" val="0"/>
  <p:tag name="INCORRECTPOINTVALUE" val="0"/>
  <p:tag name="SLIDEORDER" val="7"/>
  <p:tag name="SLIDEGUID" val="8C5D0B1F13CB4A7ABA2266DCDFF48B17"/>
  <p:tag name="VALUES" val="Incorrect|smicln|Incorrect|smicln|Correct|smicln|Incorrect"/>
  <p:tag name="RESPONSESGATHERED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874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418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1+(3/n))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4259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58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e^y/(xe^y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260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6"/>
  <p:tag name="SLIDEGUID" val="BE313546BB3E4B4B889327B031834EDF"/>
  <p:tag name="CORRECTPOINTVALUE" val="0"/>
  <p:tag name="INCORRECTPOINTVALUE" val="0"/>
  <p:tag name="VALUES" val="Incorrect|smicln|Correct|smicln|Incorrect|smicln|Incorrect"/>
  <p:tag name="RESPONSESGATHERED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7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1-x}{x^2}=\lim_{x\to0}\frac{e^x-1}{2x}=&#10;\lim_{x\to0}\frac{e^x}{2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1"/>
  <p:tag name="PICTUREFILESIZE" val="32543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l'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7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l'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7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063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e^y+y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7979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d/dx][xe^y+y]=e^y+xe^yy'+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277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'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474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y/(xe^y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83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-e^y)/(xe^y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62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1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^y+(xe^y+1)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55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6"/>
  <p:tag name="SLIDEGUID" val="76865F3171C147E18BA7DDABEF36BFF5"/>
  <p:tag name="CORRECTPOINTVALUE" val="20"/>
  <p:tag name="INCORRECTPOINTVALUE" val="10"/>
  <p:tag name="RESPONSESGATHERED" val="False"/>
  <p:tag name="VALUES" val="Correct|smicln|Incorrect|smicln|Incorrect|smicln|Incorrec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1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e^y+y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797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'=-e^y/(xe^y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54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at $(0,1)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310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90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CORRECTPOINTVALUE" val="20"/>
  <p:tag name="INCORRECTPOINTVALUE" val="10"/>
  <p:tag name="RESPONSESGATHERED" val="False"/>
  <p:tag name="SLIDEORDER" val="8"/>
  <p:tag name="SLIDEGUID" val="6E516629E9E34666A8407C1F8E03F879"/>
  <p:tag name="VALUES" val="Correct|smicln|Incorrect|smicln|Incorrect|smicln|Incorrect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8)=7$,\quad$f'(8)=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449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,\quad$-1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653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1361</Words>
  <Application>Microsoft Office PowerPoint</Application>
  <PresentationFormat>On-screen Show (4:3)</PresentationFormat>
  <Paragraphs>1259</Paragraphs>
  <Slides>40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197</cp:revision>
  <dcterms:created xsi:type="dcterms:W3CDTF">2009-01-22T21:52:53Z</dcterms:created>
  <dcterms:modified xsi:type="dcterms:W3CDTF">2013-03-25T14:28:16Z</dcterms:modified>
</cp:coreProperties>
</file>