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3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4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5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6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7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8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9.xml" ContentType="application/vnd.openxmlformats-officedocument.presentationml.notesSlid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10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11.xml" ContentType="application/vnd.openxmlformats-officedocument.presentationml.notesSlide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notesSlides/notesSlide12.xml" ContentType="application/vnd.openxmlformats-officedocument.presentationml.notesSlide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notesSlides/notesSlide13.xml" ContentType="application/vnd.openxmlformats-officedocument.presentationml.notesSlide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notesSlides/notesSlide14.xml" ContentType="application/vnd.openxmlformats-officedocument.presentationml.notesSlide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notesSlides/notesSlide15.xml" ContentType="application/vnd.openxmlformats-officedocument.presentationml.notesSlide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notesSlides/notesSlide16.xml" ContentType="application/vnd.openxmlformats-officedocument.presentationml.notesSlide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notesSlides/notesSlide17.xml" ContentType="application/vnd.openxmlformats-officedocument.presentationml.notesSlide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notesSlides/notesSlide18.xml" ContentType="application/vnd.openxmlformats-officedocument.presentationml.notesSlide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notesSlides/notesSlide19.xml" ContentType="application/vnd.openxmlformats-officedocument.presentationml.notesSlide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notesSlides/notesSlide20.xml" ContentType="application/vnd.openxmlformats-officedocument.presentationml.notesSlide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notesSlides/notesSlide21.xml" ContentType="application/vnd.openxmlformats-officedocument.presentationml.notesSlide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notesSlides/notesSlide22.xml" ContentType="application/vnd.openxmlformats-officedocument.presentationml.notesSlide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notesSlides/notesSlide23.xml" ContentType="application/vnd.openxmlformats-officedocument.presentationml.notesSlide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notesSlides/notesSlide24.xml" ContentType="application/vnd.openxmlformats-officedocument.presentationml.notesSlide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notesSlides/notesSlide25.xml" ContentType="application/vnd.openxmlformats-officedocument.presentationml.notesSlide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notesSlides/notesSlide26.xml" ContentType="application/vnd.openxmlformats-officedocument.presentationml.notesSlide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notesSlides/notesSlide27.xml" ContentType="application/vnd.openxmlformats-officedocument.presentationml.notesSlide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notesSlides/notesSlide28.xml" ContentType="application/vnd.openxmlformats-officedocument.presentationml.notesSlide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notesSlides/notesSlide29.xml" ContentType="application/vnd.openxmlformats-officedocument.presentationml.notesSlide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notesSlides/notesSlide30.xml" ContentType="application/vnd.openxmlformats-officedocument.presentationml.notesSlide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notesSlides/notesSlide31.xml" ContentType="application/vnd.openxmlformats-officedocument.presentationml.notesSlide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notesSlides/notesSlide32.xml" ContentType="application/vnd.openxmlformats-officedocument.presentationml.notesSlide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notesSlides/notesSlide33.xml" ContentType="application/vnd.openxmlformats-officedocument.presentationml.notesSlide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notesSlides/notesSlide34.xml" ContentType="application/vnd.openxmlformats-officedocument.presentationml.notesSlide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notesSlides/notesSlide35.xml" ContentType="application/vnd.openxmlformats-officedocument.presentationml.notesSlide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notesSlides/notesSlide36.xml" ContentType="application/vnd.openxmlformats-officedocument.presentationml.notesSlide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notesSlides/notesSlide37.xml" ContentType="application/vnd.openxmlformats-officedocument.presentationml.notesSlide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75" r:id="rId2"/>
    <p:sldId id="309" r:id="rId3"/>
    <p:sldId id="310" r:id="rId4"/>
    <p:sldId id="277" r:id="rId5"/>
    <p:sldId id="588" r:id="rId6"/>
    <p:sldId id="669" r:id="rId7"/>
    <p:sldId id="691" r:id="rId8"/>
    <p:sldId id="692" r:id="rId9"/>
    <p:sldId id="693" r:id="rId10"/>
    <p:sldId id="694" r:id="rId11"/>
    <p:sldId id="695" r:id="rId12"/>
    <p:sldId id="319" r:id="rId13"/>
    <p:sldId id="422" r:id="rId14"/>
    <p:sldId id="697" r:id="rId15"/>
    <p:sldId id="698" r:id="rId16"/>
    <p:sldId id="699" r:id="rId17"/>
    <p:sldId id="701" r:id="rId18"/>
    <p:sldId id="702" r:id="rId19"/>
    <p:sldId id="703" r:id="rId20"/>
    <p:sldId id="705" r:id="rId21"/>
    <p:sldId id="706" r:id="rId22"/>
    <p:sldId id="707" r:id="rId23"/>
    <p:sldId id="708" r:id="rId24"/>
    <p:sldId id="709" r:id="rId25"/>
    <p:sldId id="710" r:id="rId26"/>
    <p:sldId id="711" r:id="rId27"/>
    <p:sldId id="663" r:id="rId28"/>
    <p:sldId id="664" r:id="rId29"/>
    <p:sldId id="665" r:id="rId30"/>
    <p:sldId id="666" r:id="rId31"/>
    <p:sldId id="667" r:id="rId32"/>
    <p:sldId id="656" r:id="rId33"/>
    <p:sldId id="657" r:id="rId34"/>
    <p:sldId id="658" r:id="rId35"/>
    <p:sldId id="659" r:id="rId36"/>
    <p:sldId id="660" r:id="rId37"/>
    <p:sldId id="661" r:id="rId38"/>
    <p:sldId id="662" r:id="rId39"/>
    <p:sldId id="632" r:id="rId40"/>
    <p:sldId id="307" r:id="rId41"/>
  </p:sldIdLst>
  <p:sldSz cx="9144000" cy="6858000" type="screen4x3"/>
  <p:notesSz cx="6858000" cy="9144000"/>
  <p:custDataLst>
    <p:tags r:id="rId4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75" autoAdjust="0"/>
    <p:restoredTop sz="94660"/>
  </p:normalViewPr>
  <p:slideViewPr>
    <p:cSldViewPr>
      <p:cViewPr varScale="1">
        <p:scale>
          <a:sx n="78" d="100"/>
          <a:sy n="78" d="100"/>
        </p:scale>
        <p:origin x="-9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6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8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3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6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7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9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069DFC-3D9C-4597-8FD0-0FAE35804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55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9AFACB-4B53-48F9-B41D-394E3E05D427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F84F-9E3A-422D-80A9-0A92870A6578}" type="slidenum">
              <a:rPr lang="en-US"/>
              <a:pPr/>
              <a:t>14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F84F-9E3A-422D-80A9-0A92870A6578}" type="slidenum">
              <a:rPr lang="en-US"/>
              <a:pPr/>
              <a:t>15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4BAF7-39CD-4E99-9EE2-4D30A1912560}" type="slidenum">
              <a:rPr lang="en-US"/>
              <a:pPr/>
              <a:t>16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4BAF7-39CD-4E99-9EE2-4D30A1912560}" type="slidenum">
              <a:rPr lang="en-US"/>
              <a:pPr/>
              <a:t>17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4BAF7-39CD-4E99-9EE2-4D30A1912560}" type="slidenum">
              <a:rPr lang="en-US"/>
              <a:pPr/>
              <a:t>18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4BAF7-39CD-4E99-9EE2-4D30A1912560}" type="slidenum">
              <a:rPr lang="en-US"/>
              <a:pPr/>
              <a:t>19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F84F-9E3A-422D-80A9-0A92870A6578}" type="slidenum">
              <a:rPr lang="en-US"/>
              <a:pPr/>
              <a:t>20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4BAF7-39CD-4E99-9EE2-4D30A1912560}" type="slidenum">
              <a:rPr lang="en-US"/>
              <a:pPr/>
              <a:t>21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F84F-9E3A-422D-80A9-0A92870A6578}" type="slidenum">
              <a:rPr lang="en-US"/>
              <a:pPr/>
              <a:t>22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4BAF7-39CD-4E99-9EE2-4D30A1912560}" type="slidenum">
              <a:rPr lang="en-US"/>
              <a:pPr/>
              <a:t>23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F84F-9E3A-422D-80A9-0A92870A6578}" type="slidenum">
              <a:rPr lang="en-US"/>
              <a:pPr/>
              <a:t>24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F84F-9E3A-422D-80A9-0A92870A6578}" type="slidenum">
              <a:rPr lang="en-US"/>
              <a:pPr/>
              <a:t>25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F84F-9E3A-422D-80A9-0A92870A6578}" type="slidenum">
              <a:rPr lang="en-US"/>
              <a:pPr/>
              <a:t>26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27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28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29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30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31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F84F-9E3A-422D-80A9-0A92870A6578}" type="slidenum">
              <a:rPr lang="en-US"/>
              <a:pPr/>
              <a:t>5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32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33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34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35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36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37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38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39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33AE54-F6D6-4210-8D97-DCB26D6D3CC2}" type="slidenum">
              <a:rPr lang="en-US" smtClean="0"/>
              <a:pPr eaLnBrk="1" hangingPunct="1"/>
              <a:t>40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F84F-9E3A-422D-80A9-0A92870A6578}" type="slidenum">
              <a:rPr lang="en-US"/>
              <a:pPr/>
              <a:t>6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4BAF7-39CD-4E99-9EE2-4D30A1912560}" type="slidenum">
              <a:rPr lang="en-US"/>
              <a:pPr/>
              <a:t>7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4BAF7-39CD-4E99-9EE2-4D30A1912560}" type="slidenum">
              <a:rPr lang="en-US"/>
              <a:pPr/>
              <a:t>8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4BAF7-39CD-4E99-9EE2-4D30A1912560}" type="slidenum">
              <a:rPr lang="en-US"/>
              <a:pPr/>
              <a:t>9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F84F-9E3A-422D-80A9-0A92870A6578}" type="slidenum">
              <a:rPr lang="en-US"/>
              <a:pPr/>
              <a:t>10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F84F-9E3A-422D-80A9-0A92870A6578}" type="slidenum">
              <a:rPr lang="en-US"/>
              <a:pPr/>
              <a:t>11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54296-3A47-4488-8533-E11BB4602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8A136-EF3A-4B12-8B13-016E88507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6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8C4D3-6FD1-46A7-99D2-097FE5028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9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DAE22-B98F-43F5-99DC-1DB67C12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6AD81-9365-4331-A07E-AECA8C58D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1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CD76F-A5F0-410D-873F-56DAB8748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1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6C062-5856-4C2F-8E32-375D2A166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0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98B02-2B1A-4256-A1E3-091B5C3A5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6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A7D1-063A-443C-95DE-882242185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8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91DC1-E7E0-4F53-8ED0-325D65CF3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3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A634F-30FC-43C5-B382-D0078AB43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3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2E72F7-C07B-4939-8BDF-E9041AF07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95.xml"/><Relationship Id="rId13" Type="http://schemas.openxmlformats.org/officeDocument/2006/relationships/tags" Target="../tags/tag100.xml"/><Relationship Id="rId18" Type="http://schemas.openxmlformats.org/officeDocument/2006/relationships/oleObject" Target="../embeddings/oleObject6.bin"/><Relationship Id="rId26" Type="http://schemas.openxmlformats.org/officeDocument/2006/relationships/image" Target="../media/image45.png"/><Relationship Id="rId3" Type="http://schemas.openxmlformats.org/officeDocument/2006/relationships/tags" Target="../tags/tag90.xml"/><Relationship Id="rId21" Type="http://schemas.openxmlformats.org/officeDocument/2006/relationships/image" Target="../media/image17.png"/><Relationship Id="rId7" Type="http://schemas.openxmlformats.org/officeDocument/2006/relationships/tags" Target="../tags/tag94.xml"/><Relationship Id="rId12" Type="http://schemas.openxmlformats.org/officeDocument/2006/relationships/tags" Target="../tags/tag99.xml"/><Relationship Id="rId17" Type="http://schemas.openxmlformats.org/officeDocument/2006/relationships/notesSlide" Target="../notesSlides/notesSlide8.xml"/><Relationship Id="rId25" Type="http://schemas.openxmlformats.org/officeDocument/2006/relationships/image" Target="../media/image44.png"/><Relationship Id="rId2" Type="http://schemas.openxmlformats.org/officeDocument/2006/relationships/tags" Target="../tags/tag89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5.png"/><Relationship Id="rId1" Type="http://schemas.openxmlformats.org/officeDocument/2006/relationships/vmlDrawing" Target="../drawings/vmlDrawing6.vml"/><Relationship Id="rId6" Type="http://schemas.openxmlformats.org/officeDocument/2006/relationships/tags" Target="../tags/tag93.xml"/><Relationship Id="rId11" Type="http://schemas.openxmlformats.org/officeDocument/2006/relationships/tags" Target="../tags/tag98.xml"/><Relationship Id="rId24" Type="http://schemas.openxmlformats.org/officeDocument/2006/relationships/image" Target="../media/image27.png"/><Relationship Id="rId5" Type="http://schemas.openxmlformats.org/officeDocument/2006/relationships/tags" Target="../tags/tag92.xml"/><Relationship Id="rId15" Type="http://schemas.openxmlformats.org/officeDocument/2006/relationships/tags" Target="../tags/tag102.xml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10" Type="http://schemas.openxmlformats.org/officeDocument/2006/relationships/tags" Target="../tags/tag97.xml"/><Relationship Id="rId19" Type="http://schemas.openxmlformats.org/officeDocument/2006/relationships/image" Target="../media/image43.emf"/><Relationship Id="rId4" Type="http://schemas.openxmlformats.org/officeDocument/2006/relationships/tags" Target="../tags/tag91.xml"/><Relationship Id="rId9" Type="http://schemas.openxmlformats.org/officeDocument/2006/relationships/tags" Target="../tags/tag96.xml"/><Relationship Id="rId14" Type="http://schemas.openxmlformats.org/officeDocument/2006/relationships/tags" Target="../tags/tag101.xml"/><Relationship Id="rId22" Type="http://schemas.openxmlformats.org/officeDocument/2006/relationships/image" Target="../media/image18.png"/><Relationship Id="rId27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13" Type="http://schemas.openxmlformats.org/officeDocument/2006/relationships/tags" Target="../tags/tag114.xml"/><Relationship Id="rId18" Type="http://schemas.openxmlformats.org/officeDocument/2006/relationships/oleObject" Target="../embeddings/oleObject7.bin"/><Relationship Id="rId26" Type="http://schemas.openxmlformats.org/officeDocument/2006/relationships/image" Target="../media/image48.png"/><Relationship Id="rId3" Type="http://schemas.openxmlformats.org/officeDocument/2006/relationships/tags" Target="../tags/tag104.xml"/><Relationship Id="rId21" Type="http://schemas.openxmlformats.org/officeDocument/2006/relationships/image" Target="../media/image17.png"/><Relationship Id="rId7" Type="http://schemas.openxmlformats.org/officeDocument/2006/relationships/tags" Target="../tags/tag108.xml"/><Relationship Id="rId12" Type="http://schemas.openxmlformats.org/officeDocument/2006/relationships/tags" Target="../tags/tag113.xml"/><Relationship Id="rId17" Type="http://schemas.openxmlformats.org/officeDocument/2006/relationships/notesSlide" Target="../notesSlides/notesSlide9.xml"/><Relationship Id="rId25" Type="http://schemas.openxmlformats.org/officeDocument/2006/relationships/image" Target="../media/image47.png"/><Relationship Id="rId2" Type="http://schemas.openxmlformats.org/officeDocument/2006/relationships/tags" Target="../tags/tag103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5.png"/><Relationship Id="rId1" Type="http://schemas.openxmlformats.org/officeDocument/2006/relationships/vmlDrawing" Target="../drawings/vmlDrawing7.vml"/><Relationship Id="rId6" Type="http://schemas.openxmlformats.org/officeDocument/2006/relationships/tags" Target="../tags/tag107.xml"/><Relationship Id="rId11" Type="http://schemas.openxmlformats.org/officeDocument/2006/relationships/tags" Target="../tags/tag112.xml"/><Relationship Id="rId24" Type="http://schemas.openxmlformats.org/officeDocument/2006/relationships/image" Target="../media/image27.png"/><Relationship Id="rId5" Type="http://schemas.openxmlformats.org/officeDocument/2006/relationships/tags" Target="../tags/tag106.xml"/><Relationship Id="rId15" Type="http://schemas.openxmlformats.org/officeDocument/2006/relationships/tags" Target="../tags/tag116.xml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10" Type="http://schemas.openxmlformats.org/officeDocument/2006/relationships/tags" Target="../tags/tag111.xml"/><Relationship Id="rId19" Type="http://schemas.openxmlformats.org/officeDocument/2006/relationships/image" Target="../media/image46.emf"/><Relationship Id="rId4" Type="http://schemas.openxmlformats.org/officeDocument/2006/relationships/tags" Target="../tags/tag105.xml"/><Relationship Id="rId9" Type="http://schemas.openxmlformats.org/officeDocument/2006/relationships/tags" Target="../tags/tag110.xml"/><Relationship Id="rId14" Type="http://schemas.openxmlformats.org/officeDocument/2006/relationships/tags" Target="../tags/tag115.xml"/><Relationship Id="rId22" Type="http://schemas.openxmlformats.org/officeDocument/2006/relationships/image" Target="../media/image18.png"/><Relationship Id="rId27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7" Type="http://schemas.openxmlformats.org/officeDocument/2006/relationships/image" Target="../media/image51.png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image" Target="../media/image50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22.xml"/><Relationship Id="rId7" Type="http://schemas.openxmlformats.org/officeDocument/2006/relationships/image" Target="../media/image5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image" Target="../media/image50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29.xml"/><Relationship Id="rId13" Type="http://schemas.openxmlformats.org/officeDocument/2006/relationships/tags" Target="../tags/tag134.xml"/><Relationship Id="rId18" Type="http://schemas.openxmlformats.org/officeDocument/2006/relationships/oleObject" Target="../embeddings/oleObject8.bin"/><Relationship Id="rId26" Type="http://schemas.openxmlformats.org/officeDocument/2006/relationships/image" Target="../media/image54.png"/><Relationship Id="rId3" Type="http://schemas.openxmlformats.org/officeDocument/2006/relationships/tags" Target="../tags/tag124.xml"/><Relationship Id="rId21" Type="http://schemas.openxmlformats.org/officeDocument/2006/relationships/image" Target="../media/image18.png"/><Relationship Id="rId7" Type="http://schemas.openxmlformats.org/officeDocument/2006/relationships/tags" Target="../tags/tag128.xml"/><Relationship Id="rId12" Type="http://schemas.openxmlformats.org/officeDocument/2006/relationships/tags" Target="../tags/tag133.xml"/><Relationship Id="rId17" Type="http://schemas.openxmlformats.org/officeDocument/2006/relationships/notesSlide" Target="../notesSlides/notesSlide12.xml"/><Relationship Id="rId25" Type="http://schemas.openxmlformats.org/officeDocument/2006/relationships/image" Target="../media/image25.png"/><Relationship Id="rId2" Type="http://schemas.openxmlformats.org/officeDocument/2006/relationships/tags" Target="../tags/tag123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7.png"/><Relationship Id="rId1" Type="http://schemas.openxmlformats.org/officeDocument/2006/relationships/vmlDrawing" Target="../drawings/vmlDrawing8.vml"/><Relationship Id="rId6" Type="http://schemas.openxmlformats.org/officeDocument/2006/relationships/tags" Target="../tags/tag127.xml"/><Relationship Id="rId11" Type="http://schemas.openxmlformats.org/officeDocument/2006/relationships/tags" Target="../tags/tag132.xml"/><Relationship Id="rId24" Type="http://schemas.openxmlformats.org/officeDocument/2006/relationships/image" Target="../media/image29.png"/><Relationship Id="rId5" Type="http://schemas.openxmlformats.org/officeDocument/2006/relationships/tags" Target="../tags/tag126.xml"/><Relationship Id="rId15" Type="http://schemas.openxmlformats.org/officeDocument/2006/relationships/tags" Target="../tags/tag136.xml"/><Relationship Id="rId23" Type="http://schemas.openxmlformats.org/officeDocument/2006/relationships/image" Target="../media/image27.png"/><Relationship Id="rId28" Type="http://schemas.openxmlformats.org/officeDocument/2006/relationships/image" Target="../media/image22.png"/><Relationship Id="rId10" Type="http://schemas.openxmlformats.org/officeDocument/2006/relationships/tags" Target="../tags/tag131.xml"/><Relationship Id="rId19" Type="http://schemas.openxmlformats.org/officeDocument/2006/relationships/image" Target="../media/image53.emf"/><Relationship Id="rId4" Type="http://schemas.openxmlformats.org/officeDocument/2006/relationships/tags" Target="../tags/tag125.xml"/><Relationship Id="rId9" Type="http://schemas.openxmlformats.org/officeDocument/2006/relationships/tags" Target="../tags/tag130.xml"/><Relationship Id="rId14" Type="http://schemas.openxmlformats.org/officeDocument/2006/relationships/tags" Target="../tags/tag135.xml"/><Relationship Id="rId22" Type="http://schemas.openxmlformats.org/officeDocument/2006/relationships/image" Target="../media/image26.png"/><Relationship Id="rId27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43.xml"/><Relationship Id="rId13" Type="http://schemas.openxmlformats.org/officeDocument/2006/relationships/tags" Target="../tags/tag148.xml"/><Relationship Id="rId18" Type="http://schemas.openxmlformats.org/officeDocument/2006/relationships/oleObject" Target="../embeddings/oleObject9.bin"/><Relationship Id="rId26" Type="http://schemas.openxmlformats.org/officeDocument/2006/relationships/image" Target="../media/image29.png"/><Relationship Id="rId3" Type="http://schemas.openxmlformats.org/officeDocument/2006/relationships/tags" Target="../tags/tag138.xml"/><Relationship Id="rId21" Type="http://schemas.openxmlformats.org/officeDocument/2006/relationships/image" Target="../media/image17.png"/><Relationship Id="rId7" Type="http://schemas.openxmlformats.org/officeDocument/2006/relationships/tags" Target="../tags/tag142.xml"/><Relationship Id="rId12" Type="http://schemas.openxmlformats.org/officeDocument/2006/relationships/tags" Target="../tags/tag147.xml"/><Relationship Id="rId17" Type="http://schemas.openxmlformats.org/officeDocument/2006/relationships/notesSlide" Target="../notesSlides/notesSlide13.xml"/><Relationship Id="rId25" Type="http://schemas.openxmlformats.org/officeDocument/2006/relationships/image" Target="../media/image57.png"/><Relationship Id="rId2" Type="http://schemas.openxmlformats.org/officeDocument/2006/relationships/tags" Target="../tags/tag137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5.png"/><Relationship Id="rId1" Type="http://schemas.openxmlformats.org/officeDocument/2006/relationships/vmlDrawing" Target="../drawings/vmlDrawing9.vml"/><Relationship Id="rId6" Type="http://schemas.openxmlformats.org/officeDocument/2006/relationships/tags" Target="../tags/tag141.xml"/><Relationship Id="rId11" Type="http://schemas.openxmlformats.org/officeDocument/2006/relationships/tags" Target="../tags/tag146.xml"/><Relationship Id="rId24" Type="http://schemas.openxmlformats.org/officeDocument/2006/relationships/image" Target="../media/image27.png"/><Relationship Id="rId5" Type="http://schemas.openxmlformats.org/officeDocument/2006/relationships/tags" Target="../tags/tag140.xml"/><Relationship Id="rId15" Type="http://schemas.openxmlformats.org/officeDocument/2006/relationships/tags" Target="../tags/tag150.xml"/><Relationship Id="rId23" Type="http://schemas.openxmlformats.org/officeDocument/2006/relationships/image" Target="../media/image26.png"/><Relationship Id="rId28" Type="http://schemas.openxmlformats.org/officeDocument/2006/relationships/image" Target="../media/image22.png"/><Relationship Id="rId10" Type="http://schemas.openxmlformats.org/officeDocument/2006/relationships/tags" Target="../tags/tag145.xml"/><Relationship Id="rId19" Type="http://schemas.openxmlformats.org/officeDocument/2006/relationships/image" Target="../media/image56.emf"/><Relationship Id="rId4" Type="http://schemas.openxmlformats.org/officeDocument/2006/relationships/tags" Target="../tags/tag139.xml"/><Relationship Id="rId9" Type="http://schemas.openxmlformats.org/officeDocument/2006/relationships/tags" Target="../tags/tag144.xml"/><Relationship Id="rId14" Type="http://schemas.openxmlformats.org/officeDocument/2006/relationships/tags" Target="../tags/tag149.xml"/><Relationship Id="rId22" Type="http://schemas.openxmlformats.org/officeDocument/2006/relationships/image" Target="../media/image18.png"/><Relationship Id="rId27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57.xml"/><Relationship Id="rId13" Type="http://schemas.openxmlformats.org/officeDocument/2006/relationships/tags" Target="../tags/tag162.xml"/><Relationship Id="rId18" Type="http://schemas.openxmlformats.org/officeDocument/2006/relationships/oleObject" Target="../embeddings/oleObject10.bin"/><Relationship Id="rId26" Type="http://schemas.openxmlformats.org/officeDocument/2006/relationships/image" Target="../media/image60.png"/><Relationship Id="rId3" Type="http://schemas.openxmlformats.org/officeDocument/2006/relationships/tags" Target="../tags/tag152.xml"/><Relationship Id="rId21" Type="http://schemas.openxmlformats.org/officeDocument/2006/relationships/image" Target="../media/image18.png"/><Relationship Id="rId7" Type="http://schemas.openxmlformats.org/officeDocument/2006/relationships/tags" Target="../tags/tag156.xml"/><Relationship Id="rId12" Type="http://schemas.openxmlformats.org/officeDocument/2006/relationships/tags" Target="../tags/tag161.xml"/><Relationship Id="rId17" Type="http://schemas.openxmlformats.org/officeDocument/2006/relationships/notesSlide" Target="../notesSlides/notesSlide14.xml"/><Relationship Id="rId25" Type="http://schemas.openxmlformats.org/officeDocument/2006/relationships/image" Target="../media/image25.png"/><Relationship Id="rId2" Type="http://schemas.openxmlformats.org/officeDocument/2006/relationships/tags" Target="../tags/tag151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7.png"/><Relationship Id="rId1" Type="http://schemas.openxmlformats.org/officeDocument/2006/relationships/vmlDrawing" Target="../drawings/vmlDrawing10.vml"/><Relationship Id="rId6" Type="http://schemas.openxmlformats.org/officeDocument/2006/relationships/tags" Target="../tags/tag155.xml"/><Relationship Id="rId11" Type="http://schemas.openxmlformats.org/officeDocument/2006/relationships/tags" Target="../tags/tag160.xml"/><Relationship Id="rId24" Type="http://schemas.openxmlformats.org/officeDocument/2006/relationships/image" Target="../media/image29.png"/><Relationship Id="rId5" Type="http://schemas.openxmlformats.org/officeDocument/2006/relationships/tags" Target="../tags/tag154.xml"/><Relationship Id="rId15" Type="http://schemas.openxmlformats.org/officeDocument/2006/relationships/tags" Target="../tags/tag164.xml"/><Relationship Id="rId23" Type="http://schemas.openxmlformats.org/officeDocument/2006/relationships/image" Target="../media/image27.png"/><Relationship Id="rId28" Type="http://schemas.openxmlformats.org/officeDocument/2006/relationships/image" Target="../media/image22.png"/><Relationship Id="rId10" Type="http://schemas.openxmlformats.org/officeDocument/2006/relationships/tags" Target="../tags/tag159.xml"/><Relationship Id="rId19" Type="http://schemas.openxmlformats.org/officeDocument/2006/relationships/image" Target="../media/image59.emf"/><Relationship Id="rId4" Type="http://schemas.openxmlformats.org/officeDocument/2006/relationships/tags" Target="../tags/tag153.xml"/><Relationship Id="rId9" Type="http://schemas.openxmlformats.org/officeDocument/2006/relationships/tags" Target="../tags/tag158.xml"/><Relationship Id="rId14" Type="http://schemas.openxmlformats.org/officeDocument/2006/relationships/tags" Target="../tags/tag163.xml"/><Relationship Id="rId22" Type="http://schemas.openxmlformats.org/officeDocument/2006/relationships/image" Target="../media/image26.png"/><Relationship Id="rId27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71.xml"/><Relationship Id="rId13" Type="http://schemas.openxmlformats.org/officeDocument/2006/relationships/tags" Target="../tags/tag176.xml"/><Relationship Id="rId18" Type="http://schemas.openxmlformats.org/officeDocument/2006/relationships/oleObject" Target="../embeddings/oleObject11.bin"/><Relationship Id="rId26" Type="http://schemas.openxmlformats.org/officeDocument/2006/relationships/image" Target="../media/image37.png"/><Relationship Id="rId3" Type="http://schemas.openxmlformats.org/officeDocument/2006/relationships/tags" Target="../tags/tag166.xml"/><Relationship Id="rId21" Type="http://schemas.openxmlformats.org/officeDocument/2006/relationships/image" Target="../media/image17.png"/><Relationship Id="rId7" Type="http://schemas.openxmlformats.org/officeDocument/2006/relationships/tags" Target="../tags/tag170.xml"/><Relationship Id="rId12" Type="http://schemas.openxmlformats.org/officeDocument/2006/relationships/tags" Target="../tags/tag175.xml"/><Relationship Id="rId17" Type="http://schemas.openxmlformats.org/officeDocument/2006/relationships/notesSlide" Target="../notesSlides/notesSlide15.xml"/><Relationship Id="rId25" Type="http://schemas.openxmlformats.org/officeDocument/2006/relationships/image" Target="../media/image62.png"/><Relationship Id="rId2" Type="http://schemas.openxmlformats.org/officeDocument/2006/relationships/tags" Target="../tags/tag165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5.png"/><Relationship Id="rId1" Type="http://schemas.openxmlformats.org/officeDocument/2006/relationships/vmlDrawing" Target="../drawings/vmlDrawing11.vml"/><Relationship Id="rId6" Type="http://schemas.openxmlformats.org/officeDocument/2006/relationships/tags" Target="../tags/tag169.xml"/><Relationship Id="rId11" Type="http://schemas.openxmlformats.org/officeDocument/2006/relationships/tags" Target="../tags/tag174.xml"/><Relationship Id="rId24" Type="http://schemas.openxmlformats.org/officeDocument/2006/relationships/image" Target="../media/image27.png"/><Relationship Id="rId5" Type="http://schemas.openxmlformats.org/officeDocument/2006/relationships/tags" Target="../tags/tag168.xml"/><Relationship Id="rId15" Type="http://schemas.openxmlformats.org/officeDocument/2006/relationships/tags" Target="../tags/tag178.xml"/><Relationship Id="rId23" Type="http://schemas.openxmlformats.org/officeDocument/2006/relationships/image" Target="../media/image26.png"/><Relationship Id="rId28" Type="http://schemas.openxmlformats.org/officeDocument/2006/relationships/image" Target="../media/image22.png"/><Relationship Id="rId10" Type="http://schemas.openxmlformats.org/officeDocument/2006/relationships/tags" Target="../tags/tag173.xml"/><Relationship Id="rId19" Type="http://schemas.openxmlformats.org/officeDocument/2006/relationships/image" Target="../media/image61.emf"/><Relationship Id="rId4" Type="http://schemas.openxmlformats.org/officeDocument/2006/relationships/tags" Target="../tags/tag167.xml"/><Relationship Id="rId9" Type="http://schemas.openxmlformats.org/officeDocument/2006/relationships/tags" Target="../tags/tag172.xml"/><Relationship Id="rId14" Type="http://schemas.openxmlformats.org/officeDocument/2006/relationships/tags" Target="../tags/tag177.xml"/><Relationship Id="rId22" Type="http://schemas.openxmlformats.org/officeDocument/2006/relationships/image" Target="../media/image18.png"/><Relationship Id="rId27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85.xml"/><Relationship Id="rId13" Type="http://schemas.openxmlformats.org/officeDocument/2006/relationships/tags" Target="../tags/tag190.xml"/><Relationship Id="rId18" Type="http://schemas.openxmlformats.org/officeDocument/2006/relationships/notesSlide" Target="../notesSlides/notesSlide16.xml"/><Relationship Id="rId26" Type="http://schemas.openxmlformats.org/officeDocument/2006/relationships/image" Target="../media/image37.png"/><Relationship Id="rId3" Type="http://schemas.openxmlformats.org/officeDocument/2006/relationships/tags" Target="../tags/tag180.xml"/><Relationship Id="rId21" Type="http://schemas.openxmlformats.org/officeDocument/2006/relationships/image" Target="../media/image25.png"/><Relationship Id="rId7" Type="http://schemas.openxmlformats.org/officeDocument/2006/relationships/tags" Target="../tags/tag184.xml"/><Relationship Id="rId12" Type="http://schemas.openxmlformats.org/officeDocument/2006/relationships/tags" Target="../tags/tag189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27.png"/><Relationship Id="rId2" Type="http://schemas.openxmlformats.org/officeDocument/2006/relationships/tags" Target="../tags/tag179.xml"/><Relationship Id="rId16" Type="http://schemas.openxmlformats.org/officeDocument/2006/relationships/tags" Target="../tags/tag193.xml"/><Relationship Id="rId20" Type="http://schemas.openxmlformats.org/officeDocument/2006/relationships/image" Target="../media/image63.emf"/><Relationship Id="rId29" Type="http://schemas.openxmlformats.org/officeDocument/2006/relationships/image" Target="../media/image38.png"/><Relationship Id="rId1" Type="http://schemas.openxmlformats.org/officeDocument/2006/relationships/vmlDrawing" Target="../drawings/vmlDrawing12.vml"/><Relationship Id="rId6" Type="http://schemas.openxmlformats.org/officeDocument/2006/relationships/tags" Target="../tags/tag183.xml"/><Relationship Id="rId11" Type="http://schemas.openxmlformats.org/officeDocument/2006/relationships/tags" Target="../tags/tag188.xml"/><Relationship Id="rId24" Type="http://schemas.openxmlformats.org/officeDocument/2006/relationships/image" Target="../media/image26.png"/><Relationship Id="rId5" Type="http://schemas.openxmlformats.org/officeDocument/2006/relationships/tags" Target="../tags/tag182.xml"/><Relationship Id="rId15" Type="http://schemas.openxmlformats.org/officeDocument/2006/relationships/tags" Target="../tags/tag192.xml"/><Relationship Id="rId23" Type="http://schemas.openxmlformats.org/officeDocument/2006/relationships/image" Target="../media/image18.png"/><Relationship Id="rId28" Type="http://schemas.openxmlformats.org/officeDocument/2006/relationships/image" Target="../media/image36.png"/><Relationship Id="rId10" Type="http://schemas.openxmlformats.org/officeDocument/2006/relationships/tags" Target="../tags/tag187.xml"/><Relationship Id="rId19" Type="http://schemas.openxmlformats.org/officeDocument/2006/relationships/oleObject" Target="../embeddings/oleObject12.bin"/><Relationship Id="rId4" Type="http://schemas.openxmlformats.org/officeDocument/2006/relationships/tags" Target="../tags/tag181.xml"/><Relationship Id="rId9" Type="http://schemas.openxmlformats.org/officeDocument/2006/relationships/tags" Target="../tags/tag186.xml"/><Relationship Id="rId14" Type="http://schemas.openxmlformats.org/officeDocument/2006/relationships/tags" Target="../tags/tag191.xml"/><Relationship Id="rId22" Type="http://schemas.openxmlformats.org/officeDocument/2006/relationships/image" Target="../media/image17.png"/><Relationship Id="rId27" Type="http://schemas.openxmlformats.org/officeDocument/2006/relationships/image" Target="../media/image64.png"/><Relationship Id="rId30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00.xml"/><Relationship Id="rId13" Type="http://schemas.openxmlformats.org/officeDocument/2006/relationships/tags" Target="../tags/tag205.xml"/><Relationship Id="rId18" Type="http://schemas.openxmlformats.org/officeDocument/2006/relationships/oleObject" Target="../embeddings/oleObject13.bin"/><Relationship Id="rId26" Type="http://schemas.openxmlformats.org/officeDocument/2006/relationships/image" Target="../media/image67.png"/><Relationship Id="rId3" Type="http://schemas.openxmlformats.org/officeDocument/2006/relationships/tags" Target="../tags/tag195.xml"/><Relationship Id="rId21" Type="http://schemas.openxmlformats.org/officeDocument/2006/relationships/image" Target="../media/image17.png"/><Relationship Id="rId7" Type="http://schemas.openxmlformats.org/officeDocument/2006/relationships/tags" Target="../tags/tag199.xml"/><Relationship Id="rId12" Type="http://schemas.openxmlformats.org/officeDocument/2006/relationships/tags" Target="../tags/tag204.xml"/><Relationship Id="rId17" Type="http://schemas.openxmlformats.org/officeDocument/2006/relationships/notesSlide" Target="../notesSlides/notesSlide17.xml"/><Relationship Id="rId25" Type="http://schemas.openxmlformats.org/officeDocument/2006/relationships/image" Target="../media/image66.png"/><Relationship Id="rId2" Type="http://schemas.openxmlformats.org/officeDocument/2006/relationships/tags" Target="../tags/tag194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5.png"/><Relationship Id="rId1" Type="http://schemas.openxmlformats.org/officeDocument/2006/relationships/vmlDrawing" Target="../drawings/vmlDrawing13.vml"/><Relationship Id="rId6" Type="http://schemas.openxmlformats.org/officeDocument/2006/relationships/tags" Target="../tags/tag198.xml"/><Relationship Id="rId11" Type="http://schemas.openxmlformats.org/officeDocument/2006/relationships/tags" Target="../tags/tag203.xml"/><Relationship Id="rId24" Type="http://schemas.openxmlformats.org/officeDocument/2006/relationships/image" Target="../media/image27.png"/><Relationship Id="rId5" Type="http://schemas.openxmlformats.org/officeDocument/2006/relationships/tags" Target="../tags/tag197.xml"/><Relationship Id="rId15" Type="http://schemas.openxmlformats.org/officeDocument/2006/relationships/tags" Target="../tags/tag207.xml"/><Relationship Id="rId23" Type="http://schemas.openxmlformats.org/officeDocument/2006/relationships/image" Target="../media/image26.png"/><Relationship Id="rId28" Type="http://schemas.openxmlformats.org/officeDocument/2006/relationships/image" Target="../media/image22.png"/><Relationship Id="rId10" Type="http://schemas.openxmlformats.org/officeDocument/2006/relationships/tags" Target="../tags/tag202.xml"/><Relationship Id="rId19" Type="http://schemas.openxmlformats.org/officeDocument/2006/relationships/image" Target="../media/image65.emf"/><Relationship Id="rId4" Type="http://schemas.openxmlformats.org/officeDocument/2006/relationships/tags" Target="../tags/tag196.xml"/><Relationship Id="rId9" Type="http://schemas.openxmlformats.org/officeDocument/2006/relationships/tags" Target="../tags/tag201.xml"/><Relationship Id="rId14" Type="http://schemas.openxmlformats.org/officeDocument/2006/relationships/tags" Target="../tags/tag206.xml"/><Relationship Id="rId22" Type="http://schemas.openxmlformats.org/officeDocument/2006/relationships/image" Target="../media/image18.png"/><Relationship Id="rId27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3.png"/><Relationship Id="rId2" Type="http://schemas.openxmlformats.org/officeDocument/2006/relationships/tags" Target="../tags/tag4.xml"/><Relationship Id="rId16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2.png"/><Relationship Id="rId5" Type="http://schemas.openxmlformats.org/officeDocument/2006/relationships/tags" Target="../tags/tag7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14.xml"/><Relationship Id="rId13" Type="http://schemas.openxmlformats.org/officeDocument/2006/relationships/tags" Target="../tags/tag219.xml"/><Relationship Id="rId18" Type="http://schemas.openxmlformats.org/officeDocument/2006/relationships/oleObject" Target="../embeddings/oleObject14.bin"/><Relationship Id="rId26" Type="http://schemas.openxmlformats.org/officeDocument/2006/relationships/image" Target="../media/image70.png"/><Relationship Id="rId3" Type="http://schemas.openxmlformats.org/officeDocument/2006/relationships/tags" Target="../tags/tag209.xml"/><Relationship Id="rId21" Type="http://schemas.openxmlformats.org/officeDocument/2006/relationships/image" Target="../media/image17.png"/><Relationship Id="rId7" Type="http://schemas.openxmlformats.org/officeDocument/2006/relationships/tags" Target="../tags/tag213.xml"/><Relationship Id="rId12" Type="http://schemas.openxmlformats.org/officeDocument/2006/relationships/tags" Target="../tags/tag218.xml"/><Relationship Id="rId17" Type="http://schemas.openxmlformats.org/officeDocument/2006/relationships/notesSlide" Target="../notesSlides/notesSlide18.xml"/><Relationship Id="rId25" Type="http://schemas.openxmlformats.org/officeDocument/2006/relationships/image" Target="../media/image69.png"/><Relationship Id="rId2" Type="http://schemas.openxmlformats.org/officeDocument/2006/relationships/tags" Target="../tags/tag208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5.png"/><Relationship Id="rId1" Type="http://schemas.openxmlformats.org/officeDocument/2006/relationships/vmlDrawing" Target="../drawings/vmlDrawing14.vml"/><Relationship Id="rId6" Type="http://schemas.openxmlformats.org/officeDocument/2006/relationships/tags" Target="../tags/tag212.xml"/><Relationship Id="rId11" Type="http://schemas.openxmlformats.org/officeDocument/2006/relationships/tags" Target="../tags/tag217.xml"/><Relationship Id="rId24" Type="http://schemas.openxmlformats.org/officeDocument/2006/relationships/image" Target="../media/image27.png"/><Relationship Id="rId5" Type="http://schemas.openxmlformats.org/officeDocument/2006/relationships/tags" Target="../tags/tag211.xml"/><Relationship Id="rId15" Type="http://schemas.openxmlformats.org/officeDocument/2006/relationships/tags" Target="../tags/tag221.xml"/><Relationship Id="rId23" Type="http://schemas.openxmlformats.org/officeDocument/2006/relationships/image" Target="../media/image26.png"/><Relationship Id="rId28" Type="http://schemas.openxmlformats.org/officeDocument/2006/relationships/image" Target="../media/image22.png"/><Relationship Id="rId10" Type="http://schemas.openxmlformats.org/officeDocument/2006/relationships/tags" Target="../tags/tag216.xml"/><Relationship Id="rId19" Type="http://schemas.openxmlformats.org/officeDocument/2006/relationships/image" Target="../media/image68.emf"/><Relationship Id="rId4" Type="http://schemas.openxmlformats.org/officeDocument/2006/relationships/tags" Target="../tags/tag210.xml"/><Relationship Id="rId9" Type="http://schemas.openxmlformats.org/officeDocument/2006/relationships/tags" Target="../tags/tag215.xml"/><Relationship Id="rId14" Type="http://schemas.openxmlformats.org/officeDocument/2006/relationships/tags" Target="../tags/tag220.xml"/><Relationship Id="rId22" Type="http://schemas.openxmlformats.org/officeDocument/2006/relationships/image" Target="../media/image18.png"/><Relationship Id="rId27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28.xml"/><Relationship Id="rId13" Type="http://schemas.openxmlformats.org/officeDocument/2006/relationships/tags" Target="../tags/tag233.xml"/><Relationship Id="rId18" Type="http://schemas.openxmlformats.org/officeDocument/2006/relationships/oleObject" Target="../embeddings/oleObject15.bin"/><Relationship Id="rId26" Type="http://schemas.openxmlformats.org/officeDocument/2006/relationships/image" Target="../media/image73.png"/><Relationship Id="rId3" Type="http://schemas.openxmlformats.org/officeDocument/2006/relationships/tags" Target="../tags/tag223.xml"/><Relationship Id="rId21" Type="http://schemas.openxmlformats.org/officeDocument/2006/relationships/image" Target="../media/image18.png"/><Relationship Id="rId7" Type="http://schemas.openxmlformats.org/officeDocument/2006/relationships/tags" Target="../tags/tag227.xml"/><Relationship Id="rId12" Type="http://schemas.openxmlformats.org/officeDocument/2006/relationships/tags" Target="../tags/tag232.xml"/><Relationship Id="rId17" Type="http://schemas.openxmlformats.org/officeDocument/2006/relationships/notesSlide" Target="../notesSlides/notesSlide19.xml"/><Relationship Id="rId25" Type="http://schemas.openxmlformats.org/officeDocument/2006/relationships/image" Target="../media/image72.png"/><Relationship Id="rId2" Type="http://schemas.openxmlformats.org/officeDocument/2006/relationships/tags" Target="../tags/tag222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7.png"/><Relationship Id="rId1" Type="http://schemas.openxmlformats.org/officeDocument/2006/relationships/vmlDrawing" Target="../drawings/vmlDrawing15.vml"/><Relationship Id="rId6" Type="http://schemas.openxmlformats.org/officeDocument/2006/relationships/tags" Target="../tags/tag226.xml"/><Relationship Id="rId11" Type="http://schemas.openxmlformats.org/officeDocument/2006/relationships/tags" Target="../tags/tag231.xml"/><Relationship Id="rId24" Type="http://schemas.openxmlformats.org/officeDocument/2006/relationships/image" Target="../media/image25.png"/><Relationship Id="rId5" Type="http://schemas.openxmlformats.org/officeDocument/2006/relationships/tags" Target="../tags/tag225.xml"/><Relationship Id="rId15" Type="http://schemas.openxmlformats.org/officeDocument/2006/relationships/tags" Target="../tags/tag235.xml"/><Relationship Id="rId23" Type="http://schemas.openxmlformats.org/officeDocument/2006/relationships/image" Target="../media/image27.png"/><Relationship Id="rId28" Type="http://schemas.openxmlformats.org/officeDocument/2006/relationships/image" Target="../media/image22.png"/><Relationship Id="rId10" Type="http://schemas.openxmlformats.org/officeDocument/2006/relationships/tags" Target="../tags/tag230.xml"/><Relationship Id="rId19" Type="http://schemas.openxmlformats.org/officeDocument/2006/relationships/image" Target="../media/image71.emf"/><Relationship Id="rId4" Type="http://schemas.openxmlformats.org/officeDocument/2006/relationships/tags" Target="../tags/tag224.xml"/><Relationship Id="rId9" Type="http://schemas.openxmlformats.org/officeDocument/2006/relationships/tags" Target="../tags/tag229.xml"/><Relationship Id="rId14" Type="http://schemas.openxmlformats.org/officeDocument/2006/relationships/tags" Target="../tags/tag234.xml"/><Relationship Id="rId22" Type="http://schemas.openxmlformats.org/officeDocument/2006/relationships/image" Target="../media/image26.png"/><Relationship Id="rId27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42.xml"/><Relationship Id="rId13" Type="http://schemas.openxmlformats.org/officeDocument/2006/relationships/tags" Target="../tags/tag247.xml"/><Relationship Id="rId18" Type="http://schemas.openxmlformats.org/officeDocument/2006/relationships/oleObject" Target="../embeddings/oleObject16.bin"/><Relationship Id="rId26" Type="http://schemas.openxmlformats.org/officeDocument/2006/relationships/image" Target="../media/image76.png"/><Relationship Id="rId3" Type="http://schemas.openxmlformats.org/officeDocument/2006/relationships/tags" Target="../tags/tag237.xml"/><Relationship Id="rId21" Type="http://schemas.openxmlformats.org/officeDocument/2006/relationships/image" Target="../media/image17.png"/><Relationship Id="rId7" Type="http://schemas.openxmlformats.org/officeDocument/2006/relationships/tags" Target="../tags/tag241.xml"/><Relationship Id="rId12" Type="http://schemas.openxmlformats.org/officeDocument/2006/relationships/tags" Target="../tags/tag246.xml"/><Relationship Id="rId17" Type="http://schemas.openxmlformats.org/officeDocument/2006/relationships/notesSlide" Target="../notesSlides/notesSlide20.xml"/><Relationship Id="rId25" Type="http://schemas.openxmlformats.org/officeDocument/2006/relationships/image" Target="../media/image75.png"/><Relationship Id="rId2" Type="http://schemas.openxmlformats.org/officeDocument/2006/relationships/tags" Target="../tags/tag236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5.png"/><Relationship Id="rId1" Type="http://schemas.openxmlformats.org/officeDocument/2006/relationships/vmlDrawing" Target="../drawings/vmlDrawing16.vml"/><Relationship Id="rId6" Type="http://schemas.openxmlformats.org/officeDocument/2006/relationships/tags" Target="../tags/tag240.xml"/><Relationship Id="rId11" Type="http://schemas.openxmlformats.org/officeDocument/2006/relationships/tags" Target="../tags/tag245.xml"/><Relationship Id="rId24" Type="http://schemas.openxmlformats.org/officeDocument/2006/relationships/image" Target="../media/image27.png"/><Relationship Id="rId5" Type="http://schemas.openxmlformats.org/officeDocument/2006/relationships/tags" Target="../tags/tag239.xml"/><Relationship Id="rId15" Type="http://schemas.openxmlformats.org/officeDocument/2006/relationships/tags" Target="../tags/tag249.xml"/><Relationship Id="rId23" Type="http://schemas.openxmlformats.org/officeDocument/2006/relationships/image" Target="../media/image26.png"/><Relationship Id="rId28" Type="http://schemas.openxmlformats.org/officeDocument/2006/relationships/image" Target="../media/image22.png"/><Relationship Id="rId10" Type="http://schemas.openxmlformats.org/officeDocument/2006/relationships/tags" Target="../tags/tag244.xml"/><Relationship Id="rId19" Type="http://schemas.openxmlformats.org/officeDocument/2006/relationships/image" Target="../media/image74.emf"/><Relationship Id="rId4" Type="http://schemas.openxmlformats.org/officeDocument/2006/relationships/tags" Target="../tags/tag238.xml"/><Relationship Id="rId9" Type="http://schemas.openxmlformats.org/officeDocument/2006/relationships/tags" Target="../tags/tag243.xml"/><Relationship Id="rId14" Type="http://schemas.openxmlformats.org/officeDocument/2006/relationships/tags" Target="../tags/tag248.xml"/><Relationship Id="rId22" Type="http://schemas.openxmlformats.org/officeDocument/2006/relationships/image" Target="../media/image18.png"/><Relationship Id="rId27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56.xml"/><Relationship Id="rId13" Type="http://schemas.openxmlformats.org/officeDocument/2006/relationships/tags" Target="../tags/tag261.xml"/><Relationship Id="rId18" Type="http://schemas.openxmlformats.org/officeDocument/2006/relationships/oleObject" Target="../embeddings/oleObject17.bin"/><Relationship Id="rId26" Type="http://schemas.openxmlformats.org/officeDocument/2006/relationships/image" Target="../media/image79.png"/><Relationship Id="rId3" Type="http://schemas.openxmlformats.org/officeDocument/2006/relationships/tags" Target="../tags/tag251.xml"/><Relationship Id="rId21" Type="http://schemas.openxmlformats.org/officeDocument/2006/relationships/image" Target="../media/image18.png"/><Relationship Id="rId7" Type="http://schemas.openxmlformats.org/officeDocument/2006/relationships/tags" Target="../tags/tag255.xml"/><Relationship Id="rId12" Type="http://schemas.openxmlformats.org/officeDocument/2006/relationships/tags" Target="../tags/tag260.xml"/><Relationship Id="rId17" Type="http://schemas.openxmlformats.org/officeDocument/2006/relationships/notesSlide" Target="../notesSlides/notesSlide21.xml"/><Relationship Id="rId25" Type="http://schemas.openxmlformats.org/officeDocument/2006/relationships/image" Target="../media/image78.png"/><Relationship Id="rId2" Type="http://schemas.openxmlformats.org/officeDocument/2006/relationships/tags" Target="../tags/tag250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7.png"/><Relationship Id="rId1" Type="http://schemas.openxmlformats.org/officeDocument/2006/relationships/vmlDrawing" Target="../drawings/vmlDrawing17.vml"/><Relationship Id="rId6" Type="http://schemas.openxmlformats.org/officeDocument/2006/relationships/tags" Target="../tags/tag254.xml"/><Relationship Id="rId11" Type="http://schemas.openxmlformats.org/officeDocument/2006/relationships/tags" Target="../tags/tag259.xml"/><Relationship Id="rId24" Type="http://schemas.openxmlformats.org/officeDocument/2006/relationships/image" Target="../media/image25.png"/><Relationship Id="rId5" Type="http://schemas.openxmlformats.org/officeDocument/2006/relationships/tags" Target="../tags/tag253.xml"/><Relationship Id="rId15" Type="http://schemas.openxmlformats.org/officeDocument/2006/relationships/tags" Target="../tags/tag263.xml"/><Relationship Id="rId23" Type="http://schemas.openxmlformats.org/officeDocument/2006/relationships/image" Target="../media/image27.png"/><Relationship Id="rId28" Type="http://schemas.openxmlformats.org/officeDocument/2006/relationships/image" Target="../media/image22.png"/><Relationship Id="rId10" Type="http://schemas.openxmlformats.org/officeDocument/2006/relationships/tags" Target="../tags/tag258.xml"/><Relationship Id="rId19" Type="http://schemas.openxmlformats.org/officeDocument/2006/relationships/image" Target="../media/image77.emf"/><Relationship Id="rId4" Type="http://schemas.openxmlformats.org/officeDocument/2006/relationships/tags" Target="../tags/tag252.xml"/><Relationship Id="rId9" Type="http://schemas.openxmlformats.org/officeDocument/2006/relationships/tags" Target="../tags/tag257.xml"/><Relationship Id="rId14" Type="http://schemas.openxmlformats.org/officeDocument/2006/relationships/tags" Target="../tags/tag262.xml"/><Relationship Id="rId22" Type="http://schemas.openxmlformats.org/officeDocument/2006/relationships/image" Target="../media/image26.png"/><Relationship Id="rId27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70.xml"/><Relationship Id="rId13" Type="http://schemas.openxmlformats.org/officeDocument/2006/relationships/tags" Target="../tags/tag275.xml"/><Relationship Id="rId18" Type="http://schemas.openxmlformats.org/officeDocument/2006/relationships/oleObject" Target="../embeddings/oleObject18.bin"/><Relationship Id="rId26" Type="http://schemas.openxmlformats.org/officeDocument/2006/relationships/image" Target="../media/image45.png"/><Relationship Id="rId3" Type="http://schemas.openxmlformats.org/officeDocument/2006/relationships/tags" Target="../tags/tag265.xml"/><Relationship Id="rId21" Type="http://schemas.openxmlformats.org/officeDocument/2006/relationships/image" Target="../media/image17.png"/><Relationship Id="rId7" Type="http://schemas.openxmlformats.org/officeDocument/2006/relationships/tags" Target="../tags/tag269.xml"/><Relationship Id="rId12" Type="http://schemas.openxmlformats.org/officeDocument/2006/relationships/tags" Target="../tags/tag274.xml"/><Relationship Id="rId17" Type="http://schemas.openxmlformats.org/officeDocument/2006/relationships/notesSlide" Target="../notesSlides/notesSlide22.xml"/><Relationship Id="rId25" Type="http://schemas.openxmlformats.org/officeDocument/2006/relationships/image" Target="../media/image44.png"/><Relationship Id="rId2" Type="http://schemas.openxmlformats.org/officeDocument/2006/relationships/tags" Target="../tags/tag264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5.png"/><Relationship Id="rId1" Type="http://schemas.openxmlformats.org/officeDocument/2006/relationships/vmlDrawing" Target="../drawings/vmlDrawing18.vml"/><Relationship Id="rId6" Type="http://schemas.openxmlformats.org/officeDocument/2006/relationships/tags" Target="../tags/tag268.xml"/><Relationship Id="rId11" Type="http://schemas.openxmlformats.org/officeDocument/2006/relationships/tags" Target="../tags/tag273.xml"/><Relationship Id="rId24" Type="http://schemas.openxmlformats.org/officeDocument/2006/relationships/image" Target="../media/image27.png"/><Relationship Id="rId5" Type="http://schemas.openxmlformats.org/officeDocument/2006/relationships/tags" Target="../tags/tag267.xml"/><Relationship Id="rId15" Type="http://schemas.openxmlformats.org/officeDocument/2006/relationships/tags" Target="../tags/tag277.xml"/><Relationship Id="rId23" Type="http://schemas.openxmlformats.org/officeDocument/2006/relationships/image" Target="../media/image26.png"/><Relationship Id="rId28" Type="http://schemas.openxmlformats.org/officeDocument/2006/relationships/image" Target="../media/image22.png"/><Relationship Id="rId10" Type="http://schemas.openxmlformats.org/officeDocument/2006/relationships/tags" Target="../tags/tag272.xml"/><Relationship Id="rId19" Type="http://schemas.openxmlformats.org/officeDocument/2006/relationships/image" Target="../media/image80.emf"/><Relationship Id="rId4" Type="http://schemas.openxmlformats.org/officeDocument/2006/relationships/tags" Target="../tags/tag266.xml"/><Relationship Id="rId9" Type="http://schemas.openxmlformats.org/officeDocument/2006/relationships/tags" Target="../tags/tag271.xml"/><Relationship Id="rId14" Type="http://schemas.openxmlformats.org/officeDocument/2006/relationships/tags" Target="../tags/tag276.xml"/><Relationship Id="rId22" Type="http://schemas.openxmlformats.org/officeDocument/2006/relationships/image" Target="../media/image18.png"/><Relationship Id="rId27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284.xml"/><Relationship Id="rId13" Type="http://schemas.openxmlformats.org/officeDocument/2006/relationships/tags" Target="../tags/tag289.xml"/><Relationship Id="rId18" Type="http://schemas.openxmlformats.org/officeDocument/2006/relationships/oleObject" Target="../embeddings/oleObject19.bin"/><Relationship Id="rId26" Type="http://schemas.openxmlformats.org/officeDocument/2006/relationships/image" Target="../media/image83.png"/><Relationship Id="rId3" Type="http://schemas.openxmlformats.org/officeDocument/2006/relationships/tags" Target="../tags/tag279.xml"/><Relationship Id="rId21" Type="http://schemas.openxmlformats.org/officeDocument/2006/relationships/image" Target="../media/image17.png"/><Relationship Id="rId7" Type="http://schemas.openxmlformats.org/officeDocument/2006/relationships/tags" Target="../tags/tag283.xml"/><Relationship Id="rId12" Type="http://schemas.openxmlformats.org/officeDocument/2006/relationships/tags" Target="../tags/tag288.xml"/><Relationship Id="rId17" Type="http://schemas.openxmlformats.org/officeDocument/2006/relationships/notesSlide" Target="../notesSlides/notesSlide23.xml"/><Relationship Id="rId25" Type="http://schemas.openxmlformats.org/officeDocument/2006/relationships/image" Target="../media/image82.png"/><Relationship Id="rId2" Type="http://schemas.openxmlformats.org/officeDocument/2006/relationships/tags" Target="../tags/tag278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5.png"/><Relationship Id="rId1" Type="http://schemas.openxmlformats.org/officeDocument/2006/relationships/vmlDrawing" Target="../drawings/vmlDrawing19.vml"/><Relationship Id="rId6" Type="http://schemas.openxmlformats.org/officeDocument/2006/relationships/tags" Target="../tags/tag282.xml"/><Relationship Id="rId11" Type="http://schemas.openxmlformats.org/officeDocument/2006/relationships/tags" Target="../tags/tag287.xml"/><Relationship Id="rId24" Type="http://schemas.openxmlformats.org/officeDocument/2006/relationships/image" Target="../media/image27.png"/><Relationship Id="rId5" Type="http://schemas.openxmlformats.org/officeDocument/2006/relationships/tags" Target="../tags/tag281.xml"/><Relationship Id="rId15" Type="http://schemas.openxmlformats.org/officeDocument/2006/relationships/tags" Target="../tags/tag291.xml"/><Relationship Id="rId23" Type="http://schemas.openxmlformats.org/officeDocument/2006/relationships/image" Target="../media/image26.png"/><Relationship Id="rId28" Type="http://schemas.openxmlformats.org/officeDocument/2006/relationships/image" Target="../media/image22.png"/><Relationship Id="rId10" Type="http://schemas.openxmlformats.org/officeDocument/2006/relationships/tags" Target="../tags/tag286.xml"/><Relationship Id="rId19" Type="http://schemas.openxmlformats.org/officeDocument/2006/relationships/image" Target="../media/image81.emf"/><Relationship Id="rId4" Type="http://schemas.openxmlformats.org/officeDocument/2006/relationships/tags" Target="../tags/tag280.xml"/><Relationship Id="rId9" Type="http://schemas.openxmlformats.org/officeDocument/2006/relationships/tags" Target="../tags/tag285.xml"/><Relationship Id="rId14" Type="http://schemas.openxmlformats.org/officeDocument/2006/relationships/tags" Target="../tags/tag290.xml"/><Relationship Id="rId22" Type="http://schemas.openxmlformats.org/officeDocument/2006/relationships/image" Target="../media/image18.png"/><Relationship Id="rId27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298.xml"/><Relationship Id="rId13" Type="http://schemas.openxmlformats.org/officeDocument/2006/relationships/tags" Target="../tags/tag303.xml"/><Relationship Id="rId18" Type="http://schemas.openxmlformats.org/officeDocument/2006/relationships/oleObject" Target="../embeddings/oleObject20.bin"/><Relationship Id="rId26" Type="http://schemas.openxmlformats.org/officeDocument/2006/relationships/image" Target="../media/image48.png"/><Relationship Id="rId3" Type="http://schemas.openxmlformats.org/officeDocument/2006/relationships/tags" Target="../tags/tag293.xml"/><Relationship Id="rId21" Type="http://schemas.openxmlformats.org/officeDocument/2006/relationships/image" Target="../media/image17.png"/><Relationship Id="rId7" Type="http://schemas.openxmlformats.org/officeDocument/2006/relationships/tags" Target="../tags/tag297.xml"/><Relationship Id="rId12" Type="http://schemas.openxmlformats.org/officeDocument/2006/relationships/tags" Target="../tags/tag302.xml"/><Relationship Id="rId17" Type="http://schemas.openxmlformats.org/officeDocument/2006/relationships/notesSlide" Target="../notesSlides/notesSlide24.xml"/><Relationship Id="rId25" Type="http://schemas.openxmlformats.org/officeDocument/2006/relationships/image" Target="../media/image78.png"/><Relationship Id="rId2" Type="http://schemas.openxmlformats.org/officeDocument/2006/relationships/tags" Target="../tags/tag292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5.png"/><Relationship Id="rId1" Type="http://schemas.openxmlformats.org/officeDocument/2006/relationships/vmlDrawing" Target="../drawings/vmlDrawing20.vml"/><Relationship Id="rId6" Type="http://schemas.openxmlformats.org/officeDocument/2006/relationships/tags" Target="../tags/tag296.xml"/><Relationship Id="rId11" Type="http://schemas.openxmlformats.org/officeDocument/2006/relationships/tags" Target="../tags/tag301.xml"/><Relationship Id="rId24" Type="http://schemas.openxmlformats.org/officeDocument/2006/relationships/image" Target="../media/image27.png"/><Relationship Id="rId5" Type="http://schemas.openxmlformats.org/officeDocument/2006/relationships/tags" Target="../tags/tag295.xml"/><Relationship Id="rId15" Type="http://schemas.openxmlformats.org/officeDocument/2006/relationships/tags" Target="../tags/tag305.xml"/><Relationship Id="rId23" Type="http://schemas.openxmlformats.org/officeDocument/2006/relationships/image" Target="../media/image26.png"/><Relationship Id="rId28" Type="http://schemas.openxmlformats.org/officeDocument/2006/relationships/image" Target="../media/image22.png"/><Relationship Id="rId10" Type="http://schemas.openxmlformats.org/officeDocument/2006/relationships/tags" Target="../tags/tag300.xml"/><Relationship Id="rId19" Type="http://schemas.openxmlformats.org/officeDocument/2006/relationships/image" Target="../media/image84.emf"/><Relationship Id="rId4" Type="http://schemas.openxmlformats.org/officeDocument/2006/relationships/tags" Target="../tags/tag294.xml"/><Relationship Id="rId9" Type="http://schemas.openxmlformats.org/officeDocument/2006/relationships/tags" Target="../tags/tag299.xml"/><Relationship Id="rId14" Type="http://schemas.openxmlformats.org/officeDocument/2006/relationships/tags" Target="../tags/tag304.xml"/><Relationship Id="rId22" Type="http://schemas.openxmlformats.org/officeDocument/2006/relationships/image" Target="../media/image18.png"/><Relationship Id="rId27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12.xml"/><Relationship Id="rId13" Type="http://schemas.openxmlformats.org/officeDocument/2006/relationships/tags" Target="../tags/tag317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88.png"/><Relationship Id="rId3" Type="http://schemas.openxmlformats.org/officeDocument/2006/relationships/tags" Target="../tags/tag307.xml"/><Relationship Id="rId21" Type="http://schemas.openxmlformats.org/officeDocument/2006/relationships/image" Target="../media/image85.emf"/><Relationship Id="rId7" Type="http://schemas.openxmlformats.org/officeDocument/2006/relationships/tags" Target="../tags/tag311.xml"/><Relationship Id="rId12" Type="http://schemas.openxmlformats.org/officeDocument/2006/relationships/tags" Target="../tags/tag316.xml"/><Relationship Id="rId17" Type="http://schemas.openxmlformats.org/officeDocument/2006/relationships/tags" Target="../tags/tag321.xml"/><Relationship Id="rId25" Type="http://schemas.openxmlformats.org/officeDocument/2006/relationships/image" Target="../media/image87.png"/><Relationship Id="rId2" Type="http://schemas.openxmlformats.org/officeDocument/2006/relationships/tags" Target="../tags/tag306.xml"/><Relationship Id="rId16" Type="http://schemas.openxmlformats.org/officeDocument/2006/relationships/tags" Target="../tags/tag320.xml"/><Relationship Id="rId20" Type="http://schemas.openxmlformats.org/officeDocument/2006/relationships/oleObject" Target="../embeddings/oleObject21.bin"/><Relationship Id="rId29" Type="http://schemas.openxmlformats.org/officeDocument/2006/relationships/image" Target="../media/image91.png"/><Relationship Id="rId1" Type="http://schemas.openxmlformats.org/officeDocument/2006/relationships/vmlDrawing" Target="../drawings/vmlDrawing21.vml"/><Relationship Id="rId6" Type="http://schemas.openxmlformats.org/officeDocument/2006/relationships/tags" Target="../tags/tag310.xml"/><Relationship Id="rId11" Type="http://schemas.openxmlformats.org/officeDocument/2006/relationships/tags" Target="../tags/tag315.xml"/><Relationship Id="rId24" Type="http://schemas.openxmlformats.org/officeDocument/2006/relationships/image" Target="../media/image86.png"/><Relationship Id="rId32" Type="http://schemas.openxmlformats.org/officeDocument/2006/relationships/image" Target="../media/image22.png"/><Relationship Id="rId5" Type="http://schemas.openxmlformats.org/officeDocument/2006/relationships/tags" Target="../tags/tag309.xml"/><Relationship Id="rId15" Type="http://schemas.openxmlformats.org/officeDocument/2006/relationships/tags" Target="../tags/tag319.xml"/><Relationship Id="rId23" Type="http://schemas.openxmlformats.org/officeDocument/2006/relationships/image" Target="../media/image18.png"/><Relationship Id="rId28" Type="http://schemas.openxmlformats.org/officeDocument/2006/relationships/image" Target="../media/image90.png"/><Relationship Id="rId10" Type="http://schemas.openxmlformats.org/officeDocument/2006/relationships/tags" Target="../tags/tag314.xml"/><Relationship Id="rId19" Type="http://schemas.openxmlformats.org/officeDocument/2006/relationships/notesSlide" Target="../notesSlides/notesSlide25.xml"/><Relationship Id="rId31" Type="http://schemas.openxmlformats.org/officeDocument/2006/relationships/image" Target="../media/image93.png"/><Relationship Id="rId4" Type="http://schemas.openxmlformats.org/officeDocument/2006/relationships/tags" Target="../tags/tag308.xml"/><Relationship Id="rId9" Type="http://schemas.openxmlformats.org/officeDocument/2006/relationships/tags" Target="../tags/tag313.xml"/><Relationship Id="rId14" Type="http://schemas.openxmlformats.org/officeDocument/2006/relationships/tags" Target="../tags/tag318.xml"/><Relationship Id="rId22" Type="http://schemas.openxmlformats.org/officeDocument/2006/relationships/image" Target="../media/image17.png"/><Relationship Id="rId27" Type="http://schemas.openxmlformats.org/officeDocument/2006/relationships/image" Target="../media/image89.png"/><Relationship Id="rId30" Type="http://schemas.openxmlformats.org/officeDocument/2006/relationships/image" Target="../media/image9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328.xml"/><Relationship Id="rId13" Type="http://schemas.openxmlformats.org/officeDocument/2006/relationships/tags" Target="../tags/tag333.xml"/><Relationship Id="rId18" Type="http://schemas.openxmlformats.org/officeDocument/2006/relationships/tags" Target="../tags/tag338.xml"/><Relationship Id="rId26" Type="http://schemas.openxmlformats.org/officeDocument/2006/relationships/image" Target="../media/image18.png"/><Relationship Id="rId3" Type="http://schemas.openxmlformats.org/officeDocument/2006/relationships/tags" Target="../tags/tag323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98.png"/><Relationship Id="rId7" Type="http://schemas.openxmlformats.org/officeDocument/2006/relationships/tags" Target="../tags/tag327.xml"/><Relationship Id="rId12" Type="http://schemas.openxmlformats.org/officeDocument/2006/relationships/tags" Target="../tags/tag332.xml"/><Relationship Id="rId17" Type="http://schemas.openxmlformats.org/officeDocument/2006/relationships/tags" Target="../tags/tag337.xml"/><Relationship Id="rId25" Type="http://schemas.openxmlformats.org/officeDocument/2006/relationships/image" Target="../media/image17.png"/><Relationship Id="rId33" Type="http://schemas.openxmlformats.org/officeDocument/2006/relationships/image" Target="../media/image97.png"/><Relationship Id="rId38" Type="http://schemas.openxmlformats.org/officeDocument/2006/relationships/image" Target="../media/image101.png"/><Relationship Id="rId2" Type="http://schemas.openxmlformats.org/officeDocument/2006/relationships/tags" Target="../tags/tag322.xml"/><Relationship Id="rId16" Type="http://schemas.openxmlformats.org/officeDocument/2006/relationships/tags" Target="../tags/tag336.xml"/><Relationship Id="rId20" Type="http://schemas.openxmlformats.org/officeDocument/2006/relationships/tags" Target="../tags/tag340.xml"/><Relationship Id="rId29" Type="http://schemas.openxmlformats.org/officeDocument/2006/relationships/image" Target="../media/image88.png"/><Relationship Id="rId1" Type="http://schemas.openxmlformats.org/officeDocument/2006/relationships/vmlDrawing" Target="../drawings/vmlDrawing22.vml"/><Relationship Id="rId6" Type="http://schemas.openxmlformats.org/officeDocument/2006/relationships/tags" Target="../tags/tag326.xml"/><Relationship Id="rId11" Type="http://schemas.openxmlformats.org/officeDocument/2006/relationships/tags" Target="../tags/tag331.xml"/><Relationship Id="rId24" Type="http://schemas.openxmlformats.org/officeDocument/2006/relationships/image" Target="../media/image94.emf"/><Relationship Id="rId32" Type="http://schemas.openxmlformats.org/officeDocument/2006/relationships/image" Target="../media/image96.png"/><Relationship Id="rId37" Type="http://schemas.openxmlformats.org/officeDocument/2006/relationships/image" Target="../media/image90.png"/><Relationship Id="rId5" Type="http://schemas.openxmlformats.org/officeDocument/2006/relationships/tags" Target="../tags/tag325.xml"/><Relationship Id="rId15" Type="http://schemas.openxmlformats.org/officeDocument/2006/relationships/tags" Target="../tags/tag335.xml"/><Relationship Id="rId23" Type="http://schemas.openxmlformats.org/officeDocument/2006/relationships/oleObject" Target="../embeddings/oleObject22.bin"/><Relationship Id="rId28" Type="http://schemas.openxmlformats.org/officeDocument/2006/relationships/image" Target="../media/image87.png"/><Relationship Id="rId36" Type="http://schemas.openxmlformats.org/officeDocument/2006/relationships/image" Target="../media/image100.png"/><Relationship Id="rId10" Type="http://schemas.openxmlformats.org/officeDocument/2006/relationships/tags" Target="../tags/tag330.xml"/><Relationship Id="rId19" Type="http://schemas.openxmlformats.org/officeDocument/2006/relationships/tags" Target="../tags/tag339.xml"/><Relationship Id="rId31" Type="http://schemas.openxmlformats.org/officeDocument/2006/relationships/image" Target="../media/image22.png"/><Relationship Id="rId4" Type="http://schemas.openxmlformats.org/officeDocument/2006/relationships/tags" Target="../tags/tag324.xml"/><Relationship Id="rId9" Type="http://schemas.openxmlformats.org/officeDocument/2006/relationships/tags" Target="../tags/tag329.xml"/><Relationship Id="rId14" Type="http://schemas.openxmlformats.org/officeDocument/2006/relationships/tags" Target="../tags/tag334.xml"/><Relationship Id="rId22" Type="http://schemas.openxmlformats.org/officeDocument/2006/relationships/notesSlide" Target="../notesSlides/notesSlide26.xml"/><Relationship Id="rId27" Type="http://schemas.openxmlformats.org/officeDocument/2006/relationships/image" Target="../media/image86.png"/><Relationship Id="rId30" Type="http://schemas.openxmlformats.org/officeDocument/2006/relationships/image" Target="../media/image95.png"/><Relationship Id="rId35" Type="http://schemas.openxmlformats.org/officeDocument/2006/relationships/image" Target="../media/image9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347.xml"/><Relationship Id="rId13" Type="http://schemas.openxmlformats.org/officeDocument/2006/relationships/tags" Target="../tags/tag352.xml"/><Relationship Id="rId18" Type="http://schemas.openxmlformats.org/officeDocument/2006/relationships/tags" Target="../tags/tag357.xml"/><Relationship Id="rId26" Type="http://schemas.openxmlformats.org/officeDocument/2006/relationships/image" Target="../media/image86.png"/><Relationship Id="rId3" Type="http://schemas.openxmlformats.org/officeDocument/2006/relationships/tags" Target="../tags/tag342.xml"/><Relationship Id="rId21" Type="http://schemas.openxmlformats.org/officeDocument/2006/relationships/notesSlide" Target="../notesSlides/notesSlide27.xml"/><Relationship Id="rId34" Type="http://schemas.openxmlformats.org/officeDocument/2006/relationships/image" Target="../media/image105.png"/><Relationship Id="rId7" Type="http://schemas.openxmlformats.org/officeDocument/2006/relationships/tags" Target="../tags/tag346.xml"/><Relationship Id="rId12" Type="http://schemas.openxmlformats.org/officeDocument/2006/relationships/tags" Target="../tags/tag351.xml"/><Relationship Id="rId17" Type="http://schemas.openxmlformats.org/officeDocument/2006/relationships/tags" Target="../tags/tag356.xml"/><Relationship Id="rId25" Type="http://schemas.openxmlformats.org/officeDocument/2006/relationships/image" Target="../media/image18.png"/><Relationship Id="rId33" Type="http://schemas.openxmlformats.org/officeDocument/2006/relationships/image" Target="../media/image104.png"/><Relationship Id="rId2" Type="http://schemas.openxmlformats.org/officeDocument/2006/relationships/tags" Target="../tags/tag341.xml"/><Relationship Id="rId16" Type="http://schemas.openxmlformats.org/officeDocument/2006/relationships/tags" Target="../tags/tag355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2.png"/><Relationship Id="rId1" Type="http://schemas.openxmlformats.org/officeDocument/2006/relationships/vmlDrawing" Target="../drawings/vmlDrawing23.vml"/><Relationship Id="rId6" Type="http://schemas.openxmlformats.org/officeDocument/2006/relationships/tags" Target="../tags/tag345.xml"/><Relationship Id="rId11" Type="http://schemas.openxmlformats.org/officeDocument/2006/relationships/tags" Target="../tags/tag350.xml"/><Relationship Id="rId24" Type="http://schemas.openxmlformats.org/officeDocument/2006/relationships/image" Target="../media/image17.png"/><Relationship Id="rId32" Type="http://schemas.openxmlformats.org/officeDocument/2006/relationships/image" Target="../media/image103.png"/><Relationship Id="rId5" Type="http://schemas.openxmlformats.org/officeDocument/2006/relationships/tags" Target="../tags/tag344.xml"/><Relationship Id="rId15" Type="http://schemas.openxmlformats.org/officeDocument/2006/relationships/tags" Target="../tags/tag354.xml"/><Relationship Id="rId23" Type="http://schemas.openxmlformats.org/officeDocument/2006/relationships/image" Target="../media/image102.emf"/><Relationship Id="rId28" Type="http://schemas.openxmlformats.org/officeDocument/2006/relationships/image" Target="../media/image88.png"/><Relationship Id="rId36" Type="http://schemas.openxmlformats.org/officeDocument/2006/relationships/image" Target="../media/image107.png"/><Relationship Id="rId10" Type="http://schemas.openxmlformats.org/officeDocument/2006/relationships/tags" Target="../tags/tag349.xml"/><Relationship Id="rId19" Type="http://schemas.openxmlformats.org/officeDocument/2006/relationships/tags" Target="../tags/tag358.xml"/><Relationship Id="rId31" Type="http://schemas.openxmlformats.org/officeDocument/2006/relationships/image" Target="../media/image96.png"/><Relationship Id="rId4" Type="http://schemas.openxmlformats.org/officeDocument/2006/relationships/tags" Target="../tags/tag343.xml"/><Relationship Id="rId9" Type="http://schemas.openxmlformats.org/officeDocument/2006/relationships/tags" Target="../tags/tag348.xml"/><Relationship Id="rId14" Type="http://schemas.openxmlformats.org/officeDocument/2006/relationships/tags" Target="../tags/tag353.xml"/><Relationship Id="rId22" Type="http://schemas.openxmlformats.org/officeDocument/2006/relationships/oleObject" Target="../embeddings/oleObject23.bin"/><Relationship Id="rId27" Type="http://schemas.openxmlformats.org/officeDocument/2006/relationships/image" Target="../media/image87.png"/><Relationship Id="rId30" Type="http://schemas.openxmlformats.org/officeDocument/2006/relationships/image" Target="../media/image90.png"/><Relationship Id="rId35" Type="http://schemas.openxmlformats.org/officeDocument/2006/relationships/image" Target="../media/image10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2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11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10.png"/><Relationship Id="rId5" Type="http://schemas.openxmlformats.org/officeDocument/2006/relationships/tags" Target="../tags/tag15.xml"/><Relationship Id="rId10" Type="http://schemas.openxmlformats.org/officeDocument/2006/relationships/image" Target="../media/image9.png"/><Relationship Id="rId4" Type="http://schemas.openxmlformats.org/officeDocument/2006/relationships/tags" Target="../tags/tag14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365.xml"/><Relationship Id="rId13" Type="http://schemas.openxmlformats.org/officeDocument/2006/relationships/tags" Target="../tags/tag370.xml"/><Relationship Id="rId18" Type="http://schemas.openxmlformats.org/officeDocument/2006/relationships/tags" Target="../tags/tag375.xml"/><Relationship Id="rId26" Type="http://schemas.openxmlformats.org/officeDocument/2006/relationships/image" Target="../media/image86.png"/><Relationship Id="rId3" Type="http://schemas.openxmlformats.org/officeDocument/2006/relationships/tags" Target="../tags/tag360.xml"/><Relationship Id="rId21" Type="http://schemas.openxmlformats.org/officeDocument/2006/relationships/notesSlide" Target="../notesSlides/notesSlide28.xml"/><Relationship Id="rId34" Type="http://schemas.openxmlformats.org/officeDocument/2006/relationships/image" Target="../media/image113.png"/><Relationship Id="rId7" Type="http://schemas.openxmlformats.org/officeDocument/2006/relationships/tags" Target="../tags/tag364.xml"/><Relationship Id="rId12" Type="http://schemas.openxmlformats.org/officeDocument/2006/relationships/tags" Target="../tags/tag369.xml"/><Relationship Id="rId17" Type="http://schemas.openxmlformats.org/officeDocument/2006/relationships/tags" Target="../tags/tag374.xml"/><Relationship Id="rId25" Type="http://schemas.openxmlformats.org/officeDocument/2006/relationships/image" Target="../media/image18.png"/><Relationship Id="rId33" Type="http://schemas.openxmlformats.org/officeDocument/2006/relationships/image" Target="../media/image112.png"/><Relationship Id="rId2" Type="http://schemas.openxmlformats.org/officeDocument/2006/relationships/tags" Target="../tags/tag359.xml"/><Relationship Id="rId16" Type="http://schemas.openxmlformats.org/officeDocument/2006/relationships/tags" Target="../tags/tag373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09.png"/><Relationship Id="rId1" Type="http://schemas.openxmlformats.org/officeDocument/2006/relationships/vmlDrawing" Target="../drawings/vmlDrawing24.vml"/><Relationship Id="rId6" Type="http://schemas.openxmlformats.org/officeDocument/2006/relationships/tags" Target="../tags/tag363.xml"/><Relationship Id="rId11" Type="http://schemas.openxmlformats.org/officeDocument/2006/relationships/tags" Target="../tags/tag368.xml"/><Relationship Id="rId24" Type="http://schemas.openxmlformats.org/officeDocument/2006/relationships/image" Target="../media/image17.png"/><Relationship Id="rId32" Type="http://schemas.openxmlformats.org/officeDocument/2006/relationships/image" Target="../media/image111.png"/><Relationship Id="rId5" Type="http://schemas.openxmlformats.org/officeDocument/2006/relationships/tags" Target="../tags/tag362.xml"/><Relationship Id="rId15" Type="http://schemas.openxmlformats.org/officeDocument/2006/relationships/tags" Target="../tags/tag372.xml"/><Relationship Id="rId23" Type="http://schemas.openxmlformats.org/officeDocument/2006/relationships/image" Target="../media/image108.emf"/><Relationship Id="rId28" Type="http://schemas.openxmlformats.org/officeDocument/2006/relationships/image" Target="../media/image88.png"/><Relationship Id="rId36" Type="http://schemas.openxmlformats.org/officeDocument/2006/relationships/image" Target="../media/image115.png"/><Relationship Id="rId10" Type="http://schemas.openxmlformats.org/officeDocument/2006/relationships/tags" Target="../tags/tag367.xml"/><Relationship Id="rId19" Type="http://schemas.openxmlformats.org/officeDocument/2006/relationships/tags" Target="../tags/tag376.xml"/><Relationship Id="rId31" Type="http://schemas.openxmlformats.org/officeDocument/2006/relationships/image" Target="../media/image22.png"/><Relationship Id="rId4" Type="http://schemas.openxmlformats.org/officeDocument/2006/relationships/tags" Target="../tags/tag361.xml"/><Relationship Id="rId9" Type="http://schemas.openxmlformats.org/officeDocument/2006/relationships/tags" Target="../tags/tag366.xml"/><Relationship Id="rId14" Type="http://schemas.openxmlformats.org/officeDocument/2006/relationships/tags" Target="../tags/tag371.xml"/><Relationship Id="rId22" Type="http://schemas.openxmlformats.org/officeDocument/2006/relationships/oleObject" Target="../embeddings/oleObject24.bin"/><Relationship Id="rId27" Type="http://schemas.openxmlformats.org/officeDocument/2006/relationships/image" Target="../media/image87.png"/><Relationship Id="rId30" Type="http://schemas.openxmlformats.org/officeDocument/2006/relationships/image" Target="../media/image110.png"/><Relationship Id="rId35" Type="http://schemas.openxmlformats.org/officeDocument/2006/relationships/image" Target="../media/image11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383.xml"/><Relationship Id="rId13" Type="http://schemas.openxmlformats.org/officeDocument/2006/relationships/tags" Target="../tags/tag388.xml"/><Relationship Id="rId18" Type="http://schemas.openxmlformats.org/officeDocument/2006/relationships/tags" Target="../tags/tag393.xml"/><Relationship Id="rId26" Type="http://schemas.openxmlformats.org/officeDocument/2006/relationships/image" Target="../media/image86.png"/><Relationship Id="rId3" Type="http://schemas.openxmlformats.org/officeDocument/2006/relationships/tags" Target="../tags/tag378.xml"/><Relationship Id="rId21" Type="http://schemas.openxmlformats.org/officeDocument/2006/relationships/notesSlide" Target="../notesSlides/notesSlide29.xml"/><Relationship Id="rId34" Type="http://schemas.openxmlformats.org/officeDocument/2006/relationships/image" Target="../media/image119.png"/><Relationship Id="rId7" Type="http://schemas.openxmlformats.org/officeDocument/2006/relationships/tags" Target="../tags/tag382.xml"/><Relationship Id="rId12" Type="http://schemas.openxmlformats.org/officeDocument/2006/relationships/tags" Target="../tags/tag387.xml"/><Relationship Id="rId17" Type="http://schemas.openxmlformats.org/officeDocument/2006/relationships/tags" Target="../tags/tag392.xml"/><Relationship Id="rId25" Type="http://schemas.openxmlformats.org/officeDocument/2006/relationships/image" Target="../media/image18.png"/><Relationship Id="rId33" Type="http://schemas.openxmlformats.org/officeDocument/2006/relationships/image" Target="../media/image22.png"/><Relationship Id="rId2" Type="http://schemas.openxmlformats.org/officeDocument/2006/relationships/tags" Target="../tags/tag377.xml"/><Relationship Id="rId16" Type="http://schemas.openxmlformats.org/officeDocument/2006/relationships/tags" Target="../tags/tag391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12.png"/><Relationship Id="rId1" Type="http://schemas.openxmlformats.org/officeDocument/2006/relationships/vmlDrawing" Target="../drawings/vmlDrawing25.vml"/><Relationship Id="rId6" Type="http://schemas.openxmlformats.org/officeDocument/2006/relationships/tags" Target="../tags/tag381.xml"/><Relationship Id="rId11" Type="http://schemas.openxmlformats.org/officeDocument/2006/relationships/tags" Target="../tags/tag386.xml"/><Relationship Id="rId24" Type="http://schemas.openxmlformats.org/officeDocument/2006/relationships/image" Target="../media/image17.png"/><Relationship Id="rId32" Type="http://schemas.openxmlformats.org/officeDocument/2006/relationships/image" Target="../media/image115.png"/><Relationship Id="rId5" Type="http://schemas.openxmlformats.org/officeDocument/2006/relationships/tags" Target="../tags/tag380.xml"/><Relationship Id="rId15" Type="http://schemas.openxmlformats.org/officeDocument/2006/relationships/tags" Target="../tags/tag390.xml"/><Relationship Id="rId23" Type="http://schemas.openxmlformats.org/officeDocument/2006/relationships/image" Target="../media/image116.emf"/><Relationship Id="rId28" Type="http://schemas.openxmlformats.org/officeDocument/2006/relationships/image" Target="../media/image88.png"/><Relationship Id="rId36" Type="http://schemas.openxmlformats.org/officeDocument/2006/relationships/image" Target="../media/image111.png"/><Relationship Id="rId10" Type="http://schemas.openxmlformats.org/officeDocument/2006/relationships/tags" Target="../tags/tag385.xml"/><Relationship Id="rId19" Type="http://schemas.openxmlformats.org/officeDocument/2006/relationships/tags" Target="../tags/tag394.xml"/><Relationship Id="rId31" Type="http://schemas.openxmlformats.org/officeDocument/2006/relationships/image" Target="../media/image118.png"/><Relationship Id="rId4" Type="http://schemas.openxmlformats.org/officeDocument/2006/relationships/tags" Target="../tags/tag379.xml"/><Relationship Id="rId9" Type="http://schemas.openxmlformats.org/officeDocument/2006/relationships/tags" Target="../tags/tag384.xml"/><Relationship Id="rId14" Type="http://schemas.openxmlformats.org/officeDocument/2006/relationships/tags" Target="../tags/tag389.xml"/><Relationship Id="rId22" Type="http://schemas.openxmlformats.org/officeDocument/2006/relationships/oleObject" Target="../embeddings/oleObject25.bin"/><Relationship Id="rId27" Type="http://schemas.openxmlformats.org/officeDocument/2006/relationships/image" Target="../media/image87.png"/><Relationship Id="rId30" Type="http://schemas.openxmlformats.org/officeDocument/2006/relationships/image" Target="../media/image117.png"/><Relationship Id="rId35" Type="http://schemas.openxmlformats.org/officeDocument/2006/relationships/image" Target="../media/image12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401.xml"/><Relationship Id="rId13" Type="http://schemas.openxmlformats.org/officeDocument/2006/relationships/tags" Target="../tags/tag406.xml"/><Relationship Id="rId18" Type="http://schemas.openxmlformats.org/officeDocument/2006/relationships/tags" Target="../tags/tag411.xml"/><Relationship Id="rId26" Type="http://schemas.openxmlformats.org/officeDocument/2006/relationships/image" Target="../media/image86.png"/><Relationship Id="rId3" Type="http://schemas.openxmlformats.org/officeDocument/2006/relationships/tags" Target="../tags/tag396.xml"/><Relationship Id="rId21" Type="http://schemas.openxmlformats.org/officeDocument/2006/relationships/notesSlide" Target="../notesSlides/notesSlide30.xml"/><Relationship Id="rId34" Type="http://schemas.openxmlformats.org/officeDocument/2006/relationships/image" Target="../media/image125.png"/><Relationship Id="rId7" Type="http://schemas.openxmlformats.org/officeDocument/2006/relationships/tags" Target="../tags/tag400.xml"/><Relationship Id="rId12" Type="http://schemas.openxmlformats.org/officeDocument/2006/relationships/tags" Target="../tags/tag405.xml"/><Relationship Id="rId17" Type="http://schemas.openxmlformats.org/officeDocument/2006/relationships/tags" Target="../tags/tag410.xml"/><Relationship Id="rId25" Type="http://schemas.openxmlformats.org/officeDocument/2006/relationships/image" Target="../media/image18.png"/><Relationship Id="rId33" Type="http://schemas.openxmlformats.org/officeDocument/2006/relationships/image" Target="../media/image22.png"/><Relationship Id="rId2" Type="http://schemas.openxmlformats.org/officeDocument/2006/relationships/tags" Target="../tags/tag395.xml"/><Relationship Id="rId16" Type="http://schemas.openxmlformats.org/officeDocument/2006/relationships/tags" Target="../tags/tag409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22.png"/><Relationship Id="rId1" Type="http://schemas.openxmlformats.org/officeDocument/2006/relationships/vmlDrawing" Target="../drawings/vmlDrawing26.vml"/><Relationship Id="rId6" Type="http://schemas.openxmlformats.org/officeDocument/2006/relationships/tags" Target="../tags/tag399.xml"/><Relationship Id="rId11" Type="http://schemas.openxmlformats.org/officeDocument/2006/relationships/tags" Target="../tags/tag404.xml"/><Relationship Id="rId24" Type="http://schemas.openxmlformats.org/officeDocument/2006/relationships/image" Target="../media/image17.png"/><Relationship Id="rId32" Type="http://schemas.openxmlformats.org/officeDocument/2006/relationships/image" Target="../media/image90.png"/><Relationship Id="rId5" Type="http://schemas.openxmlformats.org/officeDocument/2006/relationships/tags" Target="../tags/tag398.xml"/><Relationship Id="rId15" Type="http://schemas.openxmlformats.org/officeDocument/2006/relationships/tags" Target="../tags/tag408.xml"/><Relationship Id="rId23" Type="http://schemas.openxmlformats.org/officeDocument/2006/relationships/image" Target="../media/image121.emf"/><Relationship Id="rId28" Type="http://schemas.openxmlformats.org/officeDocument/2006/relationships/image" Target="../media/image88.png"/><Relationship Id="rId36" Type="http://schemas.openxmlformats.org/officeDocument/2006/relationships/image" Target="../media/image127.png"/><Relationship Id="rId10" Type="http://schemas.openxmlformats.org/officeDocument/2006/relationships/tags" Target="../tags/tag403.xml"/><Relationship Id="rId19" Type="http://schemas.openxmlformats.org/officeDocument/2006/relationships/tags" Target="../tags/tag412.xml"/><Relationship Id="rId31" Type="http://schemas.openxmlformats.org/officeDocument/2006/relationships/image" Target="../media/image124.png"/><Relationship Id="rId4" Type="http://schemas.openxmlformats.org/officeDocument/2006/relationships/tags" Target="../tags/tag397.xml"/><Relationship Id="rId9" Type="http://schemas.openxmlformats.org/officeDocument/2006/relationships/tags" Target="../tags/tag402.xml"/><Relationship Id="rId14" Type="http://schemas.openxmlformats.org/officeDocument/2006/relationships/tags" Target="../tags/tag407.xml"/><Relationship Id="rId22" Type="http://schemas.openxmlformats.org/officeDocument/2006/relationships/oleObject" Target="../embeddings/oleObject26.bin"/><Relationship Id="rId27" Type="http://schemas.openxmlformats.org/officeDocument/2006/relationships/image" Target="../media/image87.png"/><Relationship Id="rId30" Type="http://schemas.openxmlformats.org/officeDocument/2006/relationships/image" Target="../media/image123.png"/><Relationship Id="rId35" Type="http://schemas.openxmlformats.org/officeDocument/2006/relationships/image" Target="../media/image12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419.xml"/><Relationship Id="rId13" Type="http://schemas.openxmlformats.org/officeDocument/2006/relationships/tags" Target="../tags/tag424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88.png"/><Relationship Id="rId3" Type="http://schemas.openxmlformats.org/officeDocument/2006/relationships/tags" Target="../tags/tag414.xml"/><Relationship Id="rId21" Type="http://schemas.openxmlformats.org/officeDocument/2006/relationships/image" Target="../media/image128.emf"/><Relationship Id="rId7" Type="http://schemas.openxmlformats.org/officeDocument/2006/relationships/tags" Target="../tags/tag418.xml"/><Relationship Id="rId12" Type="http://schemas.openxmlformats.org/officeDocument/2006/relationships/tags" Target="../tags/tag423.xml"/><Relationship Id="rId17" Type="http://schemas.openxmlformats.org/officeDocument/2006/relationships/tags" Target="../tags/tag428.xml"/><Relationship Id="rId25" Type="http://schemas.openxmlformats.org/officeDocument/2006/relationships/image" Target="../media/image87.png"/><Relationship Id="rId2" Type="http://schemas.openxmlformats.org/officeDocument/2006/relationships/tags" Target="../tags/tag413.xml"/><Relationship Id="rId16" Type="http://schemas.openxmlformats.org/officeDocument/2006/relationships/tags" Target="../tags/tag427.xml"/><Relationship Id="rId20" Type="http://schemas.openxmlformats.org/officeDocument/2006/relationships/oleObject" Target="../embeddings/oleObject27.bin"/><Relationship Id="rId29" Type="http://schemas.openxmlformats.org/officeDocument/2006/relationships/image" Target="../media/image22.png"/><Relationship Id="rId1" Type="http://schemas.openxmlformats.org/officeDocument/2006/relationships/vmlDrawing" Target="../drawings/vmlDrawing27.vml"/><Relationship Id="rId6" Type="http://schemas.openxmlformats.org/officeDocument/2006/relationships/tags" Target="../tags/tag417.xml"/><Relationship Id="rId11" Type="http://schemas.openxmlformats.org/officeDocument/2006/relationships/tags" Target="../tags/tag422.xml"/><Relationship Id="rId24" Type="http://schemas.openxmlformats.org/officeDocument/2006/relationships/image" Target="../media/image86.png"/><Relationship Id="rId32" Type="http://schemas.openxmlformats.org/officeDocument/2006/relationships/image" Target="../media/image132.png"/><Relationship Id="rId5" Type="http://schemas.openxmlformats.org/officeDocument/2006/relationships/tags" Target="../tags/tag416.xml"/><Relationship Id="rId15" Type="http://schemas.openxmlformats.org/officeDocument/2006/relationships/tags" Target="../tags/tag426.xml"/><Relationship Id="rId23" Type="http://schemas.openxmlformats.org/officeDocument/2006/relationships/image" Target="../media/image18.png"/><Relationship Id="rId28" Type="http://schemas.openxmlformats.org/officeDocument/2006/relationships/image" Target="../media/image130.png"/><Relationship Id="rId10" Type="http://schemas.openxmlformats.org/officeDocument/2006/relationships/tags" Target="../tags/tag421.xml"/><Relationship Id="rId19" Type="http://schemas.openxmlformats.org/officeDocument/2006/relationships/notesSlide" Target="../notesSlides/notesSlide31.xml"/><Relationship Id="rId31" Type="http://schemas.openxmlformats.org/officeDocument/2006/relationships/image" Target="../media/image131.png"/><Relationship Id="rId4" Type="http://schemas.openxmlformats.org/officeDocument/2006/relationships/tags" Target="../tags/tag415.xml"/><Relationship Id="rId9" Type="http://schemas.openxmlformats.org/officeDocument/2006/relationships/tags" Target="../tags/tag420.xml"/><Relationship Id="rId14" Type="http://schemas.openxmlformats.org/officeDocument/2006/relationships/tags" Target="../tags/tag425.xml"/><Relationship Id="rId22" Type="http://schemas.openxmlformats.org/officeDocument/2006/relationships/image" Target="../media/image17.png"/><Relationship Id="rId27" Type="http://schemas.openxmlformats.org/officeDocument/2006/relationships/image" Target="../media/image129.png"/><Relationship Id="rId30" Type="http://schemas.openxmlformats.org/officeDocument/2006/relationships/image" Target="../media/image9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435.xml"/><Relationship Id="rId13" Type="http://schemas.openxmlformats.org/officeDocument/2006/relationships/tags" Target="../tags/tag440.xml"/><Relationship Id="rId18" Type="http://schemas.openxmlformats.org/officeDocument/2006/relationships/tags" Target="../tags/tag445.xml"/><Relationship Id="rId26" Type="http://schemas.openxmlformats.org/officeDocument/2006/relationships/image" Target="../media/image18.png"/><Relationship Id="rId3" Type="http://schemas.openxmlformats.org/officeDocument/2006/relationships/tags" Target="../tags/tag430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11.png"/><Relationship Id="rId7" Type="http://schemas.openxmlformats.org/officeDocument/2006/relationships/tags" Target="../tags/tag434.xml"/><Relationship Id="rId12" Type="http://schemas.openxmlformats.org/officeDocument/2006/relationships/tags" Target="../tags/tag439.xml"/><Relationship Id="rId17" Type="http://schemas.openxmlformats.org/officeDocument/2006/relationships/tags" Target="../tags/tag444.xml"/><Relationship Id="rId25" Type="http://schemas.openxmlformats.org/officeDocument/2006/relationships/image" Target="../media/image17.png"/><Relationship Id="rId33" Type="http://schemas.openxmlformats.org/officeDocument/2006/relationships/image" Target="../media/image136.png"/><Relationship Id="rId38" Type="http://schemas.openxmlformats.org/officeDocument/2006/relationships/image" Target="../media/image22.png"/><Relationship Id="rId2" Type="http://schemas.openxmlformats.org/officeDocument/2006/relationships/tags" Target="../tags/tag429.xml"/><Relationship Id="rId16" Type="http://schemas.openxmlformats.org/officeDocument/2006/relationships/tags" Target="../tags/tag443.xml"/><Relationship Id="rId20" Type="http://schemas.openxmlformats.org/officeDocument/2006/relationships/tags" Target="../tags/tag447.xml"/><Relationship Id="rId29" Type="http://schemas.openxmlformats.org/officeDocument/2006/relationships/image" Target="../media/image88.png"/><Relationship Id="rId1" Type="http://schemas.openxmlformats.org/officeDocument/2006/relationships/vmlDrawing" Target="../drawings/vmlDrawing28.vml"/><Relationship Id="rId6" Type="http://schemas.openxmlformats.org/officeDocument/2006/relationships/tags" Target="../tags/tag433.xml"/><Relationship Id="rId11" Type="http://schemas.openxmlformats.org/officeDocument/2006/relationships/tags" Target="../tags/tag438.xml"/><Relationship Id="rId24" Type="http://schemas.openxmlformats.org/officeDocument/2006/relationships/image" Target="../media/image133.emf"/><Relationship Id="rId32" Type="http://schemas.openxmlformats.org/officeDocument/2006/relationships/image" Target="../media/image135.png"/><Relationship Id="rId37" Type="http://schemas.openxmlformats.org/officeDocument/2006/relationships/image" Target="../media/image139.png"/><Relationship Id="rId5" Type="http://schemas.openxmlformats.org/officeDocument/2006/relationships/tags" Target="../tags/tag432.xml"/><Relationship Id="rId15" Type="http://schemas.openxmlformats.org/officeDocument/2006/relationships/tags" Target="../tags/tag442.xml"/><Relationship Id="rId23" Type="http://schemas.openxmlformats.org/officeDocument/2006/relationships/oleObject" Target="../embeddings/oleObject28.bin"/><Relationship Id="rId28" Type="http://schemas.openxmlformats.org/officeDocument/2006/relationships/image" Target="../media/image87.png"/><Relationship Id="rId36" Type="http://schemas.openxmlformats.org/officeDocument/2006/relationships/image" Target="../media/image138.png"/><Relationship Id="rId10" Type="http://schemas.openxmlformats.org/officeDocument/2006/relationships/tags" Target="../tags/tag437.xml"/><Relationship Id="rId19" Type="http://schemas.openxmlformats.org/officeDocument/2006/relationships/tags" Target="../tags/tag446.xml"/><Relationship Id="rId31" Type="http://schemas.openxmlformats.org/officeDocument/2006/relationships/image" Target="../media/image134.png"/><Relationship Id="rId4" Type="http://schemas.openxmlformats.org/officeDocument/2006/relationships/tags" Target="../tags/tag431.xml"/><Relationship Id="rId9" Type="http://schemas.openxmlformats.org/officeDocument/2006/relationships/tags" Target="../tags/tag436.xml"/><Relationship Id="rId14" Type="http://schemas.openxmlformats.org/officeDocument/2006/relationships/tags" Target="../tags/tag441.xml"/><Relationship Id="rId22" Type="http://schemas.openxmlformats.org/officeDocument/2006/relationships/notesSlide" Target="../notesSlides/notesSlide32.xml"/><Relationship Id="rId27" Type="http://schemas.openxmlformats.org/officeDocument/2006/relationships/image" Target="../media/image86.png"/><Relationship Id="rId30" Type="http://schemas.openxmlformats.org/officeDocument/2006/relationships/image" Target="../media/image122.png"/><Relationship Id="rId35" Type="http://schemas.openxmlformats.org/officeDocument/2006/relationships/image" Target="../media/image13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454.xml"/><Relationship Id="rId13" Type="http://schemas.openxmlformats.org/officeDocument/2006/relationships/tags" Target="../tags/tag459.xml"/><Relationship Id="rId18" Type="http://schemas.openxmlformats.org/officeDocument/2006/relationships/tags" Target="../tags/tag464.xml"/><Relationship Id="rId26" Type="http://schemas.openxmlformats.org/officeDocument/2006/relationships/image" Target="../media/image140.emf"/><Relationship Id="rId39" Type="http://schemas.openxmlformats.org/officeDocument/2006/relationships/image" Target="../media/image111.png"/><Relationship Id="rId3" Type="http://schemas.openxmlformats.org/officeDocument/2006/relationships/tags" Target="../tags/tag449.xml"/><Relationship Id="rId21" Type="http://schemas.openxmlformats.org/officeDocument/2006/relationships/tags" Target="../tags/tag467.xml"/><Relationship Id="rId34" Type="http://schemas.openxmlformats.org/officeDocument/2006/relationships/image" Target="../media/image118.png"/><Relationship Id="rId42" Type="http://schemas.openxmlformats.org/officeDocument/2006/relationships/image" Target="../media/image145.png"/><Relationship Id="rId7" Type="http://schemas.openxmlformats.org/officeDocument/2006/relationships/tags" Target="../tags/tag453.xml"/><Relationship Id="rId12" Type="http://schemas.openxmlformats.org/officeDocument/2006/relationships/tags" Target="../tags/tag458.xml"/><Relationship Id="rId17" Type="http://schemas.openxmlformats.org/officeDocument/2006/relationships/tags" Target="../tags/tag463.xml"/><Relationship Id="rId25" Type="http://schemas.openxmlformats.org/officeDocument/2006/relationships/oleObject" Target="../embeddings/oleObject29.bin"/><Relationship Id="rId33" Type="http://schemas.openxmlformats.org/officeDocument/2006/relationships/image" Target="../media/image117.png"/><Relationship Id="rId38" Type="http://schemas.openxmlformats.org/officeDocument/2006/relationships/image" Target="../media/image142.png"/><Relationship Id="rId2" Type="http://schemas.openxmlformats.org/officeDocument/2006/relationships/tags" Target="../tags/tag448.xml"/><Relationship Id="rId16" Type="http://schemas.openxmlformats.org/officeDocument/2006/relationships/tags" Target="../tags/tag462.xml"/><Relationship Id="rId20" Type="http://schemas.openxmlformats.org/officeDocument/2006/relationships/tags" Target="../tags/tag466.xml"/><Relationship Id="rId29" Type="http://schemas.openxmlformats.org/officeDocument/2006/relationships/image" Target="../media/image86.png"/><Relationship Id="rId41" Type="http://schemas.openxmlformats.org/officeDocument/2006/relationships/image" Target="../media/image144.png"/><Relationship Id="rId1" Type="http://schemas.openxmlformats.org/officeDocument/2006/relationships/vmlDrawing" Target="../drawings/vmlDrawing29.vml"/><Relationship Id="rId6" Type="http://schemas.openxmlformats.org/officeDocument/2006/relationships/tags" Target="../tags/tag452.xml"/><Relationship Id="rId11" Type="http://schemas.openxmlformats.org/officeDocument/2006/relationships/tags" Target="../tags/tag457.xml"/><Relationship Id="rId24" Type="http://schemas.openxmlformats.org/officeDocument/2006/relationships/notesSlide" Target="../notesSlides/notesSlide33.xml"/><Relationship Id="rId32" Type="http://schemas.openxmlformats.org/officeDocument/2006/relationships/image" Target="../media/image112.png"/><Relationship Id="rId37" Type="http://schemas.openxmlformats.org/officeDocument/2006/relationships/image" Target="../media/image141.png"/><Relationship Id="rId40" Type="http://schemas.openxmlformats.org/officeDocument/2006/relationships/image" Target="../media/image143.png"/><Relationship Id="rId5" Type="http://schemas.openxmlformats.org/officeDocument/2006/relationships/tags" Target="../tags/tag451.xml"/><Relationship Id="rId15" Type="http://schemas.openxmlformats.org/officeDocument/2006/relationships/tags" Target="../tags/tag461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8.png"/><Relationship Id="rId36" Type="http://schemas.openxmlformats.org/officeDocument/2006/relationships/image" Target="../media/image22.png"/><Relationship Id="rId10" Type="http://schemas.openxmlformats.org/officeDocument/2006/relationships/tags" Target="../tags/tag456.xml"/><Relationship Id="rId19" Type="http://schemas.openxmlformats.org/officeDocument/2006/relationships/tags" Target="../tags/tag465.xml"/><Relationship Id="rId31" Type="http://schemas.openxmlformats.org/officeDocument/2006/relationships/image" Target="../media/image88.png"/><Relationship Id="rId4" Type="http://schemas.openxmlformats.org/officeDocument/2006/relationships/tags" Target="../tags/tag450.xml"/><Relationship Id="rId9" Type="http://schemas.openxmlformats.org/officeDocument/2006/relationships/tags" Target="../tags/tag455.xml"/><Relationship Id="rId14" Type="http://schemas.openxmlformats.org/officeDocument/2006/relationships/tags" Target="../tags/tag460.xml"/><Relationship Id="rId22" Type="http://schemas.openxmlformats.org/officeDocument/2006/relationships/tags" Target="../tags/tag468.xml"/><Relationship Id="rId27" Type="http://schemas.openxmlformats.org/officeDocument/2006/relationships/image" Target="../media/image17.png"/><Relationship Id="rId30" Type="http://schemas.openxmlformats.org/officeDocument/2006/relationships/image" Target="../media/image87.png"/><Relationship Id="rId35" Type="http://schemas.openxmlformats.org/officeDocument/2006/relationships/image" Target="../media/image10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475.xml"/><Relationship Id="rId13" Type="http://schemas.openxmlformats.org/officeDocument/2006/relationships/tags" Target="../tags/tag480.xml"/><Relationship Id="rId18" Type="http://schemas.openxmlformats.org/officeDocument/2006/relationships/tags" Target="../tags/tag485.xml"/><Relationship Id="rId26" Type="http://schemas.openxmlformats.org/officeDocument/2006/relationships/image" Target="../media/image146.emf"/><Relationship Id="rId39" Type="http://schemas.openxmlformats.org/officeDocument/2006/relationships/image" Target="../media/image90.png"/><Relationship Id="rId3" Type="http://schemas.openxmlformats.org/officeDocument/2006/relationships/tags" Target="../tags/tag470.xml"/><Relationship Id="rId21" Type="http://schemas.openxmlformats.org/officeDocument/2006/relationships/tags" Target="../tags/tag488.xml"/><Relationship Id="rId34" Type="http://schemas.openxmlformats.org/officeDocument/2006/relationships/image" Target="../media/image118.png"/><Relationship Id="rId42" Type="http://schemas.openxmlformats.org/officeDocument/2006/relationships/image" Target="../media/image145.png"/><Relationship Id="rId7" Type="http://schemas.openxmlformats.org/officeDocument/2006/relationships/tags" Target="../tags/tag474.xml"/><Relationship Id="rId12" Type="http://schemas.openxmlformats.org/officeDocument/2006/relationships/tags" Target="../tags/tag479.xml"/><Relationship Id="rId17" Type="http://schemas.openxmlformats.org/officeDocument/2006/relationships/tags" Target="../tags/tag484.xml"/><Relationship Id="rId25" Type="http://schemas.openxmlformats.org/officeDocument/2006/relationships/oleObject" Target="../embeddings/oleObject30.bin"/><Relationship Id="rId33" Type="http://schemas.openxmlformats.org/officeDocument/2006/relationships/image" Target="../media/image117.png"/><Relationship Id="rId38" Type="http://schemas.openxmlformats.org/officeDocument/2006/relationships/image" Target="../media/image142.png"/><Relationship Id="rId2" Type="http://schemas.openxmlformats.org/officeDocument/2006/relationships/tags" Target="../tags/tag469.xml"/><Relationship Id="rId16" Type="http://schemas.openxmlformats.org/officeDocument/2006/relationships/tags" Target="../tags/tag483.xml"/><Relationship Id="rId20" Type="http://schemas.openxmlformats.org/officeDocument/2006/relationships/tags" Target="../tags/tag487.xml"/><Relationship Id="rId29" Type="http://schemas.openxmlformats.org/officeDocument/2006/relationships/image" Target="../media/image86.png"/><Relationship Id="rId41" Type="http://schemas.openxmlformats.org/officeDocument/2006/relationships/image" Target="../media/image144.png"/><Relationship Id="rId1" Type="http://schemas.openxmlformats.org/officeDocument/2006/relationships/vmlDrawing" Target="../drawings/vmlDrawing30.vml"/><Relationship Id="rId6" Type="http://schemas.openxmlformats.org/officeDocument/2006/relationships/tags" Target="../tags/tag473.xml"/><Relationship Id="rId11" Type="http://schemas.openxmlformats.org/officeDocument/2006/relationships/tags" Target="../tags/tag478.xml"/><Relationship Id="rId24" Type="http://schemas.openxmlformats.org/officeDocument/2006/relationships/notesSlide" Target="../notesSlides/notesSlide34.xml"/><Relationship Id="rId32" Type="http://schemas.openxmlformats.org/officeDocument/2006/relationships/image" Target="../media/image112.png"/><Relationship Id="rId37" Type="http://schemas.openxmlformats.org/officeDocument/2006/relationships/image" Target="../media/image141.png"/><Relationship Id="rId40" Type="http://schemas.openxmlformats.org/officeDocument/2006/relationships/image" Target="../media/image143.png"/><Relationship Id="rId5" Type="http://schemas.openxmlformats.org/officeDocument/2006/relationships/tags" Target="../tags/tag472.xml"/><Relationship Id="rId15" Type="http://schemas.openxmlformats.org/officeDocument/2006/relationships/tags" Target="../tags/tag482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8.png"/><Relationship Id="rId36" Type="http://schemas.openxmlformats.org/officeDocument/2006/relationships/image" Target="../media/image22.png"/><Relationship Id="rId10" Type="http://schemas.openxmlformats.org/officeDocument/2006/relationships/tags" Target="../tags/tag477.xml"/><Relationship Id="rId19" Type="http://schemas.openxmlformats.org/officeDocument/2006/relationships/tags" Target="../tags/tag486.xml"/><Relationship Id="rId31" Type="http://schemas.openxmlformats.org/officeDocument/2006/relationships/image" Target="../media/image88.png"/><Relationship Id="rId4" Type="http://schemas.openxmlformats.org/officeDocument/2006/relationships/tags" Target="../tags/tag471.xml"/><Relationship Id="rId9" Type="http://schemas.openxmlformats.org/officeDocument/2006/relationships/tags" Target="../tags/tag476.xml"/><Relationship Id="rId14" Type="http://schemas.openxmlformats.org/officeDocument/2006/relationships/tags" Target="../tags/tag481.xml"/><Relationship Id="rId22" Type="http://schemas.openxmlformats.org/officeDocument/2006/relationships/tags" Target="../tags/tag489.xml"/><Relationship Id="rId27" Type="http://schemas.openxmlformats.org/officeDocument/2006/relationships/image" Target="../media/image17.png"/><Relationship Id="rId30" Type="http://schemas.openxmlformats.org/officeDocument/2006/relationships/image" Target="../media/image87.png"/><Relationship Id="rId35" Type="http://schemas.openxmlformats.org/officeDocument/2006/relationships/image" Target="../media/image11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496.xml"/><Relationship Id="rId13" Type="http://schemas.openxmlformats.org/officeDocument/2006/relationships/tags" Target="../tags/tag501.xml"/><Relationship Id="rId18" Type="http://schemas.openxmlformats.org/officeDocument/2006/relationships/tags" Target="../tags/tag506.xml"/><Relationship Id="rId26" Type="http://schemas.openxmlformats.org/officeDocument/2006/relationships/image" Target="../media/image86.png"/><Relationship Id="rId3" Type="http://schemas.openxmlformats.org/officeDocument/2006/relationships/tags" Target="../tags/tag491.xml"/><Relationship Id="rId21" Type="http://schemas.openxmlformats.org/officeDocument/2006/relationships/notesSlide" Target="../notesSlides/notesSlide35.xml"/><Relationship Id="rId34" Type="http://schemas.openxmlformats.org/officeDocument/2006/relationships/image" Target="../media/image148.png"/><Relationship Id="rId7" Type="http://schemas.openxmlformats.org/officeDocument/2006/relationships/tags" Target="../tags/tag495.xml"/><Relationship Id="rId12" Type="http://schemas.openxmlformats.org/officeDocument/2006/relationships/tags" Target="../tags/tag500.xml"/><Relationship Id="rId17" Type="http://schemas.openxmlformats.org/officeDocument/2006/relationships/tags" Target="../tags/tag505.xml"/><Relationship Id="rId25" Type="http://schemas.openxmlformats.org/officeDocument/2006/relationships/image" Target="../media/image18.png"/><Relationship Id="rId33" Type="http://schemas.openxmlformats.org/officeDocument/2006/relationships/image" Target="../media/image119.png"/><Relationship Id="rId2" Type="http://schemas.openxmlformats.org/officeDocument/2006/relationships/tags" Target="../tags/tag490.xml"/><Relationship Id="rId16" Type="http://schemas.openxmlformats.org/officeDocument/2006/relationships/tags" Target="../tags/tag504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12.png"/><Relationship Id="rId1" Type="http://schemas.openxmlformats.org/officeDocument/2006/relationships/vmlDrawing" Target="../drawings/vmlDrawing31.vml"/><Relationship Id="rId6" Type="http://schemas.openxmlformats.org/officeDocument/2006/relationships/tags" Target="../tags/tag494.xml"/><Relationship Id="rId11" Type="http://schemas.openxmlformats.org/officeDocument/2006/relationships/tags" Target="../tags/tag499.xml"/><Relationship Id="rId24" Type="http://schemas.openxmlformats.org/officeDocument/2006/relationships/image" Target="../media/image17.png"/><Relationship Id="rId32" Type="http://schemas.openxmlformats.org/officeDocument/2006/relationships/image" Target="../media/image115.png"/><Relationship Id="rId5" Type="http://schemas.openxmlformats.org/officeDocument/2006/relationships/tags" Target="../tags/tag493.xml"/><Relationship Id="rId15" Type="http://schemas.openxmlformats.org/officeDocument/2006/relationships/tags" Target="../tags/tag503.xml"/><Relationship Id="rId23" Type="http://schemas.openxmlformats.org/officeDocument/2006/relationships/image" Target="../media/image147.emf"/><Relationship Id="rId28" Type="http://schemas.openxmlformats.org/officeDocument/2006/relationships/image" Target="../media/image88.png"/><Relationship Id="rId36" Type="http://schemas.openxmlformats.org/officeDocument/2006/relationships/image" Target="../media/image22.png"/><Relationship Id="rId10" Type="http://schemas.openxmlformats.org/officeDocument/2006/relationships/tags" Target="../tags/tag498.xml"/><Relationship Id="rId19" Type="http://schemas.openxmlformats.org/officeDocument/2006/relationships/tags" Target="../tags/tag507.xml"/><Relationship Id="rId31" Type="http://schemas.openxmlformats.org/officeDocument/2006/relationships/image" Target="../media/image118.png"/><Relationship Id="rId4" Type="http://schemas.openxmlformats.org/officeDocument/2006/relationships/tags" Target="../tags/tag492.xml"/><Relationship Id="rId9" Type="http://schemas.openxmlformats.org/officeDocument/2006/relationships/tags" Target="../tags/tag497.xml"/><Relationship Id="rId14" Type="http://schemas.openxmlformats.org/officeDocument/2006/relationships/tags" Target="../tags/tag502.xml"/><Relationship Id="rId22" Type="http://schemas.openxmlformats.org/officeDocument/2006/relationships/oleObject" Target="../embeddings/oleObject31.bin"/><Relationship Id="rId27" Type="http://schemas.openxmlformats.org/officeDocument/2006/relationships/image" Target="../media/image87.png"/><Relationship Id="rId30" Type="http://schemas.openxmlformats.org/officeDocument/2006/relationships/image" Target="../media/image117.png"/><Relationship Id="rId35" Type="http://schemas.openxmlformats.org/officeDocument/2006/relationships/image" Target="../media/image11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514.xml"/><Relationship Id="rId13" Type="http://schemas.openxmlformats.org/officeDocument/2006/relationships/tags" Target="../tags/tag519.xml"/><Relationship Id="rId18" Type="http://schemas.openxmlformats.org/officeDocument/2006/relationships/tags" Target="../tags/tag524.xml"/><Relationship Id="rId26" Type="http://schemas.openxmlformats.org/officeDocument/2006/relationships/image" Target="../media/image86.png"/><Relationship Id="rId3" Type="http://schemas.openxmlformats.org/officeDocument/2006/relationships/tags" Target="../tags/tag509.xml"/><Relationship Id="rId21" Type="http://schemas.openxmlformats.org/officeDocument/2006/relationships/notesSlide" Target="../notesSlides/notesSlide36.xml"/><Relationship Id="rId34" Type="http://schemas.openxmlformats.org/officeDocument/2006/relationships/image" Target="../media/image152.png"/><Relationship Id="rId7" Type="http://schemas.openxmlformats.org/officeDocument/2006/relationships/tags" Target="../tags/tag513.xml"/><Relationship Id="rId12" Type="http://schemas.openxmlformats.org/officeDocument/2006/relationships/tags" Target="../tags/tag518.xml"/><Relationship Id="rId17" Type="http://schemas.openxmlformats.org/officeDocument/2006/relationships/tags" Target="../tags/tag523.xml"/><Relationship Id="rId25" Type="http://schemas.openxmlformats.org/officeDocument/2006/relationships/image" Target="../media/image18.png"/><Relationship Id="rId33" Type="http://schemas.openxmlformats.org/officeDocument/2006/relationships/image" Target="../media/image112.png"/><Relationship Id="rId2" Type="http://schemas.openxmlformats.org/officeDocument/2006/relationships/tags" Target="../tags/tag508.xml"/><Relationship Id="rId16" Type="http://schemas.openxmlformats.org/officeDocument/2006/relationships/tags" Target="../tags/tag522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2.png"/><Relationship Id="rId1" Type="http://schemas.openxmlformats.org/officeDocument/2006/relationships/vmlDrawing" Target="../drawings/vmlDrawing32.vml"/><Relationship Id="rId6" Type="http://schemas.openxmlformats.org/officeDocument/2006/relationships/tags" Target="../tags/tag512.xml"/><Relationship Id="rId11" Type="http://schemas.openxmlformats.org/officeDocument/2006/relationships/tags" Target="../tags/tag517.xml"/><Relationship Id="rId24" Type="http://schemas.openxmlformats.org/officeDocument/2006/relationships/image" Target="../media/image17.png"/><Relationship Id="rId32" Type="http://schemas.openxmlformats.org/officeDocument/2006/relationships/image" Target="../media/image111.png"/><Relationship Id="rId5" Type="http://schemas.openxmlformats.org/officeDocument/2006/relationships/tags" Target="../tags/tag511.xml"/><Relationship Id="rId15" Type="http://schemas.openxmlformats.org/officeDocument/2006/relationships/tags" Target="../tags/tag521.xml"/><Relationship Id="rId23" Type="http://schemas.openxmlformats.org/officeDocument/2006/relationships/image" Target="../media/image149.emf"/><Relationship Id="rId28" Type="http://schemas.openxmlformats.org/officeDocument/2006/relationships/image" Target="../media/image88.png"/><Relationship Id="rId36" Type="http://schemas.openxmlformats.org/officeDocument/2006/relationships/image" Target="../media/image154.png"/><Relationship Id="rId10" Type="http://schemas.openxmlformats.org/officeDocument/2006/relationships/tags" Target="../tags/tag516.xml"/><Relationship Id="rId19" Type="http://schemas.openxmlformats.org/officeDocument/2006/relationships/tags" Target="../tags/tag525.xml"/><Relationship Id="rId31" Type="http://schemas.openxmlformats.org/officeDocument/2006/relationships/image" Target="../media/image151.png"/><Relationship Id="rId4" Type="http://schemas.openxmlformats.org/officeDocument/2006/relationships/tags" Target="../tags/tag510.xml"/><Relationship Id="rId9" Type="http://schemas.openxmlformats.org/officeDocument/2006/relationships/tags" Target="../tags/tag515.xml"/><Relationship Id="rId14" Type="http://schemas.openxmlformats.org/officeDocument/2006/relationships/tags" Target="../tags/tag520.xml"/><Relationship Id="rId22" Type="http://schemas.openxmlformats.org/officeDocument/2006/relationships/oleObject" Target="../embeddings/oleObject32.bin"/><Relationship Id="rId27" Type="http://schemas.openxmlformats.org/officeDocument/2006/relationships/image" Target="../media/image87.png"/><Relationship Id="rId30" Type="http://schemas.openxmlformats.org/officeDocument/2006/relationships/image" Target="../media/image150.png"/><Relationship Id="rId35" Type="http://schemas.openxmlformats.org/officeDocument/2006/relationships/image" Target="../media/image15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532.xml"/><Relationship Id="rId13" Type="http://schemas.openxmlformats.org/officeDocument/2006/relationships/tags" Target="../tags/tag537.xml"/><Relationship Id="rId18" Type="http://schemas.openxmlformats.org/officeDocument/2006/relationships/tags" Target="../tags/tag542.xml"/><Relationship Id="rId26" Type="http://schemas.openxmlformats.org/officeDocument/2006/relationships/image" Target="../media/image155.emf"/><Relationship Id="rId39" Type="http://schemas.openxmlformats.org/officeDocument/2006/relationships/image" Target="../media/image160.png"/><Relationship Id="rId3" Type="http://schemas.openxmlformats.org/officeDocument/2006/relationships/tags" Target="../tags/tag527.xml"/><Relationship Id="rId21" Type="http://schemas.openxmlformats.org/officeDocument/2006/relationships/tags" Target="../tags/tag545.xml"/><Relationship Id="rId34" Type="http://schemas.openxmlformats.org/officeDocument/2006/relationships/image" Target="../media/image107.png"/><Relationship Id="rId7" Type="http://schemas.openxmlformats.org/officeDocument/2006/relationships/tags" Target="../tags/tag531.xml"/><Relationship Id="rId12" Type="http://schemas.openxmlformats.org/officeDocument/2006/relationships/tags" Target="../tags/tag536.xml"/><Relationship Id="rId17" Type="http://schemas.openxmlformats.org/officeDocument/2006/relationships/tags" Target="../tags/tag541.xml"/><Relationship Id="rId25" Type="http://schemas.openxmlformats.org/officeDocument/2006/relationships/oleObject" Target="../embeddings/oleObject33.bin"/><Relationship Id="rId33" Type="http://schemas.openxmlformats.org/officeDocument/2006/relationships/image" Target="../media/image156.png"/><Relationship Id="rId38" Type="http://schemas.openxmlformats.org/officeDocument/2006/relationships/image" Target="../media/image159.png"/><Relationship Id="rId2" Type="http://schemas.openxmlformats.org/officeDocument/2006/relationships/tags" Target="../tags/tag526.xml"/><Relationship Id="rId16" Type="http://schemas.openxmlformats.org/officeDocument/2006/relationships/tags" Target="../tags/tag540.xml"/><Relationship Id="rId20" Type="http://schemas.openxmlformats.org/officeDocument/2006/relationships/tags" Target="../tags/tag544.xml"/><Relationship Id="rId29" Type="http://schemas.openxmlformats.org/officeDocument/2006/relationships/image" Target="../media/image86.png"/><Relationship Id="rId41" Type="http://schemas.openxmlformats.org/officeDocument/2006/relationships/image" Target="../media/image162.png"/><Relationship Id="rId1" Type="http://schemas.openxmlformats.org/officeDocument/2006/relationships/vmlDrawing" Target="../drawings/vmlDrawing33.vml"/><Relationship Id="rId6" Type="http://schemas.openxmlformats.org/officeDocument/2006/relationships/tags" Target="../tags/tag530.xml"/><Relationship Id="rId11" Type="http://schemas.openxmlformats.org/officeDocument/2006/relationships/tags" Target="../tags/tag535.xml"/><Relationship Id="rId24" Type="http://schemas.openxmlformats.org/officeDocument/2006/relationships/notesSlide" Target="../notesSlides/notesSlide37.xml"/><Relationship Id="rId32" Type="http://schemas.openxmlformats.org/officeDocument/2006/relationships/image" Target="../media/image122.png"/><Relationship Id="rId37" Type="http://schemas.openxmlformats.org/officeDocument/2006/relationships/image" Target="../media/image22.png"/><Relationship Id="rId40" Type="http://schemas.openxmlformats.org/officeDocument/2006/relationships/image" Target="../media/image161.png"/><Relationship Id="rId5" Type="http://schemas.openxmlformats.org/officeDocument/2006/relationships/tags" Target="../tags/tag529.xml"/><Relationship Id="rId15" Type="http://schemas.openxmlformats.org/officeDocument/2006/relationships/tags" Target="../tags/tag539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8.png"/><Relationship Id="rId36" Type="http://schemas.openxmlformats.org/officeDocument/2006/relationships/image" Target="../media/image158.png"/><Relationship Id="rId10" Type="http://schemas.openxmlformats.org/officeDocument/2006/relationships/tags" Target="../tags/tag534.xml"/><Relationship Id="rId19" Type="http://schemas.openxmlformats.org/officeDocument/2006/relationships/tags" Target="../tags/tag543.xml"/><Relationship Id="rId31" Type="http://schemas.openxmlformats.org/officeDocument/2006/relationships/image" Target="../media/image88.png"/><Relationship Id="rId4" Type="http://schemas.openxmlformats.org/officeDocument/2006/relationships/tags" Target="../tags/tag528.xml"/><Relationship Id="rId9" Type="http://schemas.openxmlformats.org/officeDocument/2006/relationships/tags" Target="../tags/tag533.xml"/><Relationship Id="rId14" Type="http://schemas.openxmlformats.org/officeDocument/2006/relationships/tags" Target="../tags/tag538.xml"/><Relationship Id="rId22" Type="http://schemas.openxmlformats.org/officeDocument/2006/relationships/tags" Target="../tags/tag546.xml"/><Relationship Id="rId27" Type="http://schemas.openxmlformats.org/officeDocument/2006/relationships/image" Target="../media/image17.png"/><Relationship Id="rId30" Type="http://schemas.openxmlformats.org/officeDocument/2006/relationships/image" Target="../media/image87.png"/><Relationship Id="rId35" Type="http://schemas.openxmlformats.org/officeDocument/2006/relationships/image" Target="../media/image15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15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8.xml"/><Relationship Id="rId13" Type="http://schemas.openxmlformats.org/officeDocument/2006/relationships/image" Target="../media/image166.png"/><Relationship Id="rId3" Type="http://schemas.openxmlformats.org/officeDocument/2006/relationships/tags" Target="../tags/tag549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65.png"/><Relationship Id="rId2" Type="http://schemas.openxmlformats.org/officeDocument/2006/relationships/tags" Target="../tags/tag548.xml"/><Relationship Id="rId1" Type="http://schemas.openxmlformats.org/officeDocument/2006/relationships/tags" Target="../tags/tag547.xml"/><Relationship Id="rId6" Type="http://schemas.openxmlformats.org/officeDocument/2006/relationships/tags" Target="../tags/tag552.xml"/><Relationship Id="rId11" Type="http://schemas.openxmlformats.org/officeDocument/2006/relationships/image" Target="../media/image164.png"/><Relationship Id="rId5" Type="http://schemas.openxmlformats.org/officeDocument/2006/relationships/tags" Target="../tags/tag551.xml"/><Relationship Id="rId10" Type="http://schemas.openxmlformats.org/officeDocument/2006/relationships/image" Target="../media/image5.png"/><Relationship Id="rId4" Type="http://schemas.openxmlformats.org/officeDocument/2006/relationships/tags" Target="../tags/tag550.xml"/><Relationship Id="rId9" Type="http://schemas.openxmlformats.org/officeDocument/2006/relationships/image" Target="../media/image16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image" Target="../media/image17.png"/><Relationship Id="rId3" Type="http://schemas.openxmlformats.org/officeDocument/2006/relationships/tags" Target="../tags/tag22.xml"/><Relationship Id="rId21" Type="http://schemas.openxmlformats.org/officeDocument/2006/relationships/image" Target="../media/image20.png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image" Target="../media/image16.emf"/><Relationship Id="rId2" Type="http://schemas.openxmlformats.org/officeDocument/2006/relationships/tags" Target="../tags/tag21.xml"/><Relationship Id="rId16" Type="http://schemas.openxmlformats.org/officeDocument/2006/relationships/oleObject" Target="../embeddings/oleObject1.bin"/><Relationship Id="rId20" Type="http://schemas.openxmlformats.org/officeDocument/2006/relationships/image" Target="../media/image19.png"/><Relationship Id="rId1" Type="http://schemas.openxmlformats.org/officeDocument/2006/relationships/vmlDrawing" Target="../drawings/vmlDrawing1.v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image" Target="../media/image23.png"/><Relationship Id="rId5" Type="http://schemas.openxmlformats.org/officeDocument/2006/relationships/tags" Target="../tags/tag24.xml"/><Relationship Id="rId15" Type="http://schemas.openxmlformats.org/officeDocument/2006/relationships/notesSlide" Target="../notesSlides/notesSlide3.xml"/><Relationship Id="rId23" Type="http://schemas.openxmlformats.org/officeDocument/2006/relationships/image" Target="../media/image22.png"/><Relationship Id="rId10" Type="http://schemas.openxmlformats.org/officeDocument/2006/relationships/tags" Target="../tags/tag29.xml"/><Relationship Id="rId19" Type="http://schemas.openxmlformats.org/officeDocument/2006/relationships/image" Target="../media/image18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tags" Target="../tags/tag44.xml"/><Relationship Id="rId18" Type="http://schemas.openxmlformats.org/officeDocument/2006/relationships/oleObject" Target="../embeddings/oleObject2.bin"/><Relationship Id="rId26" Type="http://schemas.openxmlformats.org/officeDocument/2006/relationships/image" Target="../media/image29.png"/><Relationship Id="rId3" Type="http://schemas.openxmlformats.org/officeDocument/2006/relationships/tags" Target="../tags/tag34.xml"/><Relationship Id="rId21" Type="http://schemas.openxmlformats.org/officeDocument/2006/relationships/image" Target="../media/image17.png"/><Relationship Id="rId7" Type="http://schemas.openxmlformats.org/officeDocument/2006/relationships/tags" Target="../tags/tag38.xml"/><Relationship Id="rId12" Type="http://schemas.openxmlformats.org/officeDocument/2006/relationships/tags" Target="../tags/tag43.xml"/><Relationship Id="rId17" Type="http://schemas.openxmlformats.org/officeDocument/2006/relationships/notesSlide" Target="../notesSlides/notesSlide4.xml"/><Relationship Id="rId25" Type="http://schemas.openxmlformats.org/officeDocument/2006/relationships/image" Target="../media/image28.png"/><Relationship Id="rId2" Type="http://schemas.openxmlformats.org/officeDocument/2006/relationships/tags" Target="../tags/tag33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5.png"/><Relationship Id="rId1" Type="http://schemas.openxmlformats.org/officeDocument/2006/relationships/vmlDrawing" Target="../drawings/vmlDrawing2.v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24" Type="http://schemas.openxmlformats.org/officeDocument/2006/relationships/image" Target="../media/image27.png"/><Relationship Id="rId5" Type="http://schemas.openxmlformats.org/officeDocument/2006/relationships/tags" Target="../tags/tag36.xml"/><Relationship Id="rId15" Type="http://schemas.openxmlformats.org/officeDocument/2006/relationships/tags" Target="../tags/tag46.xml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10" Type="http://schemas.openxmlformats.org/officeDocument/2006/relationships/tags" Target="../tags/tag41.xml"/><Relationship Id="rId19" Type="http://schemas.openxmlformats.org/officeDocument/2006/relationships/image" Target="../media/image24.emf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tags" Target="../tags/tag45.xml"/><Relationship Id="rId22" Type="http://schemas.openxmlformats.org/officeDocument/2006/relationships/image" Target="../media/image18.png"/><Relationship Id="rId27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tags" Target="../tags/tag58.xml"/><Relationship Id="rId18" Type="http://schemas.openxmlformats.org/officeDocument/2006/relationships/oleObject" Target="../embeddings/oleObject3.bin"/><Relationship Id="rId26" Type="http://schemas.openxmlformats.org/officeDocument/2006/relationships/image" Target="../media/image33.png"/><Relationship Id="rId3" Type="http://schemas.openxmlformats.org/officeDocument/2006/relationships/tags" Target="../tags/tag48.xml"/><Relationship Id="rId21" Type="http://schemas.openxmlformats.org/officeDocument/2006/relationships/image" Target="../media/image18.png"/><Relationship Id="rId7" Type="http://schemas.openxmlformats.org/officeDocument/2006/relationships/tags" Target="../tags/tag52.xml"/><Relationship Id="rId12" Type="http://schemas.openxmlformats.org/officeDocument/2006/relationships/tags" Target="../tags/tag57.xml"/><Relationship Id="rId17" Type="http://schemas.openxmlformats.org/officeDocument/2006/relationships/notesSlide" Target="../notesSlides/notesSlide5.xml"/><Relationship Id="rId25" Type="http://schemas.openxmlformats.org/officeDocument/2006/relationships/image" Target="../media/image25.png"/><Relationship Id="rId2" Type="http://schemas.openxmlformats.org/officeDocument/2006/relationships/tags" Target="../tags/tag47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7.png"/><Relationship Id="rId1" Type="http://schemas.openxmlformats.org/officeDocument/2006/relationships/vmlDrawing" Target="../drawings/vmlDrawing3.vml"/><Relationship Id="rId6" Type="http://schemas.openxmlformats.org/officeDocument/2006/relationships/tags" Target="../tags/tag51.xml"/><Relationship Id="rId11" Type="http://schemas.openxmlformats.org/officeDocument/2006/relationships/tags" Target="../tags/tag56.xml"/><Relationship Id="rId24" Type="http://schemas.openxmlformats.org/officeDocument/2006/relationships/image" Target="../media/image29.png"/><Relationship Id="rId5" Type="http://schemas.openxmlformats.org/officeDocument/2006/relationships/tags" Target="../tags/tag50.xml"/><Relationship Id="rId15" Type="http://schemas.openxmlformats.org/officeDocument/2006/relationships/tags" Target="../tags/tag60.xml"/><Relationship Id="rId23" Type="http://schemas.openxmlformats.org/officeDocument/2006/relationships/image" Target="../media/image27.png"/><Relationship Id="rId28" Type="http://schemas.openxmlformats.org/officeDocument/2006/relationships/image" Target="../media/image31.png"/><Relationship Id="rId10" Type="http://schemas.openxmlformats.org/officeDocument/2006/relationships/tags" Target="../tags/tag55.xml"/><Relationship Id="rId19" Type="http://schemas.openxmlformats.org/officeDocument/2006/relationships/image" Target="../media/image32.emf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tags" Target="../tags/tag59.xml"/><Relationship Id="rId22" Type="http://schemas.openxmlformats.org/officeDocument/2006/relationships/image" Target="../media/image26.png"/><Relationship Id="rId27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tags" Target="../tags/tag72.xml"/><Relationship Id="rId18" Type="http://schemas.openxmlformats.org/officeDocument/2006/relationships/oleObject" Target="../embeddings/oleObject4.bin"/><Relationship Id="rId26" Type="http://schemas.openxmlformats.org/officeDocument/2006/relationships/image" Target="../media/image37.png"/><Relationship Id="rId3" Type="http://schemas.openxmlformats.org/officeDocument/2006/relationships/tags" Target="../tags/tag62.xml"/><Relationship Id="rId21" Type="http://schemas.openxmlformats.org/officeDocument/2006/relationships/image" Target="../media/image17.png"/><Relationship Id="rId7" Type="http://schemas.openxmlformats.org/officeDocument/2006/relationships/tags" Target="../tags/tag66.xml"/><Relationship Id="rId12" Type="http://schemas.openxmlformats.org/officeDocument/2006/relationships/tags" Target="../tags/tag71.xml"/><Relationship Id="rId17" Type="http://schemas.openxmlformats.org/officeDocument/2006/relationships/notesSlide" Target="../notesSlides/notesSlide6.xml"/><Relationship Id="rId25" Type="http://schemas.openxmlformats.org/officeDocument/2006/relationships/image" Target="../media/image36.png"/><Relationship Id="rId2" Type="http://schemas.openxmlformats.org/officeDocument/2006/relationships/tags" Target="../tags/tag61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5.png"/><Relationship Id="rId1" Type="http://schemas.openxmlformats.org/officeDocument/2006/relationships/vmlDrawing" Target="../drawings/vmlDrawing4.vml"/><Relationship Id="rId6" Type="http://schemas.openxmlformats.org/officeDocument/2006/relationships/tags" Target="../tags/tag65.xml"/><Relationship Id="rId11" Type="http://schemas.openxmlformats.org/officeDocument/2006/relationships/tags" Target="../tags/tag70.xml"/><Relationship Id="rId24" Type="http://schemas.openxmlformats.org/officeDocument/2006/relationships/image" Target="../media/image27.png"/><Relationship Id="rId5" Type="http://schemas.openxmlformats.org/officeDocument/2006/relationships/tags" Target="../tags/tag64.xml"/><Relationship Id="rId15" Type="http://schemas.openxmlformats.org/officeDocument/2006/relationships/tags" Target="../tags/tag74.xml"/><Relationship Id="rId23" Type="http://schemas.openxmlformats.org/officeDocument/2006/relationships/image" Target="../media/image26.png"/><Relationship Id="rId28" Type="http://schemas.openxmlformats.org/officeDocument/2006/relationships/image" Target="../media/image39.png"/><Relationship Id="rId10" Type="http://schemas.openxmlformats.org/officeDocument/2006/relationships/tags" Target="../tags/tag69.xml"/><Relationship Id="rId19" Type="http://schemas.openxmlformats.org/officeDocument/2006/relationships/image" Target="../media/image35.emf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tags" Target="../tags/tag73.xml"/><Relationship Id="rId22" Type="http://schemas.openxmlformats.org/officeDocument/2006/relationships/image" Target="../media/image18.png"/><Relationship Id="rId27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13" Type="http://schemas.openxmlformats.org/officeDocument/2006/relationships/tags" Target="../tags/tag86.xml"/><Relationship Id="rId18" Type="http://schemas.openxmlformats.org/officeDocument/2006/relationships/oleObject" Target="../embeddings/oleObject5.bin"/><Relationship Id="rId26" Type="http://schemas.openxmlformats.org/officeDocument/2006/relationships/image" Target="../media/image42.png"/><Relationship Id="rId3" Type="http://schemas.openxmlformats.org/officeDocument/2006/relationships/tags" Target="../tags/tag76.xml"/><Relationship Id="rId21" Type="http://schemas.openxmlformats.org/officeDocument/2006/relationships/image" Target="../media/image18.png"/><Relationship Id="rId7" Type="http://schemas.openxmlformats.org/officeDocument/2006/relationships/tags" Target="../tags/tag80.xml"/><Relationship Id="rId12" Type="http://schemas.openxmlformats.org/officeDocument/2006/relationships/tags" Target="../tags/tag85.xml"/><Relationship Id="rId17" Type="http://schemas.openxmlformats.org/officeDocument/2006/relationships/notesSlide" Target="../notesSlides/notesSlide7.xml"/><Relationship Id="rId25" Type="http://schemas.openxmlformats.org/officeDocument/2006/relationships/image" Target="../media/image41.png"/><Relationship Id="rId2" Type="http://schemas.openxmlformats.org/officeDocument/2006/relationships/tags" Target="../tags/tag75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7.png"/><Relationship Id="rId1" Type="http://schemas.openxmlformats.org/officeDocument/2006/relationships/vmlDrawing" Target="../drawings/vmlDrawing5.vml"/><Relationship Id="rId6" Type="http://schemas.openxmlformats.org/officeDocument/2006/relationships/tags" Target="../tags/tag79.xml"/><Relationship Id="rId11" Type="http://schemas.openxmlformats.org/officeDocument/2006/relationships/tags" Target="../tags/tag84.xml"/><Relationship Id="rId24" Type="http://schemas.openxmlformats.org/officeDocument/2006/relationships/image" Target="../media/image25.png"/><Relationship Id="rId5" Type="http://schemas.openxmlformats.org/officeDocument/2006/relationships/tags" Target="../tags/tag78.xml"/><Relationship Id="rId15" Type="http://schemas.openxmlformats.org/officeDocument/2006/relationships/tags" Target="../tags/tag88.xml"/><Relationship Id="rId23" Type="http://schemas.openxmlformats.org/officeDocument/2006/relationships/image" Target="../media/image27.png"/><Relationship Id="rId28" Type="http://schemas.openxmlformats.org/officeDocument/2006/relationships/image" Target="../media/image39.png"/><Relationship Id="rId10" Type="http://schemas.openxmlformats.org/officeDocument/2006/relationships/tags" Target="../tags/tag83.xml"/><Relationship Id="rId19" Type="http://schemas.openxmlformats.org/officeDocument/2006/relationships/image" Target="../media/image40.emf"/><Relationship Id="rId4" Type="http://schemas.openxmlformats.org/officeDocument/2006/relationships/tags" Target="../tags/tag77.xml"/><Relationship Id="rId9" Type="http://schemas.openxmlformats.org/officeDocument/2006/relationships/tags" Target="../tags/tag82.xml"/><Relationship Id="rId14" Type="http://schemas.openxmlformats.org/officeDocument/2006/relationships/tags" Target="../tags/tag87.xml"/><Relationship Id="rId22" Type="http://schemas.openxmlformats.org/officeDocument/2006/relationships/image" Target="../media/image26.png"/><Relationship Id="rId27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295400" y="2514600"/>
            <a:ext cx="7010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 smtClean="0"/>
              <a:t>Calculus</a:t>
            </a:r>
          </a:p>
          <a:p>
            <a:pPr algn="ctr" eaLnBrk="1" hangingPunct="1"/>
            <a:r>
              <a:rPr lang="en-US" sz="3200" dirty="0" smtClean="0"/>
              <a:t>W 27 </a:t>
            </a:r>
            <a:r>
              <a:rPr lang="en-US" sz="3200" smtClean="0"/>
              <a:t>March </a:t>
            </a:r>
            <a:r>
              <a:rPr lang="en-US" sz="3200" smtClean="0"/>
              <a:t>2013</a:t>
            </a:r>
            <a:endParaRPr lang="en-US" sz="3200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9CC02955-6E7E-4E3C-B79B-D6616A8D3F3A}" type="slidenum">
              <a:rPr lang="en-US"/>
              <a:pPr/>
              <a:t>10</a:t>
            </a:fld>
            <a:endParaRPr lang="en-US"/>
          </a:p>
        </p:txBody>
      </p:sp>
      <p:sp>
        <p:nvSpPr>
          <p:cNvPr id="54681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2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3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4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5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682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682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42388569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31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30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3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834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281" y="5334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16200"/>
            <a:ext cx="17526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901" name="Picture 8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2" name="Picture 8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3" name="Picture 8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4" name="Picture 8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7402" y="935242"/>
            <a:ext cx="4327170" cy="3593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1000" y="1356730"/>
            <a:ext cx="3174246" cy="3967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0" y="6468393"/>
            <a:ext cx="1502598" cy="223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7738" y="6468393"/>
            <a:ext cx="830380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93937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9CC02955-6E7E-4E3C-B79B-D6616A8D3F3A}" type="slidenum">
              <a:rPr lang="en-US"/>
              <a:pPr/>
              <a:t>11</a:t>
            </a:fld>
            <a:endParaRPr lang="en-US"/>
          </a:p>
        </p:txBody>
      </p:sp>
      <p:sp>
        <p:nvSpPr>
          <p:cNvPr id="54681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2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3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4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5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682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682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21440476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55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30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3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834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281" y="5334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1715022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901" name="Picture 8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2" name="Picture 8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3" name="Picture 8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4" name="Picture 8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8067" y="962293"/>
            <a:ext cx="2683758" cy="3968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5500" y="1469464"/>
            <a:ext cx="3947863" cy="3593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2" y="6468393"/>
            <a:ext cx="1502595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7738" y="6468393"/>
            <a:ext cx="830380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2616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9372" y="2397125"/>
            <a:ext cx="2785257" cy="8288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1189" y="3511550"/>
            <a:ext cx="3261623" cy="10670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544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9372" y="2397125"/>
            <a:ext cx="2785257" cy="8288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7360" y="3511550"/>
            <a:ext cx="4209282" cy="9500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468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9CC02955-6E7E-4E3C-B79B-D6616A8D3F3A}" type="slidenum">
              <a:rPr lang="en-US"/>
              <a:pPr/>
              <a:t>14</a:t>
            </a:fld>
            <a:endParaRPr lang="en-US"/>
          </a:p>
        </p:txBody>
      </p:sp>
      <p:sp>
        <p:nvSpPr>
          <p:cNvPr id="54681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2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3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4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5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682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682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926817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79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30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3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16200"/>
            <a:ext cx="17526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901" name="Picture 8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2" name="Picture 8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3" name="Picture 8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4" name="Picture 8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405" y="5334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1405" y="991080"/>
            <a:ext cx="3155236" cy="3208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4008" y="1412437"/>
            <a:ext cx="2531944" cy="3401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94255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9CC02955-6E7E-4E3C-B79B-D6616A8D3F3A}" type="slidenum">
              <a:rPr lang="en-US"/>
              <a:pPr/>
              <a:t>15</a:t>
            </a:fld>
            <a:endParaRPr lang="en-US"/>
          </a:p>
        </p:txBody>
      </p:sp>
      <p:sp>
        <p:nvSpPr>
          <p:cNvPr id="54681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2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3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4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5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682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682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97858662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03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30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3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834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281" y="5334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16200"/>
            <a:ext cx="17526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901" name="Picture 8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2" name="Picture 8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3" name="Picture 8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4" name="Picture 8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8281" y="1047976"/>
            <a:ext cx="4742021" cy="3208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9510" y="1545379"/>
            <a:ext cx="5101599" cy="2834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08614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74D0BE49-8EC5-4511-9889-330BD4658539}" type="slidenum">
              <a:rPr lang="en-US"/>
              <a:pPr/>
              <a:t>16</a:t>
            </a:fld>
            <a:endParaRPr lang="en-US"/>
          </a:p>
        </p:txBody>
      </p:sp>
      <p:sp>
        <p:nvSpPr>
          <p:cNvPr id="5386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28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38629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30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1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2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3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863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3863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3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73440099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27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42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45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0999" y="1676400"/>
            <a:ext cx="1654175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7" name="Picture 9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9" name="Picture 9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6" name="Picture 9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8" name="Picture 9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962" y="5334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5145" y="1047976"/>
            <a:ext cx="5592258" cy="3208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6317" y="1545379"/>
            <a:ext cx="3874281" cy="2834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12386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74D0BE49-8EC5-4511-9889-330BD4658539}" type="slidenum">
              <a:rPr lang="en-US"/>
              <a:pPr/>
              <a:t>17</a:t>
            </a:fld>
            <a:endParaRPr lang="en-US"/>
          </a:p>
        </p:txBody>
      </p:sp>
      <p:sp>
        <p:nvSpPr>
          <p:cNvPr id="5386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28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38629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30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1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2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3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863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3863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3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85347080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51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42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45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5" name="Picture 9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4572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1000" y="2616026"/>
            <a:ext cx="17526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7" name="Picture 9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9" name="Picture 9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6" name="Picture 9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8" name="Picture 9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1371650"/>
            <a:ext cx="3703952" cy="3968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8296" y="888304"/>
            <a:ext cx="2966665" cy="3774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0" y="6468393"/>
            <a:ext cx="1502598" cy="223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15384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74D0BE49-8EC5-4511-9889-330BD4658539}" type="slidenum">
              <a:rPr lang="en-US"/>
              <a:pPr/>
              <a:t>18</a:t>
            </a:fld>
            <a:endParaRPr lang="en-US"/>
          </a:p>
        </p:txBody>
      </p:sp>
      <p:sp>
        <p:nvSpPr>
          <p:cNvPr id="5386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28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38629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30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1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2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3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863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3863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3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56009503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75" name="Chart" r:id="rId19" imgW="4572000" imgH="5143500" progId="MSGraph.Chart.8">
                  <p:embed followColorScheme="full"/>
                </p:oleObj>
              </mc:Choice>
              <mc:Fallback>
                <p:oleObj name="Chart" r:id="rId19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42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45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5" name="Picture 9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3810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1000" y="1676400"/>
            <a:ext cx="16764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7" name="Picture 9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9" name="Picture 9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6" name="Picture 9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8" name="Picture 9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8296" y="711896"/>
            <a:ext cx="2966665" cy="3774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400" y="1120361"/>
            <a:ext cx="2871813" cy="3775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007" y="1545725"/>
            <a:ext cx="3704337" cy="3968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0" y="6468393"/>
            <a:ext cx="1502598" cy="223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53826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74D0BE49-8EC5-4511-9889-330BD4658539}" type="slidenum">
              <a:rPr lang="en-US"/>
              <a:pPr/>
              <a:t>19</a:t>
            </a:fld>
            <a:endParaRPr lang="en-US"/>
          </a:p>
        </p:txBody>
      </p:sp>
      <p:sp>
        <p:nvSpPr>
          <p:cNvPr id="5386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28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38629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30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1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2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3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863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3863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3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22014723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399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42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45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5" name="Picture 9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4572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1000" y="1676400"/>
            <a:ext cx="16764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7" name="Picture 9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9" name="Picture 9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6" name="Picture 9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8" name="Picture 9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7668" y="877302"/>
            <a:ext cx="2853252" cy="3967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3937" y="1355792"/>
            <a:ext cx="3835383" cy="3775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0" y="6468393"/>
            <a:ext cx="1502598" cy="223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29793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 noChangeAspect="1"/>
          </p:cNvGrpSpPr>
          <p:nvPr/>
        </p:nvGrpSpPr>
        <p:grpSpPr bwMode="auto">
          <a:xfrm>
            <a:off x="1473740" y="2394619"/>
            <a:ext cx="6196521" cy="2068762"/>
            <a:chOff x="594" y="864"/>
            <a:chExt cx="4168" cy="1392"/>
          </a:xfrm>
        </p:grpSpPr>
        <p:pic>
          <p:nvPicPr>
            <p:cNvPr id="3078" name="Picture 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" y="864"/>
              <a:ext cx="2806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9" name="Picture 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" y="1341"/>
              <a:ext cx="4168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80" name="Picture 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" y="1820"/>
              <a:ext cx="1362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075" name="Group 12"/>
          <p:cNvGrpSpPr>
            <a:grpSpLocks/>
          </p:cNvGrpSpPr>
          <p:nvPr/>
        </p:nvGrpSpPr>
        <p:grpSpPr bwMode="auto">
          <a:xfrm>
            <a:off x="2015610" y="0"/>
            <a:ext cx="5112781" cy="1280510"/>
            <a:chOff x="354" y="48"/>
            <a:chExt cx="5004" cy="1250"/>
          </a:xfrm>
        </p:grpSpPr>
        <p:pic>
          <p:nvPicPr>
            <p:cNvPr id="3076" name="Picture 10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" y="48"/>
              <a:ext cx="500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7" name="Picture 11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748796" y="5562600"/>
            <a:ext cx="5646408" cy="1305838"/>
            <a:chOff x="706533" y="4770837"/>
            <a:chExt cx="8035734" cy="1819884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6533" y="4770837"/>
              <a:ext cx="8035734" cy="8696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02390" y="5721055"/>
              <a:ext cx="6244020" cy="8696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01235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9CC02955-6E7E-4E3C-B79B-D6616A8D3F3A}" type="slidenum">
              <a:rPr lang="en-US"/>
              <a:pPr/>
              <a:t>20</a:t>
            </a:fld>
            <a:endParaRPr lang="en-US"/>
          </a:p>
        </p:txBody>
      </p:sp>
      <p:sp>
        <p:nvSpPr>
          <p:cNvPr id="54681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2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3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4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5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682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682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15189492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23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30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3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834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281" y="5334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16200"/>
            <a:ext cx="17526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901" name="Picture 8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2" name="Picture 8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3" name="Picture 8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4" name="Picture 8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54382" y="935242"/>
            <a:ext cx="4213418" cy="3593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95103" y="1356730"/>
            <a:ext cx="3174240" cy="3967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0" y="6468393"/>
            <a:ext cx="1502598" cy="223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57668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74D0BE49-8EC5-4511-9889-330BD4658539}" type="slidenum">
              <a:rPr lang="en-US"/>
              <a:pPr/>
              <a:t>21</a:t>
            </a:fld>
            <a:endParaRPr lang="en-US"/>
          </a:p>
        </p:txBody>
      </p:sp>
      <p:sp>
        <p:nvSpPr>
          <p:cNvPr id="5386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28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38629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30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1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2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3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863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3863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3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62958158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47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42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45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" name="Rectangle 90"/>
          <p:cNvSpPr>
            <a:spLocks noChangeArrowheads="1"/>
          </p:cNvSpPr>
          <p:nvPr/>
        </p:nvSpPr>
        <p:spPr bwMode="auto">
          <a:xfrm>
            <a:off x="381000" y="1676400"/>
            <a:ext cx="16764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" name="Picture 9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" name="Picture 9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" name="Picture 9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" name="Picture 9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281" y="5334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5545" y="962293"/>
            <a:ext cx="2607419" cy="3967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45393" y="1469464"/>
            <a:ext cx="4893633" cy="3593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0" y="6468393"/>
            <a:ext cx="1502598" cy="223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68442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9CC02955-6E7E-4E3C-B79B-D6616A8D3F3A}" type="slidenum">
              <a:rPr lang="en-US"/>
              <a:pPr/>
              <a:t>22</a:t>
            </a:fld>
            <a:endParaRPr lang="en-US"/>
          </a:p>
        </p:txBody>
      </p:sp>
      <p:sp>
        <p:nvSpPr>
          <p:cNvPr id="54681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2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3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4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5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682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682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33411025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71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30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3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834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281" y="5334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16200"/>
            <a:ext cx="17526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901" name="Picture 8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2" name="Picture 8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3" name="Picture 8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4" name="Picture 8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9310" y="935242"/>
            <a:ext cx="3363562" cy="3593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5082" y="1356730"/>
            <a:ext cx="3268340" cy="3967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0" y="6468393"/>
            <a:ext cx="1502598" cy="223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05239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74D0BE49-8EC5-4511-9889-330BD4658539}" type="slidenum">
              <a:rPr lang="en-US"/>
              <a:pPr/>
              <a:t>23</a:t>
            </a:fld>
            <a:endParaRPr lang="en-US"/>
          </a:p>
        </p:txBody>
      </p:sp>
      <p:sp>
        <p:nvSpPr>
          <p:cNvPr id="5386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28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38629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30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1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2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3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863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3863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3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54264576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495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42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45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1000" y="1676400"/>
            <a:ext cx="16764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7" name="Picture 9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9" name="Picture 9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6" name="Picture 9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8" name="Picture 9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8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281" y="5334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0626" y="962293"/>
            <a:ext cx="2683374" cy="3967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8093" y="1469464"/>
            <a:ext cx="3948233" cy="3593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0" y="6468393"/>
            <a:ext cx="1502598" cy="223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89787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9CC02955-6E7E-4E3C-B79B-D6616A8D3F3A}" type="slidenum">
              <a:rPr lang="en-US"/>
              <a:pPr/>
              <a:t>24</a:t>
            </a:fld>
            <a:endParaRPr lang="en-US"/>
          </a:p>
        </p:txBody>
      </p:sp>
      <p:sp>
        <p:nvSpPr>
          <p:cNvPr id="54681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2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3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4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5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682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682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72527901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19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30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3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834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281" y="5334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16200"/>
            <a:ext cx="17526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901" name="Picture 8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2" name="Picture 8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3" name="Picture 8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4" name="Picture 8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7402" y="935242"/>
            <a:ext cx="4327170" cy="3593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1000" y="1356730"/>
            <a:ext cx="3174246" cy="3967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0" y="6468393"/>
            <a:ext cx="1502598" cy="223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73622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9CC02955-6E7E-4E3C-B79B-D6616A8D3F3A}" type="slidenum">
              <a:rPr lang="en-US"/>
              <a:pPr/>
              <a:t>25</a:t>
            </a:fld>
            <a:endParaRPr lang="en-US"/>
          </a:p>
        </p:txBody>
      </p:sp>
      <p:sp>
        <p:nvSpPr>
          <p:cNvPr id="54681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2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3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4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5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682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682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96088331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543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30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3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834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281" y="5334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16200"/>
            <a:ext cx="17526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901" name="Picture 8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2" name="Picture 8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3" name="Picture 8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4" name="Picture 8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5308" y="935242"/>
            <a:ext cx="3911566" cy="3594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3460" y="1356730"/>
            <a:ext cx="3267968" cy="3967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0" y="6468393"/>
            <a:ext cx="1502598" cy="223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65346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9CC02955-6E7E-4E3C-B79B-D6616A8D3F3A}" type="slidenum">
              <a:rPr lang="en-US"/>
              <a:pPr/>
              <a:t>26</a:t>
            </a:fld>
            <a:endParaRPr lang="en-US"/>
          </a:p>
        </p:txBody>
      </p:sp>
      <p:sp>
        <p:nvSpPr>
          <p:cNvPr id="54681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2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3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4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5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682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682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92877459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567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30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3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834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281" y="5334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16200"/>
            <a:ext cx="17526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901" name="Picture 8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2" name="Picture 8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3" name="Picture 8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4" name="Picture 8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8" name="Picture 2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8259" y="962293"/>
            <a:ext cx="2683374" cy="3967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5500" y="1469464"/>
            <a:ext cx="3947863" cy="3593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0" y="6468393"/>
            <a:ext cx="1502598" cy="223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62744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27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1673824"/>
            <a:ext cx="3505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84447671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591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13698"/>
            <a:ext cx="2644713" cy="3967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800" y="555168"/>
            <a:ext cx="3663079" cy="4158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73280"/>
            <a:ext cx="2229497" cy="3400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41824"/>
            <a:ext cx="2343244" cy="3967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3268" y="6393236"/>
            <a:ext cx="897952" cy="2989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1113633201"/>
              </p:ext>
            </p:ext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99595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28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3472542"/>
            <a:ext cx="34290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70966952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15" name="Chart" r:id="rId23" imgW="4572000" imgH="5143500" progId="MSGraph.Chart.8">
                  <p:embed followColorScheme="full"/>
                </p:oleObj>
              </mc:Choice>
              <mc:Fallback>
                <p:oleObj name="Chart" r:id="rId23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49994"/>
            <a:ext cx="2550906" cy="416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3416" y="6393236"/>
            <a:ext cx="928839" cy="3092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3935" y="898840"/>
            <a:ext cx="2133865" cy="3592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365" y="447464"/>
            <a:ext cx="5305035" cy="3907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2145" y="1432240"/>
            <a:ext cx="1322244" cy="3965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62547"/>
            <a:ext cx="2267476" cy="4160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15487"/>
            <a:ext cx="3325255" cy="4160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8201" y="904664"/>
            <a:ext cx="3077947" cy="3570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3939653022"/>
              </p:ext>
            </p:ext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27300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29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1677665"/>
            <a:ext cx="13716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10372275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39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9" y="6468393"/>
            <a:ext cx="671998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1535" y="555168"/>
            <a:ext cx="2133865" cy="3592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57200"/>
            <a:ext cx="3128957" cy="3907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222901"/>
            <a:ext cx="2869960" cy="3772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58223"/>
            <a:ext cx="453098" cy="1891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9879"/>
            <a:ext cx="490855" cy="2834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3743"/>
            <a:ext cx="207292" cy="2831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1037339219"/>
              </p:ext>
            </p:ext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39776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76200"/>
            <a:ext cx="7778977" cy="5385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666000"/>
            <a:ext cx="6552306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2496928"/>
            <a:ext cx="5236460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3119054"/>
            <a:ext cx="6073012" cy="5385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4626040"/>
            <a:ext cx="5745156" cy="4793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6197513"/>
            <a:ext cx="8856535" cy="508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66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30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22526201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663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637233060"/>
              </p:ext>
            </p:ext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381000" y="1682446"/>
            <a:ext cx="25908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381000"/>
            <a:ext cx="4288349" cy="3967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48416"/>
            <a:ext cx="1794704" cy="396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1" y="6468393"/>
            <a:ext cx="672213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2600" y="823696"/>
            <a:ext cx="1454263" cy="4341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1355845"/>
            <a:ext cx="4344654" cy="3967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71016"/>
            <a:ext cx="1473555" cy="3967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8644"/>
            <a:ext cx="4450871" cy="3587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92943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8878" grpId="0"/>
      <p:bldP spid="3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31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0999" y="3505200"/>
            <a:ext cx="5375605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08388622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687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0539" y="341115"/>
            <a:ext cx="1268254" cy="3785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42370"/>
            <a:ext cx="623555" cy="396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226747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8644"/>
            <a:ext cx="4450871" cy="3587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1" y="6468393"/>
            <a:ext cx="672213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0139" y="874294"/>
            <a:ext cx="3573247" cy="3783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5976" y="1406753"/>
            <a:ext cx="1679997" cy="3458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1044952831"/>
              </p:ext>
            </p:ext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86274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32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08627118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39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7374" y="457200"/>
            <a:ext cx="4780426" cy="4727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77652"/>
            <a:ext cx="2607594" cy="4342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7587" y="6375400"/>
            <a:ext cx="823760" cy="2742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03548"/>
            <a:ext cx="3174468" cy="434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03333"/>
            <a:ext cx="2910313" cy="434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0764" y="5154574"/>
            <a:ext cx="2679266" cy="3579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195546668"/>
              </p:ext>
            </p:ext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96840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33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34305687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63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5400" y="609600"/>
            <a:ext cx="3741329" cy="416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30674"/>
            <a:ext cx="3325249" cy="4342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66170"/>
            <a:ext cx="3647203" cy="4342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592945"/>
            <a:ext cx="3344132" cy="4341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4224228144"/>
              </p:ext>
            </p:ext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68869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34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76200" y="4213354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36784399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987" name="Chart" r:id="rId23" imgW="4572000" imgH="5143500" progId="MSGraph.Chart.8">
                  <p:embed followColorScheme="full"/>
                </p:oleObj>
              </mc:Choice>
              <mc:Fallback>
                <p:oleObj name="Chart" r:id="rId23" imgW="4572000" imgH="5143500" progId="MSGraph.Chart.8">
                  <p:embed followColorScheme="full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25729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71879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3451354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365754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4383217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005192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4527" y="4845897"/>
            <a:ext cx="1325375" cy="6916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9389" y="1471241"/>
            <a:ext cx="4194814" cy="4160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925" y="1447800"/>
            <a:ext cx="1511127" cy="7718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4" y="6468393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7214" y="613044"/>
            <a:ext cx="3810344" cy="6823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6323" y="2554069"/>
            <a:ext cx="2431277" cy="377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8749" y="3289126"/>
            <a:ext cx="1478279" cy="7716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386300603"/>
              </p:ext>
            </p:ext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84738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35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15240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70432661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11" name="Chart" r:id="rId25" imgW="4572000" imgH="5143500" progId="MSGraph.Chart.8">
                  <p:embed followColorScheme="full"/>
                </p:oleObj>
              </mc:Choice>
              <mc:Fallback>
                <p:oleObj name="Chart" r:id="rId25" imgW="4572000" imgH="5143500" progId="MSGraph.Chart.8">
                  <p:embed followColorScheme="full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0539" y="341115"/>
            <a:ext cx="1268254" cy="3785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42370"/>
            <a:ext cx="623555" cy="396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226747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3696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6928" y="874294"/>
            <a:ext cx="3079669" cy="3290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1949" y="1406753"/>
            <a:ext cx="3425851" cy="345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488" y="51148"/>
            <a:ext cx="1894479" cy="3290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244" y="459007"/>
            <a:ext cx="3179766" cy="3459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022" y="874294"/>
            <a:ext cx="3195918" cy="3459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3145220705"/>
              </p:ext>
            </p:ext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412972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36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15240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0144127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35" name="Chart" r:id="rId25" imgW="4572000" imgH="5143500" progId="MSGraph.Chart.8">
                  <p:embed followColorScheme="full"/>
                </p:oleObj>
              </mc:Choice>
              <mc:Fallback>
                <p:oleObj name="Chart" r:id="rId25" imgW="4572000" imgH="5143500" progId="MSGraph.Chart.8">
                  <p:embed followColorScheme="full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0539" y="341115"/>
            <a:ext cx="1268254" cy="3785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42370"/>
            <a:ext cx="623555" cy="396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226747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3696"/>
            <a:ext cx="4450871" cy="3587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6928" y="874294"/>
            <a:ext cx="3079669" cy="3290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1949" y="1406753"/>
            <a:ext cx="3425851" cy="345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4" y="6468393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488" y="51148"/>
            <a:ext cx="1894479" cy="3290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244" y="459007"/>
            <a:ext cx="3179766" cy="3459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022" y="874294"/>
            <a:ext cx="3195918" cy="3459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4208263395"/>
              </p:ext>
            </p:ext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96852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37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2590800"/>
            <a:ext cx="1043615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90279702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59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0539" y="341115"/>
            <a:ext cx="1268254" cy="3785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42370"/>
            <a:ext cx="623555" cy="396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226747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8644"/>
            <a:ext cx="4450871" cy="3587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0139" y="874294"/>
            <a:ext cx="3573247" cy="3783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5978" y="1406753"/>
            <a:ext cx="1679993" cy="3458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3573339923"/>
              </p:ext>
            </p:ext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40654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38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2362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34708477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83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384" y="342378"/>
            <a:ext cx="4287980" cy="3967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1170"/>
            <a:ext cx="4457684" cy="3592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2600" y="785074"/>
            <a:ext cx="1454263" cy="4341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2274" y="1317223"/>
            <a:ext cx="4967650" cy="3966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68252"/>
            <a:ext cx="1889548" cy="3967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8800"/>
            <a:ext cx="1473555" cy="3967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3275620412"/>
              </p:ext>
            </p:ext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56722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39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82909684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07" name="Chart" r:id="rId25" imgW="4572000" imgH="5143500" progId="MSGraph.Chart.8">
                  <p:embed followColorScheme="full"/>
                </p:oleObj>
              </mc:Choice>
              <mc:Fallback>
                <p:oleObj name="Chart" r:id="rId25" imgW="4572000" imgH="5143500" progId="MSGraph.Chart.8">
                  <p:embed followColorScheme="full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7081" y="5155504"/>
            <a:ext cx="775013" cy="3778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7422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81822"/>
            <a:ext cx="1360484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3696"/>
            <a:ext cx="1794704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1" y="6468393"/>
            <a:ext cx="672213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1002" y="356992"/>
            <a:ext cx="4421794" cy="3775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64052" y="684802"/>
            <a:ext cx="787957" cy="1689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1412530"/>
            <a:ext cx="4328764" cy="3776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3948" y="1761144"/>
            <a:ext cx="787957" cy="1689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3740567854"/>
              </p:ext>
            </p:ext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21831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192213" y="2397125"/>
            <a:ext cx="6757987" cy="2062163"/>
            <a:chOff x="824" y="1197"/>
            <a:chExt cx="4257" cy="1299"/>
          </a:xfrm>
        </p:grpSpPr>
        <p:pic>
          <p:nvPicPr>
            <p:cNvPr id="5123" name="Picture 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" y="1197"/>
              <a:ext cx="2054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24" name="Picture 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" y="1899"/>
              <a:ext cx="4257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1125538" y="228600"/>
            <a:ext cx="6816725" cy="2946400"/>
            <a:chOff x="709" y="48"/>
            <a:chExt cx="4294" cy="1856"/>
          </a:xfrm>
        </p:grpSpPr>
        <p:pic>
          <p:nvPicPr>
            <p:cNvPr id="32774" name="Picture 3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" y="48"/>
              <a:ext cx="429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5" name="Picture 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6" name="Picture 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" y="1344"/>
              <a:ext cx="2277" cy="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2771" name="Group 6"/>
          <p:cNvGrpSpPr>
            <a:grpSpLocks/>
          </p:cNvGrpSpPr>
          <p:nvPr/>
        </p:nvGrpSpPr>
        <p:grpSpPr bwMode="auto">
          <a:xfrm>
            <a:off x="415925" y="4464050"/>
            <a:ext cx="8308975" cy="1860550"/>
            <a:chOff x="190" y="1324"/>
            <a:chExt cx="5234" cy="1172"/>
          </a:xfrm>
        </p:grpSpPr>
        <p:pic>
          <p:nvPicPr>
            <p:cNvPr id="32772" name="Picture 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" y="1324"/>
              <a:ext cx="4117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3" name="Picture 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" y="2026"/>
              <a:ext cx="5234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9CC02955-6E7E-4E3C-B79B-D6616A8D3F3A}" type="slidenum">
              <a:rPr lang="en-US"/>
              <a:pPr/>
              <a:t>5</a:t>
            </a:fld>
            <a:endParaRPr lang="en-US"/>
          </a:p>
        </p:txBody>
      </p:sp>
      <p:sp>
        <p:nvSpPr>
          <p:cNvPr id="54681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2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3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4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5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682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682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52307506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19" name="Chart" r:id="rId16" imgW="4572000" imgH="5143500" progId="MSGraph.Chart.8">
                  <p:embed followColorScheme="full"/>
                </p:oleObj>
              </mc:Choice>
              <mc:Fallback>
                <p:oleObj name="Chart" r:id="rId16" imgW="4572000" imgH="5143500" progId="MSGraph.Chart.8">
                  <p:embed followColorScheme="full"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30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3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670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901" name="Picture 8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2" name="Picture 8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1868488"/>
            <a:ext cx="170234" cy="2644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2798067"/>
            <a:ext cx="207077" cy="2636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9820" y="6468393"/>
            <a:ext cx="1330981" cy="1977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6054" y="6393236"/>
            <a:ext cx="1169835" cy="389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7984" y="914400"/>
            <a:ext cx="1983991" cy="3401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49642082"/>
              </p:ext>
            </p:ext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30104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9CC02955-6E7E-4E3C-B79B-D6616A8D3F3A}" type="slidenum">
              <a:rPr lang="en-US"/>
              <a:pPr/>
              <a:t>6</a:t>
            </a:fld>
            <a:endParaRPr lang="en-US"/>
          </a:p>
        </p:txBody>
      </p:sp>
      <p:sp>
        <p:nvSpPr>
          <p:cNvPr id="54681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2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3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4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5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682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682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43808798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135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30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3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834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405" y="5334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16200"/>
            <a:ext cx="17526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901" name="Picture 8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2" name="Picture 8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3" name="Picture 8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4" name="Picture 8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1405" y="991080"/>
            <a:ext cx="3401254" cy="3401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6658" y="1412437"/>
            <a:ext cx="2286645" cy="2834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7738" y="6468393"/>
            <a:ext cx="830380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92753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74D0BE49-8EC5-4511-9889-330BD4658539}" type="slidenum">
              <a:rPr lang="en-US"/>
              <a:pPr/>
              <a:t>7</a:t>
            </a:fld>
            <a:endParaRPr lang="en-US"/>
          </a:p>
        </p:txBody>
      </p:sp>
      <p:sp>
        <p:nvSpPr>
          <p:cNvPr id="5386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28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38629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30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1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2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3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863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3863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3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98996296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159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42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45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0999" y="1676400"/>
            <a:ext cx="1654175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7" name="Picture 9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9" name="Picture 9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6" name="Picture 9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8" name="Picture 9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334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1800" y="1047976"/>
            <a:ext cx="6083860" cy="3400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6317" y="1545379"/>
            <a:ext cx="3874281" cy="2834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7738" y="6468393"/>
            <a:ext cx="830380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57717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74D0BE49-8EC5-4511-9889-330BD4658539}" type="slidenum">
              <a:rPr lang="en-US"/>
              <a:pPr/>
              <a:t>8</a:t>
            </a:fld>
            <a:endParaRPr lang="en-US"/>
          </a:p>
        </p:txBody>
      </p:sp>
      <p:sp>
        <p:nvSpPr>
          <p:cNvPr id="5386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28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38629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30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1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2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3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863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3863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3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03221847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183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42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45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5" name="Picture 9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4572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1000" y="2616026"/>
            <a:ext cx="17526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7" name="Picture 9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9" name="Picture 9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6" name="Picture 9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8" name="Picture 9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007" y="1371650"/>
            <a:ext cx="3704337" cy="3968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8296" y="888304"/>
            <a:ext cx="2966665" cy="3774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0" y="6468393"/>
            <a:ext cx="1502598" cy="223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79616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74D0BE49-8EC5-4511-9889-330BD4658539}" type="slidenum">
              <a:rPr lang="en-US"/>
              <a:pPr/>
              <a:t>9</a:t>
            </a:fld>
            <a:endParaRPr lang="en-US"/>
          </a:p>
        </p:txBody>
      </p:sp>
      <p:sp>
        <p:nvSpPr>
          <p:cNvPr id="5386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28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38629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30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1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2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3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863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3863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3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09210962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07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42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45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" name="Rectangle 90"/>
          <p:cNvSpPr>
            <a:spLocks noChangeArrowheads="1"/>
          </p:cNvSpPr>
          <p:nvPr/>
        </p:nvSpPr>
        <p:spPr bwMode="auto">
          <a:xfrm>
            <a:off x="381000" y="1676400"/>
            <a:ext cx="16764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" name="Picture 9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" name="Picture 9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" name="Picture 9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" name="Picture 9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281" y="5334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5548" y="962293"/>
            <a:ext cx="2607413" cy="3967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2819" y="1469464"/>
            <a:ext cx="4798781" cy="3593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0" y="6468393"/>
            <a:ext cx="1502598" cy="223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19060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2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PVERSION" val="10.0"/>
  <p:tag name="DELIMITERS" val="3.1"/>
  <p:tag name="SHOWBARVISIBLE" val="True"/>
  <p:tag name="EXPANDSHOWBAR" val="True"/>
  <p:tag name="USESECONDARYMONITOR" val="False"/>
  <p:tag name="BULLETTYPE" val="6"/>
  <p:tag name="ANSWERNOWSTYLE" val="-1"/>
  <p:tag name="ANSWERNOWTEXT" val="Answer Now"/>
  <p:tag name="COUNTDOWNSTYLE" val="-1"/>
  <p:tag name="RESPCOUNTERSTYLE" val="1"/>
  <p:tag name="RESPCOUNTERFORMAT" val="0"/>
  <p:tag name="RESPTABLESTYLE" val="1"/>
  <p:tag name="COUNTDOWNSECONDS" val="1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False"/>
  <p:tag name="DISPLAYNAME" val="True"/>
  <p:tag name="DISPLAYDEVICENUMBER" val="True"/>
  <p:tag name="DISPLAYDEVICEID" val="True"/>
  <p:tag name="GRIDOPACITY" val="90"/>
  <p:tag name="GRIDROTATIONINTERVAL" val="1"/>
  <p:tag name="AUTOSIZEGRID" val="True"/>
  <p:tag name="GRIDSIZE" val="{Width=800, Height=600}"/>
  <p:tag name="GRIDPOSITION" val="4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5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MMPROD_NEXTUNIQUEID" val="10009"/>
  <p:tag name="LUIDIAENABLED" val="False"/>
  <p:tag name="MMPROD_UIDATA" val="&lt;database version=&quot;6.0&quot;&gt;&lt;object type=&quot;1&quot; unique_id=&quot;10001&quot;&gt;&lt;object type=&quot;8&quot; unique_id=&quot;10273&quot;&gt;&lt;/object&gt;&lt;object type=&quot;2&quot; unique_id=&quot;10274&quot;&gt;&lt;object type=&quot;3&quot; unique_id=&quot;10276&quot;&gt;&lt;property id=&quot;20148&quot; value=&quot;5&quot;/&gt;&lt;property id=&quot;20300&quot; value=&quot;Slide 2&quot;/&gt;&lt;property id=&quot;20307&quot; value=&quot;257&quot;/&gt;&lt;/object&gt;&lt;object type=&quot;3&quot; unique_id=&quot;10338&quot;&gt;&lt;property id=&quot;20148&quot; value=&quot;5&quot;/&gt;&lt;property id=&quot;20300&quot; value=&quot;Slide 6 - &amp;quot;1+1=&amp;quot;&quot;/&gt;&lt;property id=&quot;20307&quot; value=&quot;263&quot;/&gt;&lt;/object&gt;&lt;object type=&quot;3&quot; unique_id=&quot;10741&quot;&gt;&lt;property id=&quot;20148&quot; value=&quot;5&quot;/&gt;&lt;property id=&quot;20300&quot; value=&quot;Slide 3&quot;/&gt;&lt;property id=&quot;20307&quot; value=&quot;274&quot;/&gt;&lt;/object&gt;&lt;object type=&quot;3&quot; unique_id=&quot;10791&quot;&gt;&lt;property id=&quot;20148&quot; value=&quot;5&quot;/&gt;&lt;property id=&quot;20300&quot; value=&quot;Slide 1&quot;/&gt;&lt;property id=&quot;20307&quot; value=&quot;275&quot;/&gt;&lt;/object&gt;&lt;object type=&quot;3&quot; unique_id=&quot;10792&quot;&gt;&lt;property id=&quot;20148&quot; value=&quot;5&quot;/&gt;&lt;property id=&quot;20300&quot; value=&quot;Slide 4&quot;/&gt;&lt;property id=&quot;20307&quot; value=&quot;277&quot;/&gt;&lt;/object&gt;&lt;object type=&quot;3&quot; unique_id=&quot;10793&quot;&gt;&lt;property id=&quot;20148&quot; value=&quot;5&quot;/&gt;&lt;property id=&quot;20300&quot; value=&quot;Slide 5 - &amp;quot;1+1=&amp;quot;&quot;/&gt;&lt;property id=&quot;20307&quot; value=&quot;276&quot;/&gt;&lt;/object&gt;&lt;object type=&quot;3&quot; unique_id=&quot;10794&quot;&gt;&lt;property id=&quot;20148&quot; value=&quot;5&quot;/&gt;&lt;property id=&quot;20300&quot; value=&quot;Slide 7&quot;/&gt;&lt;property id=&quot;20307&quot; value=&quot;278&quot;/&gt;&lt;/object&gt;&lt;object type=&quot;3&quot; unique_id=&quot;10795&quot;&gt;&lt;property id=&quot;20148&quot; value=&quot;5&quot;/&gt;&lt;property id=&quot;20300&quot; value=&quot;Slide 8&quot;/&gt;&lt;property id=&quot;20307&quot; value=&quot;279&quot;/&gt;&lt;/object&gt;&lt;object type=&quot;3&quot; unique_id=&quot;10796&quot;&gt;&lt;property id=&quot;20148&quot; value=&quot;5&quot;/&gt;&lt;property id=&quot;20300&quot; value=&quot;Slide 9&quot;/&gt;&lt;property id=&quot;20307&quot; value=&quot;280&quot;/&gt;&lt;/object&gt;&lt;object type=&quot;3&quot; unique_id=&quot;10797&quot;&gt;&lt;property id=&quot;20148&quot; value=&quot;5&quot;/&gt;&lt;property id=&quot;20300&quot; value=&quot;Slide 10&quot;/&gt;&lt;property id=&quot;20307&quot; value=&quot;281&quot;/&gt;&lt;/object&gt;&lt;/object&gt;&lt;/object&gt;&lt;/database&gt;"/>
  <p:tag name="POWERPOINTVERSION" val="14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75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'&lt;0$ on $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2087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3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346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SLIDEORDER" val="6"/>
  <p:tag name="SLIDEGUID" val="82C79EB25D1E45EC84702693534F585F"/>
  <p:tag name="CORRECTPOINTVALUE" val="20"/>
  <p:tag name="INCORRECTPOINTVALUE" val="10"/>
  <p:tag name="VALUES" val="Correct|smicln|Incorrect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''&lt;0$ on $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0228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$ is cc dn on $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3978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27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34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E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398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Boxed answer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098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E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398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CLAS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999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SLIDEORDER" val="4"/>
  <p:tag name="SLIDEGUID" val="847C59F0BCC9435F83D0963805EB81E8"/>
  <p:tag name="RESPONSESGATHERED" val="False"/>
  <p:tag name="CORRECTPOINTVALUE" val="0"/>
  <p:tag name="INCORRECTPOINTVALUE" val="0"/>
  <p:tag name="VALUES" val="Incorrect|smicln|Correct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answ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86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0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y} local max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388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global max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1449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SLIDEORDER" val="4"/>
  <p:tag name="SLIDEGUID" val="847C59F0BCC9435F83D0963805EB81E8"/>
  <p:tag name="RESPONSESGATHERED" val="False"/>
  <p:tag name="CORRECTPOINTVALUE" val="0"/>
  <p:tag name="INCORRECTPOINTVALUE" val="0"/>
  <p:tag name="VALUES" val="Incorrect|smicln|Correct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398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{\color[rgb]{0,.8,0}any} critical number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19558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06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local max or a local mi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0"/>
  <p:tag name="PICTUREFILESIZE" val="1850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561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SLIDEORDER" val="3"/>
  <p:tag name="SLIDEGUID" val="B3C5C874C5A64028AFCD9D48FFC86AC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CORRECTPOINTVALUE" val="0"/>
  <p:tag name="INCORRECTPOINTVALUE" val="0"/>
  <p:tag name="VALUES" val="Correct|smicln|Incorrect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total to 1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391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06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y} local max or local min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191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a critical numbe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4423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SLIDEORDER" val="6"/>
  <p:tag name="SLIDEGUID" val="2EB5036EC12C4F73B36129FA935BAB90"/>
  <p:tag name="CORRECTPOINTVALUE" val="0"/>
  <p:tag name="INCORRECTPOINTVALUE" val="0"/>
  <p:tag name="VALUES" val="Incorrect|smicln|Correct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opics covered are in boun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142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$\quad$f'&gt;0$ on $(2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377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ncr.~on $(2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243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3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SLIDEORDER" val="7"/>
  <p:tag name="SLIDEGUID" val="5142C1E80A30402999FF23520817B430"/>
  <p:tag name="CORRECTPOINTVALUE" val="0"/>
  <p:tag name="INCORRECTPOINTVALUE" val="0"/>
  <p:tag name="VALUES" val="Correct|smicln|Incorrect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ncr.~on $(2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243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diff.~on $(2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2266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$\quad$f'\ge0$ on $(2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381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35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SLIDEORDER" val="6"/>
  <p:tag name="SLIDEGUID" val="2663EA1677624B798D1035CF8C017AFB"/>
  <p:tag name="CORRECTPOINTVALUE" val="0"/>
  <p:tag name="INCORRECTPOINTVALUE" val="0"/>
  <p:tag name="VALUES" val="Correct|smicln|Incorrect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FOLLOW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07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&gt;0$ on $(2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2039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$\quad&#10;$f$ incr.~on $(2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4319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35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SLIDEORDER" val="4"/>
  <p:tag name="SLIDEGUID" val="847C59F0BCC9435F83D0963805EB81E8"/>
  <p:tag name="RESPONSESGATHERED" val="False"/>
  <p:tag name="CORRECTPOINTVALUE" val="0"/>
  <p:tag name="INCORRECTPOINTVALUE" val="0"/>
  <p:tag name="VALUES" val="Incorrect|smicln|Correct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SLIDEORDER" val="4"/>
  <p:tag name="SLIDEGUID" val="847C59F0BCC9435F83D0963805EB81E8"/>
  <p:tag name="CORRECTPOINTVALUE" val="0"/>
  <p:tag name="INCORRECTPOINTVALUE" val="0"/>
  <p:tag name="RESPONSESGATHERED" val="False"/>
  <p:tag name="VALUES" val="Incorrect|smicln|Correct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$ is increasing on $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16755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'&gt;0$ on $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207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35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SLIDEORDER" val="3"/>
  <p:tag name="SLIDEGUID" val="B3C5C874C5A64028AFCD9D48FFC86AC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CORRECTPOINTVALUE" val="0"/>
  <p:tag name="INCORRECTPOINTVALUE" val="0"/>
  <p:tag name="VALUES" val="Correct|smicln|Incorrect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'&lt;0$ on $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9872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$ is decreasing on $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9468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35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SLIDEORDER" val="4"/>
  <p:tag name="SLIDEGUID" val="847C59F0BCC9435F83D0963805EB81E8"/>
  <p:tag name="RESPONSESGATHERED" val="False"/>
  <p:tag name="CORRECTPOINTVALUE" val="0"/>
  <p:tag name="INCORRECTPOINTVALUE" val="0"/>
  <p:tag name="VALUES" val="Incorrect|smicln|Correct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$ is cc up on $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2074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''&gt;0$ on $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2408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35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SLIDEORDER" val="4"/>
  <p:tag name="SLIDEGUID" val="811BC44DC9024B61BEAA82618D075574"/>
  <p:tag name="CORRECTPOINTVALUE" val="0"/>
  <p:tag name="INCORRECTPOINTVALUE" val="0"/>
  <p:tag name="VALUES" val="Correct|smicln|Incorrect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''&gt;0$ on $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020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$ is cc up on $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4281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35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SLIDEORDER" val="4"/>
  <p:tag name="SLIDEGUID" val="847C59F0BCC9435F83D0963805EB81E8"/>
  <p:tag name="RESPONSESGATHERED" val="False"/>
  <p:tag name="CORRECTPOINTVALUE" val="0"/>
  <p:tag name="INCORRECTPOINTVALUE" val="0"/>
  <p:tag name="VALUES" val="Incorrect|smicln|Correct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$ is decreasing on $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7243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'&lt;0$ on $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2087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35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SLIDEORDER" val="4"/>
  <p:tag name="SLIDEGUID" val="847C59F0BCC9435F83D0963805EB81E8"/>
  <p:tag name="RESPONSESGATHERED" val="False"/>
  <p:tag name="CORRECTPOINTVALUE" val="0"/>
  <p:tag name="INCORRECTPOINTVALUE" val="0"/>
  <p:tag name="VALUES" val="Incorrect|smicln|Correct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$ is cc down on $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14284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''&lt;0$ on $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241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rithmeti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1443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35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SLIDEORDER" val="5"/>
  <p:tag name="SLIDEGUID" val="EBBBDCC7A5FB43D38DAF0A001F1AEB03"/>
  <p:tag name="CORRECTPOINTVALUE" val="0"/>
  <p:tag name="INCORRECTPOINTVALUE" val="0"/>
  <p:tag name="VALUES" val="Incorrect|smicln|Correct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''&gt;0$ on $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0201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$ is cc dn on $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3978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35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6"/>
  <p:tag name="SLIDEGUID" val="A6F6B12954104D4A971F76A130A54BD7"/>
  <p:tag name="RESPONSESGATHERED" val="False"/>
  <p:tag name="CORRECTPOINTVALUE" val="0"/>
  <p:tag name="INCORRECTPOINTVALUE" val="0"/>
  <p:tag name="VALUES" val="Correct|smicln|Incorrect|smicln|Incorrect|smicln|Incorrect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+1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5075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y+xe^yy'+y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869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10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d/dx][xe^y+y]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5092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y+xe^y+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315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y+xe^y+y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965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6"/>
  <p:tag name="SLIDEGUID" val="A31E00853B154791AEA74AF3447AA833"/>
  <p:tag name="RESPONSESGATHERED" val="False"/>
  <p:tag name="CORRECTPOINTVALUE" val="0"/>
  <p:tag name="INCORRECTPOINTVALUE" val="0"/>
  <p:tag name="VALUES" val="Incorrect|smicln|Incorrect|smicln|Correct|smicln|Incorrect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SLIDEORDER" val="4"/>
  <p:tag name="SLIDEGUID" val="847C59F0BCC9435F83D0963805EB81E8"/>
  <p:tag name="RESPONSESGATHERED" val="False"/>
  <p:tag name="CORRECTPOINTVALUE" val="20"/>
  <p:tag name="INCORRECTPOINTVALUE" val="10"/>
  <p:tag name="VALUES" val="Incorrect|smicln|Correct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e^y/(xe^y+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1260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e^y+y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7979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d/dx][xe^y+y]=e^y+xe^yy'+y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2771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'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4745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y/(xe^y+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0831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-e^y)/(xe^y+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3623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10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e^y+(xe^y+1)y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355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6"/>
  <p:tag name="SLIDEGUID" val="76865F3171C147E18BA7DDABEF36BFF5"/>
  <p:tag name="RESPONSESGATHERED" val="False"/>
  <p:tag name="CORRECTPOINTVALUE" val="0"/>
  <p:tag name="INCORRECTPOINTVALUE" val="0"/>
  <p:tag name="VALUES" val="Correct|smicln|Incorrect|smicln|Incorrect|smicln|Incorrect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10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e^y+y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7979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'=-e^y/(xe^y+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3549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lope at $(0,1)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3103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900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8"/>
  <p:tag name="SLIDEGUID" val="6E516629E9E34666A8407C1F8E03F879"/>
  <p:tag name="CORRECTPOINTVALUE" val="0"/>
  <p:tag name="INCORRECTPOINTVALUE" val="0"/>
  <p:tag name="VALUES" val="Correct|smicln|Incorrect|smicln|Incorrect|smicln|Incorrect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8)=7$,\quad$f'(8)=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449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,\quad$-1/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6533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92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=f^{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4872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(7)={\color{blue}??}$,\quad$g'(7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2860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,\quad$1/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5758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ot enough inform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18178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7"/>
  <p:tag name="SLIDEGUID" val="6B76F615908E449B8B737D824CEF54AF"/>
  <p:tag name="RESPONSESGATHERED" val="False"/>
  <p:tag name="CORRECTPOINTVALUE" val="0"/>
  <p:tag name="INCORRECTPOINTVALUE" val="0"/>
  <p:tag name="VALUES" val="Incorrect|smicln|Incorrect|smicln|Correct|smicln|Incorrect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=f^{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4872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78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ot enough inform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1817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6)=9$, $f'(6)=1/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6399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'(6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8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92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6"/>
  <p:tag name="SLIDEGUID" val="00EF0AE8E7F045C4A4BD40116AE90496"/>
  <p:tag name="CORRECTPOINTVALUE" val="0"/>
  <p:tag name="INCORRECTPOINTVALUE" val="0"/>
  <p:tag name="RESPONSESGATHERED" val="False"/>
  <p:tag name="VALUES" val="Incorrect|smicln|Incorrect|smicln|Incorrect|smicln|Correct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LUG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74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d/dx][(\cos y)+2y^3]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21030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(\sin y)+6y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2273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10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(\sin y')+6(y'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549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(\sin y)y'+6y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3337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(\sin y)y'+6y^2y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4595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CORRECTPOINTVALUE" val="0"/>
  <p:tag name="INCORRECTPOINTVALUE" val="0"/>
  <p:tag name="SLIDEORDER" val="6"/>
  <p:tag name="SLIDEGUID" val="ADDAA1BC95A246EF96446B750F59850B"/>
  <p:tag name="RESPONSESGATHERED" val="False"/>
  <p:tag name="VALUES" val="Incorrect|smicln|Correct|smicln|Incorrect|smicln|Incorrect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d/dx][\tan(xy)]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7191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sec^2(xy)][y+xy'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6038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10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[\sec^2(xy)][y+xy'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7348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[\sec^2(xy)][y+x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6040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6"/>
  <p:tag name="SLIDEGUID" val="F9A93210D1B140E28B2D387E3FFE9773"/>
  <p:tag name="CORRECTPOINTVALUE" val="0"/>
  <p:tag name="INCORRECTPOINTVALUE" val="0"/>
  <p:tag name="VALUES" val="Incorrect|smicln|Incorrect|smicln|Incorrect|smicln|Correct"/>
  <p:tag name="RESPONSESGATHERED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y} global max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5530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frac{e^x}{1+(e^x)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1064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0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d/dx)(\arctan e^x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8039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1+(e^x)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9572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92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d/dx)(\arctan x)=\frac{1}{1+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24280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hbox{arcsec}^2e^x)(e^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3664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1-(e^x)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8913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CORRECTPOINTVALUE" val="0"/>
  <p:tag name="INCORRECTPOINTVALUE" val="0"/>
  <p:tag name="SLIDEORDER" val="5"/>
  <p:tag name="SLIDEGUID" val="45576C8BCEE9438CB2BE838D62CF8B98"/>
  <p:tag name="VALUES" val="Correct|smicln|Incorrect|smicln|Incorrect|smicln|Incorrect"/>
  <p:tag name="RESPONSESGATHERED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local max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9513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=f^{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4872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78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346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4)=7$, $g(7)=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2719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4)=2$, $g'(7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4186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92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g(x))=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9455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f'(g(x))][g'(x)]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7690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f'(g(7))][g'(7)]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7657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CORRECTPOINTVALUE" val="0"/>
  <p:tag name="INCORRECTPOINTVALUE" val="0"/>
  <p:tag name="SLIDEORDER" val="5"/>
  <p:tag name="SLIDEGUID" val="45576C8BCEE9438CB2BE838D62CF8B98"/>
  <p:tag name="VALUES" val="Correct|smicln|Incorrect|smicln|Incorrect|smicln|Incorrect"/>
  <p:tag name="RESPONSESGATHERED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SLIDEORDER" val="4"/>
  <p:tag name="SLIDEGUID" val="811BC44DC9024B61BEAA82618D075574"/>
  <p:tag name="CORRECTPOINTVALUE" val="20"/>
  <p:tag name="INCORRECTPOINTVALUE" val="10"/>
  <p:tag name="VALUES" val="Correct|smicln|Incorrect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=f^{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4872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7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ot enough inform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18178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4)=7$, $g(7)=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2719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4)=2$, $g'(7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4186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10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g(x))=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9455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f'(g(x))][g'(x)]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7690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f'(g(7))][g'(7)]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7657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6"/>
  <p:tag name="SLIDEGUID" val="1CB7C34C733546B3A331793044638E93"/>
  <p:tag name="CORRECTPOINTVALUE" val="0"/>
  <p:tag name="INCORRECTPOINTVALUE" val="0"/>
  <p:tag name="VALUES" val="Incorrect|smicln|Correct|smicln|Incorrect|smicln|Incorrect"/>
  <p:tag name="RESPONSESGATHERED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=f^{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487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CEIV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97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78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ot enough inform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18178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6)=9$, $f'(6)=1/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6399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'(9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027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92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  <p:tag name="RESPONSESGATHERED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4)=-6$,\quad$f'(4)=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4941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not} enough inform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1842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92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=f^{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4872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(-6)={\color{blue}??}$,\quad$g'(-6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3"/>
  <p:tag name="PICTUREFILESIZE" val="15567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4$,\quad$1/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7280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,\quad$1/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6142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5"/>
  <p:tag name="SLIDEGUID" val="2197B85DE9F747AC9EDCC84FAE2CED2D"/>
  <p:tag name="CORRECTPOINTVALUE" val="0"/>
  <p:tag name="INCORRECTPOINTVALUE" val="0"/>
  <p:tag name="VALUES" val="Incorrect|smicln|Incorrect|smicln|Incorrect|smicln|Correct"/>
  <p:tag name="RESPONSESGATHERED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834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[f(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8115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+[f(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865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(1+[f(x)])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4697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3734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vided} $f(x)\quad\to\quad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5473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3734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73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RETURN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599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PRESENT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67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AV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637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AT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2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0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y} global max or global min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2"/>
  <p:tag name="PICTUREFILESIZE" val="251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a critical numbe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442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835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34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SLIDEORDER" val="7"/>
  <p:tag name="SLIDEGUID" val="E528A14CA8BE4A87A1F741F1B4A7C158"/>
  <p:tag name="CORRECTPOINTVALUE" val="10"/>
  <p:tag name="INCORRECTPOINTVALUE" val="5"/>
  <p:tag name="VALUES" val="Incorrect|smicln|Correct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$\quad$f'\ge0$ on $(2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381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ncr.~on $(2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243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3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SLIDEORDER" val="3"/>
  <p:tag name="SLIDEGUID" val="B3C5C874C5A64028AFCD9D48FFC86AC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CORRECTPOINTVALUE" val="10"/>
  <p:tag name="INCORRECTPOINTVALUE" val="5"/>
  <p:tag name="VALUES" val="Correct|smicln|Incorrect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'&gt;0$ on $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986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$ is increasing on $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1894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3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SLIDEORDER" val="4"/>
  <p:tag name="SLIDEGUID" val="847C59F0BCC9435F83D0963805EB81E8"/>
  <p:tag name="RESPONSESGATHERED" val="False"/>
  <p:tag name="CORRECTPOINTVALUE" val="20"/>
  <p:tag name="INCORRECTPOINTVALUE" val="10"/>
  <p:tag name="VALUES" val="Incorrect|smicln|Correc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ARTICIPA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41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$ is decreasing on $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724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1513</Words>
  <Application>Microsoft Office PowerPoint</Application>
  <PresentationFormat>On-screen Show (4:3)</PresentationFormat>
  <Paragraphs>1411</Paragraphs>
  <Slides>40</Slides>
  <Notes>38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Default Design</vt:lpstr>
      <vt:lpstr>Chart</vt:lpstr>
      <vt:lpstr>PowerPoint Presentation</vt:lpstr>
      <vt:lpstr>PowerPoint Presentation</vt:lpstr>
      <vt:lpstr>PowerPoint Presentation</vt:lpstr>
      <vt:lpstr>PowerPoint Presentation</vt:lpstr>
      <vt:lpstr>1+1=</vt:lpstr>
      <vt:lpstr>1+1=</vt:lpstr>
      <vt:lpstr>1+1=</vt:lpstr>
      <vt:lpstr>1+1=</vt:lpstr>
      <vt:lpstr>1+1=</vt:lpstr>
      <vt:lpstr>1+1=</vt:lpstr>
      <vt:lpstr>1+1=</vt:lpstr>
      <vt:lpstr>PowerPoint Presentation</vt:lpstr>
      <vt:lpstr>PowerPoint Presentation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Scot R Adams</cp:lastModifiedBy>
  <cp:revision>198</cp:revision>
  <dcterms:created xsi:type="dcterms:W3CDTF">2009-01-22T21:52:53Z</dcterms:created>
  <dcterms:modified xsi:type="dcterms:W3CDTF">2013-03-26T20:12:36Z</dcterms:modified>
</cp:coreProperties>
</file>