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8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3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4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5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6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7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9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0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21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2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23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24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5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26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27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28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9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30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31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2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33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notesSlides/notesSlide34.xml" ContentType="application/vnd.openxmlformats-officedocument.presentationml.notesSlide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notesSlides/notesSlide35.xml" ContentType="application/vnd.openxmlformats-officedocument.presentationml.notesSlide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notesSlides/notesSlide36.xml" ContentType="application/vnd.openxmlformats-officedocument.presentationml.notesSlide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37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588" r:id="rId6"/>
    <p:sldId id="783" r:id="rId7"/>
    <p:sldId id="785" r:id="rId8"/>
    <p:sldId id="803" r:id="rId9"/>
    <p:sldId id="804" r:id="rId10"/>
    <p:sldId id="805" r:id="rId11"/>
    <p:sldId id="319" r:id="rId12"/>
    <p:sldId id="422" r:id="rId13"/>
    <p:sldId id="806" r:id="rId14"/>
    <p:sldId id="807" r:id="rId15"/>
    <p:sldId id="808" r:id="rId16"/>
    <p:sldId id="811" r:id="rId17"/>
    <p:sldId id="812" r:id="rId18"/>
    <p:sldId id="813" r:id="rId19"/>
    <p:sldId id="814" r:id="rId20"/>
    <p:sldId id="815" r:id="rId21"/>
    <p:sldId id="801" r:id="rId22"/>
    <p:sldId id="802" r:id="rId23"/>
    <p:sldId id="777" r:id="rId24"/>
    <p:sldId id="778" r:id="rId25"/>
    <p:sldId id="779" r:id="rId26"/>
    <p:sldId id="780" r:id="rId27"/>
    <p:sldId id="781" r:id="rId28"/>
    <p:sldId id="782" r:id="rId29"/>
    <p:sldId id="761" r:id="rId30"/>
    <p:sldId id="762" r:id="rId31"/>
    <p:sldId id="763" r:id="rId32"/>
    <p:sldId id="764" r:id="rId33"/>
    <p:sldId id="765" r:id="rId34"/>
    <p:sldId id="766" r:id="rId35"/>
    <p:sldId id="767" r:id="rId36"/>
    <p:sldId id="768" r:id="rId37"/>
    <p:sldId id="769" r:id="rId38"/>
    <p:sldId id="770" r:id="rId39"/>
    <p:sldId id="771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5" autoAdjust="0"/>
    <p:restoredTop sz="94660"/>
  </p:normalViewPr>
  <p:slideViewPr>
    <p:cSldViewPr>
      <p:cViewPr varScale="1">
        <p:scale>
          <a:sx n="78" d="100"/>
          <a:sy n="78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image" Target="../media/image18.png"/><Relationship Id="rId3" Type="http://schemas.openxmlformats.org/officeDocument/2006/relationships/tags" Target="../tags/tag101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33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image" Target="../media/image17.png"/><Relationship Id="rId33" Type="http://schemas.openxmlformats.org/officeDocument/2006/relationships/image" Target="../media/image48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45.png"/><Relationship Id="rId32" Type="http://schemas.openxmlformats.org/officeDocument/2006/relationships/image" Target="../media/image47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52.png"/><Relationship Id="rId28" Type="http://schemas.openxmlformats.org/officeDocument/2006/relationships/image" Target="../media/image26.png"/><Relationship Id="rId10" Type="http://schemas.openxmlformats.org/officeDocument/2006/relationships/tags" Target="../tags/tag10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51.emf"/><Relationship Id="rId27" Type="http://schemas.openxmlformats.org/officeDocument/2006/relationships/image" Target="../media/image25.png"/><Relationship Id="rId30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54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55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26.png"/><Relationship Id="rId3" Type="http://schemas.openxmlformats.org/officeDocument/2006/relationships/tags" Target="../tags/tag124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22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25.png"/><Relationship Id="rId33" Type="http://schemas.openxmlformats.org/officeDocument/2006/relationships/image" Target="../media/image60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18.png"/><Relationship Id="rId32" Type="http://schemas.openxmlformats.org/officeDocument/2006/relationships/image" Target="../media/image59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17.png"/><Relationship Id="rId28" Type="http://schemas.openxmlformats.org/officeDocument/2006/relationships/image" Target="../media/image43.png"/><Relationship Id="rId10" Type="http://schemas.openxmlformats.org/officeDocument/2006/relationships/tags" Target="../tags/tag1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8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56.emf"/><Relationship Id="rId27" Type="http://schemas.openxmlformats.org/officeDocument/2006/relationships/image" Target="../media/image35.png"/><Relationship Id="rId30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image" Target="../media/image26.png"/><Relationship Id="rId3" Type="http://schemas.openxmlformats.org/officeDocument/2006/relationships/tags" Target="../tags/tag141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22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25.png"/><Relationship Id="rId33" Type="http://schemas.openxmlformats.org/officeDocument/2006/relationships/image" Target="../media/image60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18.png"/><Relationship Id="rId32" Type="http://schemas.openxmlformats.org/officeDocument/2006/relationships/image" Target="../media/image45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17.png"/><Relationship Id="rId28" Type="http://schemas.openxmlformats.org/officeDocument/2006/relationships/image" Target="../media/image50.png"/><Relationship Id="rId10" Type="http://schemas.openxmlformats.org/officeDocument/2006/relationships/tags" Target="../tags/tag1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9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61.emf"/><Relationship Id="rId27" Type="http://schemas.openxmlformats.org/officeDocument/2006/relationships/image" Target="../media/image35.png"/><Relationship Id="rId30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image" Target="../media/image59.png"/><Relationship Id="rId3" Type="http://schemas.openxmlformats.org/officeDocument/2006/relationships/tags" Target="../tags/tag158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2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image" Target="../media/image58.png"/><Relationship Id="rId33" Type="http://schemas.openxmlformats.org/officeDocument/2006/relationships/image" Target="../media/image35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57.png"/><Relationship Id="rId32" Type="http://schemas.openxmlformats.org/officeDocument/2006/relationships/image" Target="../media/image26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image" Target="../media/image52.png"/><Relationship Id="rId28" Type="http://schemas.openxmlformats.org/officeDocument/2006/relationships/image" Target="../media/image45.png"/><Relationship Id="rId10" Type="http://schemas.openxmlformats.org/officeDocument/2006/relationships/tags" Target="../tags/tag1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62.emf"/><Relationship Id="rId27" Type="http://schemas.openxmlformats.org/officeDocument/2006/relationships/image" Target="../media/image60.png"/><Relationship Id="rId30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26.png"/><Relationship Id="rId3" Type="http://schemas.openxmlformats.org/officeDocument/2006/relationships/tags" Target="../tags/tag175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2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25.png"/><Relationship Id="rId33" Type="http://schemas.openxmlformats.org/officeDocument/2006/relationships/image" Target="../media/image67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18.png"/><Relationship Id="rId32" Type="http://schemas.openxmlformats.org/officeDocument/2006/relationships/image" Target="../media/image45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17.png"/><Relationship Id="rId28" Type="http://schemas.openxmlformats.org/officeDocument/2006/relationships/image" Target="../media/image50.png"/><Relationship Id="rId10" Type="http://schemas.openxmlformats.org/officeDocument/2006/relationships/tags" Target="../tags/tag1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6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63.emf"/><Relationship Id="rId27" Type="http://schemas.openxmlformats.org/officeDocument/2006/relationships/image" Target="../media/image35.png"/><Relationship Id="rId30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image" Target="../media/image26.png"/><Relationship Id="rId3" Type="http://schemas.openxmlformats.org/officeDocument/2006/relationships/tags" Target="../tags/tag192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22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image" Target="../media/image25.png"/><Relationship Id="rId33" Type="http://schemas.openxmlformats.org/officeDocument/2006/relationships/image" Target="../media/image67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69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18.png"/><Relationship Id="rId32" Type="http://schemas.openxmlformats.org/officeDocument/2006/relationships/image" Target="../media/image66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image" Target="../media/image17.png"/><Relationship Id="rId28" Type="http://schemas.openxmlformats.org/officeDocument/2006/relationships/image" Target="../media/image45.png"/><Relationship Id="rId10" Type="http://schemas.openxmlformats.org/officeDocument/2006/relationships/tags" Target="../tags/tag1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5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image" Target="../media/image68.emf"/><Relationship Id="rId27" Type="http://schemas.openxmlformats.org/officeDocument/2006/relationships/image" Target="../media/image35.png"/><Relationship Id="rId30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image" Target="../media/image26.png"/><Relationship Id="rId3" Type="http://schemas.openxmlformats.org/officeDocument/2006/relationships/tags" Target="../tags/tag209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22.pn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image" Target="../media/image25.png"/><Relationship Id="rId33" Type="http://schemas.openxmlformats.org/officeDocument/2006/relationships/image" Target="../media/image73.png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image" Target="../media/image18.png"/><Relationship Id="rId32" Type="http://schemas.openxmlformats.org/officeDocument/2006/relationships/image" Target="../media/image72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image" Target="../media/image17.png"/><Relationship Id="rId28" Type="http://schemas.openxmlformats.org/officeDocument/2006/relationships/image" Target="../media/image45.png"/><Relationship Id="rId10" Type="http://schemas.openxmlformats.org/officeDocument/2006/relationships/tags" Target="../tags/tag2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5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image" Target="../media/image70.emf"/><Relationship Id="rId27" Type="http://schemas.openxmlformats.org/officeDocument/2006/relationships/image" Target="../media/image35.png"/><Relationship Id="rId30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image" Target="../media/image26.png"/><Relationship Id="rId3" Type="http://schemas.openxmlformats.org/officeDocument/2006/relationships/tags" Target="../tags/tag226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73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image" Target="../media/image25.png"/><Relationship Id="rId33" Type="http://schemas.openxmlformats.org/officeDocument/2006/relationships/image" Target="../media/image72.png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18.png"/><Relationship Id="rId32" Type="http://schemas.openxmlformats.org/officeDocument/2006/relationships/image" Target="../media/image65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17.png"/><Relationship Id="rId28" Type="http://schemas.openxmlformats.org/officeDocument/2006/relationships/image" Target="../media/image45.png"/><Relationship Id="rId10" Type="http://schemas.openxmlformats.org/officeDocument/2006/relationships/tags" Target="../tags/tag2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1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74.emf"/><Relationship Id="rId27" Type="http://schemas.openxmlformats.org/officeDocument/2006/relationships/image" Target="../media/image35.png"/><Relationship Id="rId30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image" Target="../media/image18.png"/><Relationship Id="rId3" Type="http://schemas.openxmlformats.org/officeDocument/2006/relationships/tags" Target="../tags/tag24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2.pn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image" Target="../media/image17.png"/><Relationship Id="rId33" Type="http://schemas.openxmlformats.org/officeDocument/2006/relationships/image" Target="../media/image65.png"/><Relationship Id="rId38" Type="http://schemas.openxmlformats.org/officeDocument/2006/relationships/image" Target="../media/image77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tags" Target="../tags/tag260.xml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image" Target="../media/image75.emf"/><Relationship Id="rId32" Type="http://schemas.openxmlformats.org/officeDocument/2006/relationships/image" Target="../media/image71.png"/><Relationship Id="rId37" Type="http://schemas.openxmlformats.org/officeDocument/2006/relationships/image" Target="../media/image22.png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26.png"/><Relationship Id="rId36" Type="http://schemas.openxmlformats.org/officeDocument/2006/relationships/image" Target="../media/image76.png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31" Type="http://schemas.openxmlformats.org/officeDocument/2006/relationships/image" Target="../media/image69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notesSlide" Target="../notesSlides/notesSlide18.xml"/><Relationship Id="rId27" Type="http://schemas.openxmlformats.org/officeDocument/2006/relationships/image" Target="../media/image25.png"/><Relationship Id="rId30" Type="http://schemas.openxmlformats.org/officeDocument/2006/relationships/image" Target="../media/image45.png"/><Relationship Id="rId35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image" Target="../media/image26.png"/><Relationship Id="rId3" Type="http://schemas.openxmlformats.org/officeDocument/2006/relationships/tags" Target="../tags/tag262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22.pn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25.png"/><Relationship Id="rId33" Type="http://schemas.openxmlformats.org/officeDocument/2006/relationships/image" Target="../media/image83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80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18.png"/><Relationship Id="rId32" Type="http://schemas.openxmlformats.org/officeDocument/2006/relationships/image" Target="../media/image82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17.png"/><Relationship Id="rId28" Type="http://schemas.openxmlformats.org/officeDocument/2006/relationships/image" Target="../media/image79.png"/><Relationship Id="rId10" Type="http://schemas.openxmlformats.org/officeDocument/2006/relationships/tags" Target="../tags/tag2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1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78.emf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image" Target="../media/image26.png"/><Relationship Id="rId3" Type="http://schemas.openxmlformats.org/officeDocument/2006/relationships/tags" Target="../tags/tag279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2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25.png"/><Relationship Id="rId33" Type="http://schemas.openxmlformats.org/officeDocument/2006/relationships/image" Target="../media/image88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8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18.png"/><Relationship Id="rId32" Type="http://schemas.openxmlformats.org/officeDocument/2006/relationships/image" Target="../media/image87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17.png"/><Relationship Id="rId28" Type="http://schemas.openxmlformats.org/officeDocument/2006/relationships/image" Target="../media/image85.png"/><Relationship Id="rId10" Type="http://schemas.openxmlformats.org/officeDocument/2006/relationships/tags" Target="../tags/tag2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9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image" Target="../media/image84.emf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image" Target="../media/image25.png"/><Relationship Id="rId3" Type="http://schemas.openxmlformats.org/officeDocument/2006/relationships/tags" Target="../tags/tag296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95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image" Target="../media/image18.png"/><Relationship Id="rId33" Type="http://schemas.openxmlformats.org/officeDocument/2006/relationships/image" Target="../media/image94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17.png"/><Relationship Id="rId32" Type="http://schemas.openxmlformats.org/officeDocument/2006/relationships/image" Target="../media/image93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89.emf"/><Relationship Id="rId28" Type="http://schemas.openxmlformats.org/officeDocument/2006/relationships/image" Target="../media/image35.png"/><Relationship Id="rId36" Type="http://schemas.openxmlformats.org/officeDocument/2006/relationships/image" Target="../media/image97.png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31" Type="http://schemas.openxmlformats.org/officeDocument/2006/relationships/image" Target="../media/image92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6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image" Target="../media/image25.png"/><Relationship Id="rId3" Type="http://schemas.openxmlformats.org/officeDocument/2006/relationships/tags" Target="../tags/tag314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95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image" Target="../media/image18.png"/><Relationship Id="rId33" Type="http://schemas.openxmlformats.org/officeDocument/2006/relationships/image" Target="../media/image94.png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image" Target="../media/image17.png"/><Relationship Id="rId32" Type="http://schemas.openxmlformats.org/officeDocument/2006/relationships/image" Target="../media/image101.png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image" Target="../media/image98.emf"/><Relationship Id="rId28" Type="http://schemas.openxmlformats.org/officeDocument/2006/relationships/image" Target="../media/image35.png"/><Relationship Id="rId36" Type="http://schemas.openxmlformats.org/officeDocument/2006/relationships/image" Target="../media/image97.png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image" Target="../media/image100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6.png"/><Relationship Id="rId30" Type="http://schemas.openxmlformats.org/officeDocument/2006/relationships/image" Target="../media/image99.png"/><Relationship Id="rId35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image" Target="../media/image17.png"/><Relationship Id="rId39" Type="http://schemas.openxmlformats.org/officeDocument/2006/relationships/image" Target="../media/image92.png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34" Type="http://schemas.openxmlformats.org/officeDocument/2006/relationships/image" Target="../media/image106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image" Target="../media/image102.emf"/><Relationship Id="rId33" Type="http://schemas.openxmlformats.org/officeDocument/2006/relationships/image" Target="../media/image105.png"/><Relationship Id="rId38" Type="http://schemas.openxmlformats.org/officeDocument/2006/relationships/image" Target="../media/image97.png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oleObject" Target="../embeddings/oleObject19.bin"/><Relationship Id="rId32" Type="http://schemas.openxmlformats.org/officeDocument/2006/relationships/image" Target="../media/image104.png"/><Relationship Id="rId37" Type="http://schemas.openxmlformats.org/officeDocument/2006/relationships/image" Target="../media/image109.png"/><Relationship Id="rId40" Type="http://schemas.openxmlformats.org/officeDocument/2006/relationships/image" Target="../media/image110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notesSlide" Target="../notesSlides/notesSlide23.xml"/><Relationship Id="rId28" Type="http://schemas.openxmlformats.org/officeDocument/2006/relationships/image" Target="../media/image25.png"/><Relationship Id="rId36" Type="http://schemas.openxmlformats.org/officeDocument/2006/relationships/image" Target="../media/image108.png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image" Target="../media/image103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35.png"/><Relationship Id="rId35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image" Target="../media/image25.png"/><Relationship Id="rId3" Type="http://schemas.openxmlformats.org/officeDocument/2006/relationships/tags" Target="../tags/tag352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116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image" Target="../media/image18.png"/><Relationship Id="rId33" Type="http://schemas.openxmlformats.org/officeDocument/2006/relationships/image" Target="../media/image115.png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image" Target="../media/image17.png"/><Relationship Id="rId32" Type="http://schemas.openxmlformats.org/officeDocument/2006/relationships/image" Target="../media/image109.png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image" Target="../media/image111.emf"/><Relationship Id="rId28" Type="http://schemas.openxmlformats.org/officeDocument/2006/relationships/image" Target="../media/image35.png"/><Relationship Id="rId36" Type="http://schemas.openxmlformats.org/officeDocument/2006/relationships/image" Target="../media/image97.png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image" Target="../media/image114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6.png"/><Relationship Id="rId30" Type="http://schemas.openxmlformats.org/officeDocument/2006/relationships/image" Target="../media/image113.png"/><Relationship Id="rId35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oleObject" Target="../embeddings/oleObject21.bin"/><Relationship Id="rId26" Type="http://schemas.openxmlformats.org/officeDocument/2006/relationships/image" Target="../media/image123.png"/><Relationship Id="rId3" Type="http://schemas.openxmlformats.org/officeDocument/2006/relationships/tags" Target="../tags/tag370.xml"/><Relationship Id="rId21" Type="http://schemas.openxmlformats.org/officeDocument/2006/relationships/image" Target="../media/image17.png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notesSlide" Target="../notesSlides/notesSlide25.xml"/><Relationship Id="rId25" Type="http://schemas.openxmlformats.org/officeDocument/2006/relationships/image" Target="../media/image122.png"/><Relationship Id="rId2" Type="http://schemas.openxmlformats.org/officeDocument/2006/relationships/tags" Target="../tags/tag36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image" Target="../media/image121.png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image" Target="../media/image120.png"/><Relationship Id="rId28" Type="http://schemas.openxmlformats.org/officeDocument/2006/relationships/image" Target="../media/image97.png"/><Relationship Id="rId10" Type="http://schemas.openxmlformats.org/officeDocument/2006/relationships/tags" Target="../tags/tag377.xml"/><Relationship Id="rId19" Type="http://schemas.openxmlformats.org/officeDocument/2006/relationships/image" Target="../media/image118.emf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image" Target="../media/image18.png"/><Relationship Id="rId27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oleObject" Target="../embeddings/oleObject22.bin"/><Relationship Id="rId26" Type="http://schemas.openxmlformats.org/officeDocument/2006/relationships/image" Target="../media/image127.png"/><Relationship Id="rId3" Type="http://schemas.openxmlformats.org/officeDocument/2006/relationships/tags" Target="../tags/tag384.xml"/><Relationship Id="rId21" Type="http://schemas.openxmlformats.org/officeDocument/2006/relationships/image" Target="../media/image18.png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notesSlide" Target="../notesSlides/notesSlide26.xml"/><Relationship Id="rId25" Type="http://schemas.openxmlformats.org/officeDocument/2006/relationships/image" Target="../media/image119.png"/><Relationship Id="rId2" Type="http://schemas.openxmlformats.org/officeDocument/2006/relationships/tags" Target="../tags/tag38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126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image" Target="../media/image121.png"/><Relationship Id="rId28" Type="http://schemas.openxmlformats.org/officeDocument/2006/relationships/image" Target="../media/image97.png"/><Relationship Id="rId10" Type="http://schemas.openxmlformats.org/officeDocument/2006/relationships/tags" Target="../tags/tag391.xml"/><Relationship Id="rId19" Type="http://schemas.openxmlformats.org/officeDocument/2006/relationships/image" Target="../media/image125.emf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120.png"/><Relationship Id="rId27" Type="http://schemas.openxmlformats.org/officeDocument/2006/relationships/image" Target="../media/image1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image" Target="../media/image26.png"/><Relationship Id="rId3" Type="http://schemas.openxmlformats.org/officeDocument/2006/relationships/tags" Target="../tags/tag398.xml"/><Relationship Id="rId21" Type="http://schemas.openxmlformats.org/officeDocument/2006/relationships/notesSlide" Target="../notesSlides/notesSlide27.xml"/><Relationship Id="rId34" Type="http://schemas.openxmlformats.org/officeDocument/2006/relationships/image" Target="../media/image110.png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image" Target="../media/image25.png"/><Relationship Id="rId33" Type="http://schemas.openxmlformats.org/officeDocument/2006/relationships/image" Target="../media/image92.png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8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23" Type="http://schemas.openxmlformats.org/officeDocument/2006/relationships/image" Target="../media/image129.emf"/><Relationship Id="rId28" Type="http://schemas.openxmlformats.org/officeDocument/2006/relationships/image" Target="../media/image105.png"/><Relationship Id="rId36" Type="http://schemas.openxmlformats.org/officeDocument/2006/relationships/image" Target="../media/image104.png"/><Relationship Id="rId10" Type="http://schemas.openxmlformats.org/officeDocument/2006/relationships/tags" Target="../tags/tag405.xml"/><Relationship Id="rId19" Type="http://schemas.openxmlformats.org/officeDocument/2006/relationships/tags" Target="../tags/tag414.xml"/><Relationship Id="rId31" Type="http://schemas.openxmlformats.org/officeDocument/2006/relationships/image" Target="../media/image109.png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5.png"/><Relationship Id="rId30" Type="http://schemas.openxmlformats.org/officeDocument/2006/relationships/image" Target="../media/image130.png"/><Relationship Id="rId35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image" Target="../media/image26.png"/><Relationship Id="rId3" Type="http://schemas.openxmlformats.org/officeDocument/2006/relationships/tags" Target="../tags/tag416.xml"/><Relationship Id="rId21" Type="http://schemas.openxmlformats.org/officeDocument/2006/relationships/notesSlide" Target="../notesSlides/notesSlide28.xml"/><Relationship Id="rId34" Type="http://schemas.openxmlformats.org/officeDocument/2006/relationships/image" Target="../media/image25.png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image" Target="../media/image18.png"/><Relationship Id="rId33" Type="http://schemas.openxmlformats.org/officeDocument/2006/relationships/image" Target="../media/image110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6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17.png"/><Relationship Id="rId32" Type="http://schemas.openxmlformats.org/officeDocument/2006/relationships/image" Target="../media/image92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image" Target="../media/image131.emf"/><Relationship Id="rId28" Type="http://schemas.openxmlformats.org/officeDocument/2006/relationships/image" Target="../media/image105.png"/><Relationship Id="rId36" Type="http://schemas.openxmlformats.org/officeDocument/2006/relationships/image" Target="../media/image22.png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image" Target="../media/image109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5.png"/><Relationship Id="rId30" Type="http://schemas.openxmlformats.org/officeDocument/2006/relationships/image" Target="../media/image108.png"/><Relationship Id="rId35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image" Target="../media/image25.png"/><Relationship Id="rId3" Type="http://schemas.openxmlformats.org/officeDocument/2006/relationships/tags" Target="../tags/tag434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09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image" Target="../media/image18.png"/><Relationship Id="rId33" Type="http://schemas.openxmlformats.org/officeDocument/2006/relationships/image" Target="../media/image135.png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image" Target="../media/image17.png"/><Relationship Id="rId32" Type="http://schemas.openxmlformats.org/officeDocument/2006/relationships/image" Target="../media/image134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image" Target="../media/image132.emf"/><Relationship Id="rId28" Type="http://schemas.openxmlformats.org/officeDocument/2006/relationships/image" Target="../media/image35.png"/><Relationship Id="rId36" Type="http://schemas.openxmlformats.org/officeDocument/2006/relationships/image" Target="../media/image137.png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image" Target="../media/image115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6.png"/><Relationship Id="rId30" Type="http://schemas.openxmlformats.org/officeDocument/2006/relationships/image" Target="../media/image133.png"/><Relationship Id="rId35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image" Target="../media/image140.png"/><Relationship Id="rId3" Type="http://schemas.openxmlformats.org/officeDocument/2006/relationships/tags" Target="../tags/tag452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136.png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image" Target="../media/image18.png"/><Relationship Id="rId33" Type="http://schemas.openxmlformats.org/officeDocument/2006/relationships/image" Target="../media/image109.png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3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image" Target="../media/image139.png"/><Relationship Id="rId32" Type="http://schemas.openxmlformats.org/officeDocument/2006/relationships/image" Target="../media/image135.png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image" Target="../media/image138.emf"/><Relationship Id="rId28" Type="http://schemas.openxmlformats.org/officeDocument/2006/relationships/image" Target="../media/image35.png"/><Relationship Id="rId36" Type="http://schemas.openxmlformats.org/officeDocument/2006/relationships/image" Target="../media/image22.png"/><Relationship Id="rId10" Type="http://schemas.openxmlformats.org/officeDocument/2006/relationships/tags" Target="../tags/tag459.xml"/><Relationship Id="rId19" Type="http://schemas.openxmlformats.org/officeDocument/2006/relationships/tags" Target="../tags/tag468.xml"/><Relationship Id="rId31" Type="http://schemas.openxmlformats.org/officeDocument/2006/relationships/image" Target="../media/image134.png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6.png"/><Relationship Id="rId30" Type="http://schemas.openxmlformats.org/officeDocument/2006/relationships/image" Target="../media/image115.png"/><Relationship Id="rId35" Type="http://schemas.openxmlformats.org/officeDocument/2006/relationships/image" Target="../media/image1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26" Type="http://schemas.openxmlformats.org/officeDocument/2006/relationships/image" Target="../media/image25.png"/><Relationship Id="rId3" Type="http://schemas.openxmlformats.org/officeDocument/2006/relationships/tags" Target="../tags/tag470.xml"/><Relationship Id="rId21" Type="http://schemas.openxmlformats.org/officeDocument/2006/relationships/notesSlide" Target="../notesSlides/notesSlide31.xml"/><Relationship Id="rId34" Type="http://schemas.openxmlformats.org/officeDocument/2006/relationships/image" Target="../media/image116.png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5" Type="http://schemas.openxmlformats.org/officeDocument/2006/relationships/image" Target="../media/image18.png"/><Relationship Id="rId33" Type="http://schemas.openxmlformats.org/officeDocument/2006/relationships/image" Target="../media/image115.png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image" Target="../media/image17.png"/><Relationship Id="rId32" Type="http://schemas.openxmlformats.org/officeDocument/2006/relationships/image" Target="../media/image109.png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image" Target="../media/image111.emf"/><Relationship Id="rId28" Type="http://schemas.openxmlformats.org/officeDocument/2006/relationships/image" Target="../media/image35.png"/><Relationship Id="rId36" Type="http://schemas.openxmlformats.org/officeDocument/2006/relationships/image" Target="../media/image22.png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31" Type="http://schemas.openxmlformats.org/officeDocument/2006/relationships/image" Target="../media/image114.png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6.png"/><Relationship Id="rId30" Type="http://schemas.openxmlformats.org/officeDocument/2006/relationships/image" Target="../media/image113.png"/><Relationship Id="rId35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image" Target="../media/image140.png"/><Relationship Id="rId3" Type="http://schemas.openxmlformats.org/officeDocument/2006/relationships/tags" Target="../tags/tag488.xml"/><Relationship Id="rId21" Type="http://schemas.openxmlformats.org/officeDocument/2006/relationships/notesSlide" Target="../notesSlides/notesSlide32.xml"/><Relationship Id="rId34" Type="http://schemas.openxmlformats.org/officeDocument/2006/relationships/image" Target="../media/image146.png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image" Target="../media/image18.png"/><Relationship Id="rId33" Type="http://schemas.openxmlformats.org/officeDocument/2006/relationships/image" Target="../media/image109.png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image" Target="../media/image139.png"/><Relationship Id="rId32" Type="http://schemas.openxmlformats.org/officeDocument/2006/relationships/image" Target="../media/image145.png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image" Target="../media/image141.emf"/><Relationship Id="rId28" Type="http://schemas.openxmlformats.org/officeDocument/2006/relationships/image" Target="../media/image35.png"/><Relationship Id="rId36" Type="http://schemas.openxmlformats.org/officeDocument/2006/relationships/image" Target="../media/image22.png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image" Target="../media/image144.png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26.png"/><Relationship Id="rId30" Type="http://schemas.openxmlformats.org/officeDocument/2006/relationships/image" Target="../media/image143.png"/><Relationship Id="rId35" Type="http://schemas.openxmlformats.org/officeDocument/2006/relationships/image" Target="../media/image1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image" Target="../media/image140.png"/><Relationship Id="rId3" Type="http://schemas.openxmlformats.org/officeDocument/2006/relationships/tags" Target="../tags/tag506.xml"/><Relationship Id="rId21" Type="http://schemas.openxmlformats.org/officeDocument/2006/relationships/notesSlide" Target="../notesSlides/notesSlide33.xml"/><Relationship Id="rId34" Type="http://schemas.openxmlformats.org/officeDocument/2006/relationships/image" Target="../media/image152.png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image" Target="../media/image18.png"/><Relationship Id="rId33" Type="http://schemas.openxmlformats.org/officeDocument/2006/relationships/image" Target="../media/image109.png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9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image" Target="../media/image139.png"/><Relationship Id="rId32" Type="http://schemas.openxmlformats.org/officeDocument/2006/relationships/image" Target="../media/image151.png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image" Target="../media/image148.emf"/><Relationship Id="rId28" Type="http://schemas.openxmlformats.org/officeDocument/2006/relationships/image" Target="../media/image35.png"/><Relationship Id="rId36" Type="http://schemas.openxmlformats.org/officeDocument/2006/relationships/image" Target="../media/image22.png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image" Target="../media/image150.png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26.png"/><Relationship Id="rId30" Type="http://schemas.openxmlformats.org/officeDocument/2006/relationships/image" Target="../media/image143.png"/><Relationship Id="rId35" Type="http://schemas.openxmlformats.org/officeDocument/2006/relationships/image" Target="../media/image1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image" Target="../media/image25.png"/><Relationship Id="rId3" Type="http://schemas.openxmlformats.org/officeDocument/2006/relationships/tags" Target="../tags/tag524.xml"/><Relationship Id="rId21" Type="http://schemas.openxmlformats.org/officeDocument/2006/relationships/notesSlide" Target="../notesSlides/notesSlide34.xml"/><Relationship Id="rId34" Type="http://schemas.openxmlformats.org/officeDocument/2006/relationships/image" Target="../media/image116.png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image" Target="../media/image18.png"/><Relationship Id="rId33" Type="http://schemas.openxmlformats.org/officeDocument/2006/relationships/image" Target="../media/image115.png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5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image" Target="../media/image17.png"/><Relationship Id="rId32" Type="http://schemas.openxmlformats.org/officeDocument/2006/relationships/image" Target="../media/image109.png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image" Target="../media/image154.emf"/><Relationship Id="rId28" Type="http://schemas.openxmlformats.org/officeDocument/2006/relationships/image" Target="../media/image35.png"/><Relationship Id="rId36" Type="http://schemas.openxmlformats.org/officeDocument/2006/relationships/image" Target="../media/image22.png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31" Type="http://schemas.openxmlformats.org/officeDocument/2006/relationships/image" Target="../media/image157.png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26.png"/><Relationship Id="rId30" Type="http://schemas.openxmlformats.org/officeDocument/2006/relationships/image" Target="../media/image156.png"/><Relationship Id="rId35" Type="http://schemas.openxmlformats.org/officeDocument/2006/relationships/image" Target="../media/image1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tags" Target="../tags/tag552.xml"/><Relationship Id="rId18" Type="http://schemas.openxmlformats.org/officeDocument/2006/relationships/tags" Target="../tags/tag557.xml"/><Relationship Id="rId26" Type="http://schemas.openxmlformats.org/officeDocument/2006/relationships/image" Target="../media/image140.png"/><Relationship Id="rId3" Type="http://schemas.openxmlformats.org/officeDocument/2006/relationships/tags" Target="../tags/tag542.xml"/><Relationship Id="rId21" Type="http://schemas.openxmlformats.org/officeDocument/2006/relationships/notesSlide" Target="../notesSlides/notesSlide35.xml"/><Relationship Id="rId34" Type="http://schemas.openxmlformats.org/officeDocument/2006/relationships/image" Target="../media/image162.png"/><Relationship Id="rId7" Type="http://schemas.openxmlformats.org/officeDocument/2006/relationships/tags" Target="../tags/tag546.xml"/><Relationship Id="rId12" Type="http://schemas.openxmlformats.org/officeDocument/2006/relationships/tags" Target="../tags/tag551.xml"/><Relationship Id="rId17" Type="http://schemas.openxmlformats.org/officeDocument/2006/relationships/tags" Target="../tags/tag556.xml"/><Relationship Id="rId25" Type="http://schemas.openxmlformats.org/officeDocument/2006/relationships/image" Target="../media/image18.png"/><Relationship Id="rId33" Type="http://schemas.openxmlformats.org/officeDocument/2006/relationships/image" Target="../media/image109.png"/><Relationship Id="rId2" Type="http://schemas.openxmlformats.org/officeDocument/2006/relationships/tags" Target="../tags/tag541.xml"/><Relationship Id="rId16" Type="http://schemas.openxmlformats.org/officeDocument/2006/relationships/tags" Target="../tags/tag5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0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5.xml"/><Relationship Id="rId11" Type="http://schemas.openxmlformats.org/officeDocument/2006/relationships/tags" Target="../tags/tag550.xml"/><Relationship Id="rId24" Type="http://schemas.openxmlformats.org/officeDocument/2006/relationships/image" Target="../media/image139.png"/><Relationship Id="rId32" Type="http://schemas.openxmlformats.org/officeDocument/2006/relationships/image" Target="../media/image161.png"/><Relationship Id="rId5" Type="http://schemas.openxmlformats.org/officeDocument/2006/relationships/tags" Target="../tags/tag544.xml"/><Relationship Id="rId15" Type="http://schemas.openxmlformats.org/officeDocument/2006/relationships/tags" Target="../tags/tag554.xml"/><Relationship Id="rId23" Type="http://schemas.openxmlformats.org/officeDocument/2006/relationships/image" Target="../media/image159.emf"/><Relationship Id="rId28" Type="http://schemas.openxmlformats.org/officeDocument/2006/relationships/image" Target="../media/image35.png"/><Relationship Id="rId36" Type="http://schemas.openxmlformats.org/officeDocument/2006/relationships/image" Target="../media/image22.png"/><Relationship Id="rId10" Type="http://schemas.openxmlformats.org/officeDocument/2006/relationships/tags" Target="../tags/tag549.xml"/><Relationship Id="rId19" Type="http://schemas.openxmlformats.org/officeDocument/2006/relationships/tags" Target="../tags/tag558.xml"/><Relationship Id="rId31" Type="http://schemas.openxmlformats.org/officeDocument/2006/relationships/image" Target="../media/image150.png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tags" Target="../tags/tag553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26.png"/><Relationship Id="rId30" Type="http://schemas.openxmlformats.org/officeDocument/2006/relationships/image" Target="../media/image143.png"/><Relationship Id="rId35" Type="http://schemas.openxmlformats.org/officeDocument/2006/relationships/image" Target="../media/image1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18" Type="http://schemas.openxmlformats.org/officeDocument/2006/relationships/oleObject" Target="../embeddings/oleObject32.bin"/><Relationship Id="rId26" Type="http://schemas.openxmlformats.org/officeDocument/2006/relationships/image" Target="../media/image126.png"/><Relationship Id="rId3" Type="http://schemas.openxmlformats.org/officeDocument/2006/relationships/tags" Target="../tags/tag560.xml"/><Relationship Id="rId21" Type="http://schemas.openxmlformats.org/officeDocument/2006/relationships/image" Target="../media/image17.png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notesSlide" Target="../notesSlides/notesSlide36.xml"/><Relationship Id="rId25" Type="http://schemas.openxmlformats.org/officeDocument/2006/relationships/image" Target="../media/image165.png"/><Relationship Id="rId2" Type="http://schemas.openxmlformats.org/officeDocument/2006/relationships/tags" Target="../tags/tag55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9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24" Type="http://schemas.openxmlformats.org/officeDocument/2006/relationships/image" Target="../media/image121.png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23" Type="http://schemas.openxmlformats.org/officeDocument/2006/relationships/image" Target="../media/image120.png"/><Relationship Id="rId28" Type="http://schemas.openxmlformats.org/officeDocument/2006/relationships/image" Target="../media/image97.png"/><Relationship Id="rId10" Type="http://schemas.openxmlformats.org/officeDocument/2006/relationships/tags" Target="../tags/tag567.xml"/><Relationship Id="rId19" Type="http://schemas.openxmlformats.org/officeDocument/2006/relationships/image" Target="../media/image164.emf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image" Target="../media/image18.png"/><Relationship Id="rId27" Type="http://schemas.openxmlformats.org/officeDocument/2006/relationships/image" Target="../media/image16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13" Type="http://schemas.openxmlformats.org/officeDocument/2006/relationships/tags" Target="../tags/tag584.xml"/><Relationship Id="rId18" Type="http://schemas.openxmlformats.org/officeDocument/2006/relationships/oleObject" Target="../embeddings/oleObject33.bin"/><Relationship Id="rId26" Type="http://schemas.openxmlformats.org/officeDocument/2006/relationships/image" Target="../media/image169.png"/><Relationship Id="rId3" Type="http://schemas.openxmlformats.org/officeDocument/2006/relationships/tags" Target="../tags/tag574.xml"/><Relationship Id="rId21" Type="http://schemas.openxmlformats.org/officeDocument/2006/relationships/image" Target="../media/image17.png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notesSlide" Target="../notesSlides/notesSlide37.xml"/><Relationship Id="rId25" Type="http://schemas.openxmlformats.org/officeDocument/2006/relationships/image" Target="../media/image168.png"/><Relationship Id="rId2" Type="http://schemas.openxmlformats.org/officeDocument/2006/relationships/tags" Target="../tags/tag57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9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24" Type="http://schemas.openxmlformats.org/officeDocument/2006/relationships/image" Target="../media/image121.png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23" Type="http://schemas.openxmlformats.org/officeDocument/2006/relationships/image" Target="../media/image120.png"/><Relationship Id="rId28" Type="http://schemas.openxmlformats.org/officeDocument/2006/relationships/image" Target="../media/image97.png"/><Relationship Id="rId10" Type="http://schemas.openxmlformats.org/officeDocument/2006/relationships/tags" Target="../tags/tag581.xml"/><Relationship Id="rId19" Type="http://schemas.openxmlformats.org/officeDocument/2006/relationships/image" Target="../media/image167.emf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image" Target="../media/image18.png"/><Relationship Id="rId27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74.png"/><Relationship Id="rId3" Type="http://schemas.openxmlformats.org/officeDocument/2006/relationships/tags" Target="../tags/tag58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3.png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image" Target="../media/image172.png"/><Relationship Id="rId5" Type="http://schemas.openxmlformats.org/officeDocument/2006/relationships/tags" Target="../tags/tag591.xml"/><Relationship Id="rId10" Type="http://schemas.openxmlformats.org/officeDocument/2006/relationships/image" Target="../media/image5.png"/><Relationship Id="rId4" Type="http://schemas.openxmlformats.org/officeDocument/2006/relationships/tags" Target="../tags/tag590.xml"/><Relationship Id="rId9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4.xml"/><Relationship Id="rId21" Type="http://schemas.openxmlformats.org/officeDocument/2006/relationships/image" Target="../media/image24.e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6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8.png"/><Relationship Id="rId28" Type="http://schemas.openxmlformats.org/officeDocument/2006/relationships/image" Target="../media/image29.png"/><Relationship Id="rId10" Type="http://schemas.openxmlformats.org/officeDocument/2006/relationships/tags" Target="../tags/tag41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7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26.png"/><Relationship Id="rId3" Type="http://schemas.openxmlformats.org/officeDocument/2006/relationships/tags" Target="../tags/tag50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33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25.png"/><Relationship Id="rId33" Type="http://schemas.openxmlformats.org/officeDocument/2006/relationships/image" Target="../media/image41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18.png"/><Relationship Id="rId32" Type="http://schemas.openxmlformats.org/officeDocument/2006/relationships/image" Target="../media/image40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17.png"/><Relationship Id="rId28" Type="http://schemas.openxmlformats.org/officeDocument/2006/relationships/image" Target="../media/image36.png"/><Relationship Id="rId10" Type="http://schemas.openxmlformats.org/officeDocument/2006/relationships/tags" Target="../tags/tag5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9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34.emf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26.png"/><Relationship Id="rId3" Type="http://schemas.openxmlformats.org/officeDocument/2006/relationships/tags" Target="../tags/tag67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33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25.png"/><Relationship Id="rId33" Type="http://schemas.openxmlformats.org/officeDocument/2006/relationships/image" Target="../media/image48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18.png"/><Relationship Id="rId32" Type="http://schemas.openxmlformats.org/officeDocument/2006/relationships/image" Target="../media/image47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17.png"/><Relationship Id="rId28" Type="http://schemas.openxmlformats.org/officeDocument/2006/relationships/image" Target="../media/image43.png"/><Relationship Id="rId10" Type="http://schemas.openxmlformats.org/officeDocument/2006/relationships/tags" Target="../tags/tag7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6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42.emf"/><Relationship Id="rId27" Type="http://schemas.openxmlformats.org/officeDocument/2006/relationships/image" Target="../media/image35.png"/><Relationship Id="rId30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image" Target="../media/image26.png"/><Relationship Id="rId3" Type="http://schemas.openxmlformats.org/officeDocument/2006/relationships/tags" Target="../tags/tag84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33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image" Target="../media/image25.png"/><Relationship Id="rId33" Type="http://schemas.openxmlformats.org/officeDocument/2006/relationships/image" Target="../media/image48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5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18.png"/><Relationship Id="rId32" Type="http://schemas.openxmlformats.org/officeDocument/2006/relationships/image" Target="../media/image47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17.png"/><Relationship Id="rId28" Type="http://schemas.openxmlformats.org/officeDocument/2006/relationships/image" Target="../media/image50.png"/><Relationship Id="rId10" Type="http://schemas.openxmlformats.org/officeDocument/2006/relationships/tags" Target="../tags/tag9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49.emf"/><Relationship Id="rId27" Type="http://schemas.openxmlformats.org/officeDocument/2006/relationships/image" Target="../media/image35.png"/><Relationship Id="rId30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10 April 2013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19075" y="2819400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657984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2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484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39700" y="457200"/>
            <a:ext cx="3365500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270107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29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2164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111659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7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780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80975" y="2819400"/>
            <a:ext cx="458152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712061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105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54356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07352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773" y="659198"/>
            <a:ext cx="3629827" cy="255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13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457200"/>
            <a:ext cx="4214812" cy="9120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033687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285" y="659198"/>
            <a:ext cx="3842803" cy="255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359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381000"/>
            <a:ext cx="421481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115922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57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206374" y="2773675"/>
            <a:ext cx="5722249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83975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19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64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7000" y="3964740"/>
            <a:ext cx="4292600" cy="49413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5208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403" y="659198"/>
            <a:ext cx="3843411" cy="255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865" y="4605677"/>
            <a:ext cx="4558851" cy="891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45" y="4899358"/>
            <a:ext cx="1215197" cy="2495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56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3365500"/>
            <a:ext cx="33401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363067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364344" cy="756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429000"/>
            <a:ext cx="2106246" cy="754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828"/>
            <a:ext cx="3124200" cy="711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51" y="2794115"/>
            <a:ext cx="3033944" cy="33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00200"/>
            <a:ext cx="2405152" cy="801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47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30200" y="1509332"/>
            <a:ext cx="30226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4986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414" y="609600"/>
            <a:ext cx="3365116" cy="756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85532"/>
            <a:ext cx="2105624" cy="75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011"/>
            <a:ext cx="3191172" cy="393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5376"/>
            <a:ext cx="2405162" cy="8017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05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87301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90829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4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962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062863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1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18288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309850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36576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185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62251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0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5172212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31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092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496573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372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5381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99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255115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1715022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067" y="962293"/>
            <a:ext cx="2683758" cy="396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248206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0999" y="1676400"/>
            <a:ext cx="1654175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826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105901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9286"/>
            <a:ext cx="1490413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2230627" cy="37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821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04868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3128"/>
            <a:ext cx="2282585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44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832963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494256"/>
            <a:ext cx="3200400" cy="72214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946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22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048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583973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0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95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959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309413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880422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29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874242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3488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2213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362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78274"/>
            <a:ext cx="3429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917358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800" y="457200"/>
            <a:ext cx="4251226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879" y="1411226"/>
            <a:ext cx="1777501" cy="283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0778"/>
            <a:ext cx="2571414" cy="377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8820"/>
            <a:ext cx="2361554" cy="416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231414" cy="37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47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78274"/>
            <a:ext cx="3352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293348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447" y="457200"/>
            <a:ext cx="4553932" cy="396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688" y="1411226"/>
            <a:ext cx="1777882" cy="302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0778"/>
            <a:ext cx="2515450" cy="3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8820"/>
            <a:ext cx="2304139" cy="3774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515883" cy="377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731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934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57183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545" y="457200"/>
            <a:ext cx="451573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76792"/>
            <a:ext cx="2797311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4" y="2694050"/>
            <a:ext cx="2587949" cy="416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1832213"/>
            <a:ext cx="2457524" cy="3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70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78274"/>
            <a:ext cx="309226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670838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611" y="457200"/>
            <a:ext cx="4251605" cy="39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688" y="1411226"/>
            <a:ext cx="1777882" cy="302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0778"/>
            <a:ext cx="2231814" cy="377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8820"/>
            <a:ext cx="2360425" cy="415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573016" cy="377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553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38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142486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281" y="1047976"/>
            <a:ext cx="4742021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510" y="1545379"/>
            <a:ext cx="510159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49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19702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16026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371650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642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23075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0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964208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30200" y="4279900"/>
            <a:ext cx="3048000" cy="9271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283068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3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806" y="677423"/>
            <a:ext cx="2683914" cy="617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581"/>
            <a:ext cx="2112744" cy="308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03326"/>
            <a:ext cx="1896847" cy="69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13106"/>
            <a:ext cx="2359493" cy="308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393504"/>
            <a:ext cx="2143905" cy="693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493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3365500"/>
            <a:ext cx="3243354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104535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5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07" y="609600"/>
            <a:ext cx="3364730" cy="75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956" y="3429000"/>
            <a:ext cx="2105935" cy="754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2794115"/>
            <a:ext cx="3034265" cy="33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7" y="1600200"/>
            <a:ext cx="2405157" cy="80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494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457200"/>
            <a:ext cx="3452812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26349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40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4450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10899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0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91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958EA30086024AE3A0F0C94722798AFB"/>
  <p:tag name="CORRECTPOINTVALUE" val="0"/>
  <p:tag name="INCORRECTPOINTVALUE" val="0"/>
  <p:tag name="VALUES" val="Correct|smicln|Incorrect|smicln|Incorrect|smicln|Incorrec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AD6FE57C4A842EDA3DAF60DD674860A"/>
  <p:tag name="INCORRECTPOINTVALUE" val="0"/>
  <p:tag name="CORRECTPOINTVALUE" val="0"/>
  <p:tag name="VALUES" val="Incorrect|smicln|Incorrect|smicln|Correct|smicln|Incorrec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AA2CFB08BF34891AC0074C678A2F1CA"/>
  <p:tag name="CORRECTPOINTVALUE" val="0"/>
  <p:tag name="INCORRECTPOINTVALUE" val="0"/>
  <p:tag name="VALUES" val="Incorrect|smicln|Incorrect|smicln|Incorrect|smicln|Correc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916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2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x}{\ln 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77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2^x\right]=(2^x)(\ln 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0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2^x)(\ln 2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80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90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B96716F7FCC9435C89406A92B4CB8645"/>
  <p:tag name="CORRECTPOINTVALUE" val="0"/>
  <p:tag name="INCORRECTPOINTVALUE" val="0"/>
  <p:tag name="VALUES" val="Correct|smicln|Incorrect|smicln|Incorrect|smicln|Incorrect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3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31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x^2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52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1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8384357141415D87BC820A694BE457"/>
  <p:tag name="CORRECTPOINTVALUE" val="0"/>
  <p:tag name="INCORRECTPOINTVALUE" val="0"/>
  <p:tag name="VALUES" val="Incorrect|smicln|Correct|smicln|Incorrect|smicln|Incorrect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DDF6AB75CD4EF2936D6A9854464DED"/>
  <p:tag name="CORRECTPOINTVALUE" val="0"/>
  <p:tag name="INCORRECTPOINTVALUE" val="0"/>
  <p:tag name="VALUES" val="Incorrect|smicln|Correct|smicln|Incorrect|smicln|Incorrect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7+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5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+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9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3E21876D54B79936B38F6A35BCB3B"/>
  <p:tag name="CORRECTPOINTVALUE" val="20"/>
  <p:tag name="INCORRECTPOINTVALUE" val="10"/>
  <p:tag name="VALUES" val="Incorrect|smicln|Incorrect|smicln|Incorrect|smicln|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186EBFBFCCF4D1888EC3EA696EB658B"/>
  <p:tag name="CORRECTPOINTVALUE" val="0"/>
  <p:tag name="INCORRECTPOINTVALUE" val="0"/>
  <p:tag name="VALUES" val="Incorrect|smicln|Incorrect|smicln|Incorrect|smicln|Correc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82C79EB25D1E45EC84702693534F585F"/>
  <p:tag name="CORRECTPOINTVALUE" val="0"/>
  <p:tag name="INCORRECTPOINTVALUE" val="0"/>
  <p:tag name="VALUES" val="Correct|smicln|Incorrec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811BC44DC9024B61BEAA82618D075574"/>
  <p:tag name="CORRECTPOINTVALUE" val="0"/>
  <p:tag name="INCORRECTPOINTVALUE" val="0"/>
  <p:tag name="VALUES" val="Correct|smicln|Incorrec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186EBFBFCCF4D1888EC3EA696EB658B"/>
  <p:tag name="VALUES" val="Incorrect|smicln|Correct|smicln|Incorrect|smicln|Incorrec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-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1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654006642DF4802A83C83389CFA43A1"/>
  <p:tag name="CORRECTPOINTVALUE" val="0"/>
  <p:tag name="INCORRECTPOINTVALUE" val="0"/>
  <p:tag name="VALUES" val="Incorrect|smicln|Incorrect|smicln|Correct|smicln|Incorrec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sin(2x)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53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cos(2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37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(2x)}{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63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cos(2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6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\cos(2x)}{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16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2)=-3$, \,\, $g'(2)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05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1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+5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3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2+5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22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3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12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AE093C980644E7DAA220F7FB7DA50E0"/>
  <p:tag name="CORRECTPOINTVALUE" val="0"/>
  <p:tag name="INCORRECTPOINTVALUE" val="0"/>
  <p:tag name="VALUES" val="Incorrect|smicln|Correct|smicln|Incorrect|smicln|Incorrect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9)=-3$, \,\, $g'(9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561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3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-8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31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2-8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58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-3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56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E5AE6AA57CB24C13AAE87F2118DF3A7A"/>
  <p:tag name="CORRECTPOINTVALUE" val="0"/>
  <p:tag name="INCORRECTPOINTVALUE" val="0"/>
  <p:tag name="VALUES" val="Incorrect|smicln|Incorrect|smicln|Correct|smicln|Incorrect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2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09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23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42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23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0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3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505D2D5A71BD4506B78F1465001FF59A"/>
  <p:tag name="CORRECTPOINTVALUE" val="0"/>
  <p:tag name="INCORRECTPOINTVALUE" val="0"/>
  <p:tag name="VALUES" val="Incorrect|smicln|Correct|smicln|Incorrect|smicln|Incorrect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9)=4$, \,\, $g'(9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23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3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7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2+4x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43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14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[rgb]{0,.8,0}any} critical numb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5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 or a loc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850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7"/>
  <p:tag name="SLIDEGUID" val="E528A14CA8BE4A87A1F741F1B4A7C158"/>
  <p:tag name="CORRECTPOINTVALUE" val="0"/>
  <p:tag name="INCORRECTPOINTVALUE" val="0"/>
  <p:tag name="VALUES" val="Incorrect|smicln|Correct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8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08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3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Correct|smicln|Incorrect|smicln|Incorrect|smicln|Incorrec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Correct|smicln|Incorrect|smicln|In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1673</Words>
  <Application>Microsoft Office PowerPoint</Application>
  <PresentationFormat>On-screen Show (4:3)</PresentationFormat>
  <Paragraphs>1571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209</cp:revision>
  <dcterms:created xsi:type="dcterms:W3CDTF">2009-01-22T21:52:53Z</dcterms:created>
  <dcterms:modified xsi:type="dcterms:W3CDTF">2013-04-10T14:12:47Z</dcterms:modified>
</cp:coreProperties>
</file>