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5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6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7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8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9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10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11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12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13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4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15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6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17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18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19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20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21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notesSlides/notesSlide22.xml" ContentType="application/vnd.openxmlformats-officedocument.presentationml.notesSl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23.xml" ContentType="application/vnd.openxmlformats-officedocument.presentationml.notesSl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24.xml" ContentType="application/vnd.openxmlformats-officedocument.presentationml.notesSlid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25.xml" ContentType="application/vnd.openxmlformats-officedocument.presentationml.notesSlide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notesSlides/notesSlide26.xml" ContentType="application/vnd.openxmlformats-officedocument.presentationml.notesSlide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notesSlides/notesSlide27.xml" ContentType="application/vnd.openxmlformats-officedocument.presentationml.notesSlide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notesSlides/notesSlide28.xml" ContentType="application/vnd.openxmlformats-officedocument.presentationml.notesSlide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notesSlides/notesSlide29.xml" ContentType="application/vnd.openxmlformats-officedocument.presentationml.notesSlide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notesSlides/notesSlide30.xml" ContentType="application/vnd.openxmlformats-officedocument.presentationml.notesSlide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notesSlides/notesSlide31.xml" ContentType="application/vnd.openxmlformats-officedocument.presentationml.notesSlide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notesSlides/notesSlide32.xml" ContentType="application/vnd.openxmlformats-officedocument.presentationml.notesSlide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notesSlides/notesSlide33.xml" ContentType="application/vnd.openxmlformats-officedocument.presentationml.notesSlide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notesSlides/notesSlide34.xml" ContentType="application/vnd.openxmlformats-officedocument.presentationml.notesSlide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notesSlides/notesSlide35.xml" ContentType="application/vnd.openxmlformats-officedocument.presentationml.notesSlide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notesSlides/notesSlide36.xml" ContentType="application/vnd.openxmlformats-officedocument.presentationml.notesSlide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notesSlides/notesSlide37.xml" ContentType="application/vnd.openxmlformats-officedocument.presentationml.notesSlide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75" r:id="rId2"/>
    <p:sldId id="309" r:id="rId3"/>
    <p:sldId id="310" r:id="rId4"/>
    <p:sldId id="277" r:id="rId5"/>
    <p:sldId id="588" r:id="rId6"/>
    <p:sldId id="823" r:id="rId7"/>
    <p:sldId id="834" r:id="rId8"/>
    <p:sldId id="835" r:id="rId9"/>
    <p:sldId id="836" r:id="rId10"/>
    <p:sldId id="821" r:id="rId11"/>
    <p:sldId id="822" r:id="rId12"/>
    <p:sldId id="840" r:id="rId13"/>
    <p:sldId id="319" r:id="rId14"/>
    <p:sldId id="422" r:id="rId15"/>
    <p:sldId id="837" r:id="rId16"/>
    <p:sldId id="838" r:id="rId17"/>
    <p:sldId id="839" r:id="rId18"/>
    <p:sldId id="816" r:id="rId19"/>
    <p:sldId id="819" r:id="rId20"/>
    <p:sldId id="806" r:id="rId21"/>
    <p:sldId id="807" r:id="rId22"/>
    <p:sldId id="808" r:id="rId23"/>
    <p:sldId id="811" r:id="rId24"/>
    <p:sldId id="812" r:id="rId25"/>
    <p:sldId id="813" r:id="rId26"/>
    <p:sldId id="814" r:id="rId27"/>
    <p:sldId id="815" r:id="rId28"/>
    <p:sldId id="801" r:id="rId29"/>
    <p:sldId id="802" r:id="rId30"/>
    <p:sldId id="777" r:id="rId31"/>
    <p:sldId id="778" r:id="rId32"/>
    <p:sldId id="779" r:id="rId33"/>
    <p:sldId id="780" r:id="rId34"/>
    <p:sldId id="781" r:id="rId35"/>
    <p:sldId id="782" r:id="rId36"/>
    <p:sldId id="761" r:id="rId37"/>
    <p:sldId id="762" r:id="rId38"/>
    <p:sldId id="763" r:id="rId39"/>
    <p:sldId id="764" r:id="rId40"/>
    <p:sldId id="307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5" autoAdjust="0"/>
    <p:restoredTop sz="94660"/>
  </p:normalViewPr>
  <p:slideViewPr>
    <p:cSldViewPr>
      <p:cViewPr varScale="1">
        <p:scale>
          <a:sx n="78" d="100"/>
          <a:sy n="78" d="100"/>
        </p:scale>
        <p:origin x="-9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12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15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16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22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5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32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34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35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36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26" Type="http://schemas.openxmlformats.org/officeDocument/2006/relationships/image" Target="../media/image25.png"/><Relationship Id="rId3" Type="http://schemas.openxmlformats.org/officeDocument/2006/relationships/tags" Target="../tags/tag100.xml"/><Relationship Id="rId21" Type="http://schemas.openxmlformats.org/officeDocument/2006/relationships/notesSlide" Target="../notesSlides/notesSlide8.xml"/><Relationship Id="rId34" Type="http://schemas.openxmlformats.org/officeDocument/2006/relationships/image" Target="../media/image57.png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5" Type="http://schemas.openxmlformats.org/officeDocument/2006/relationships/image" Target="../media/image18.png"/><Relationship Id="rId33" Type="http://schemas.openxmlformats.org/officeDocument/2006/relationships/image" Target="../media/image56.png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2.png"/><Relationship Id="rId1" Type="http://schemas.openxmlformats.org/officeDocument/2006/relationships/vmlDrawing" Target="../drawings/vmlDrawing6.v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image" Target="../media/image17.png"/><Relationship Id="rId32" Type="http://schemas.openxmlformats.org/officeDocument/2006/relationships/image" Target="../media/image55.png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23" Type="http://schemas.openxmlformats.org/officeDocument/2006/relationships/image" Target="../media/image51.emf"/><Relationship Id="rId28" Type="http://schemas.openxmlformats.org/officeDocument/2006/relationships/image" Target="../media/image27.png"/><Relationship Id="rId36" Type="http://schemas.openxmlformats.org/officeDocument/2006/relationships/image" Target="../media/image58.png"/><Relationship Id="rId10" Type="http://schemas.openxmlformats.org/officeDocument/2006/relationships/tags" Target="../tags/tag107.xml"/><Relationship Id="rId19" Type="http://schemas.openxmlformats.org/officeDocument/2006/relationships/tags" Target="../tags/tag116.xml"/><Relationship Id="rId31" Type="http://schemas.openxmlformats.org/officeDocument/2006/relationships/image" Target="../media/image54.pn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oleObject" Target="../embeddings/oleObject6.bin"/><Relationship Id="rId27" Type="http://schemas.openxmlformats.org/officeDocument/2006/relationships/image" Target="../media/image26.png"/><Relationship Id="rId30" Type="http://schemas.openxmlformats.org/officeDocument/2006/relationships/image" Target="../media/image53.png"/><Relationship Id="rId35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26" Type="http://schemas.openxmlformats.org/officeDocument/2006/relationships/image" Target="../media/image26.png"/><Relationship Id="rId3" Type="http://schemas.openxmlformats.org/officeDocument/2006/relationships/tags" Target="../tags/tag118.xml"/><Relationship Id="rId21" Type="http://schemas.openxmlformats.org/officeDocument/2006/relationships/oleObject" Target="../embeddings/oleObject7.bin"/><Relationship Id="rId34" Type="http://schemas.openxmlformats.org/officeDocument/2006/relationships/image" Target="../media/image33.png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5" Type="http://schemas.openxmlformats.org/officeDocument/2006/relationships/image" Target="../media/image25.png"/><Relationship Id="rId33" Type="http://schemas.openxmlformats.org/officeDocument/2006/relationships/image" Target="../media/image65.png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notesSlide" Target="../notesSlides/notesSlide9.xml"/><Relationship Id="rId29" Type="http://schemas.openxmlformats.org/officeDocument/2006/relationships/image" Target="../media/image61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image" Target="../media/image18.png"/><Relationship Id="rId32" Type="http://schemas.openxmlformats.org/officeDocument/2006/relationships/image" Target="../media/image64.png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image" Target="../media/image17.png"/><Relationship Id="rId28" Type="http://schemas.openxmlformats.org/officeDocument/2006/relationships/image" Target="../media/image60.png"/><Relationship Id="rId10" Type="http://schemas.openxmlformats.org/officeDocument/2006/relationships/tags" Target="../tags/tag12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3.png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image" Target="../media/image59.emf"/><Relationship Id="rId27" Type="http://schemas.openxmlformats.org/officeDocument/2006/relationships/image" Target="../media/image27.png"/><Relationship Id="rId30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18" Type="http://schemas.openxmlformats.org/officeDocument/2006/relationships/tags" Target="../tags/tag150.xml"/><Relationship Id="rId26" Type="http://schemas.openxmlformats.org/officeDocument/2006/relationships/image" Target="../media/image18.png"/><Relationship Id="rId3" Type="http://schemas.openxmlformats.org/officeDocument/2006/relationships/tags" Target="../tags/tag135.xml"/><Relationship Id="rId21" Type="http://schemas.openxmlformats.org/officeDocument/2006/relationships/oleObject" Target="../embeddings/oleObject8.bin"/><Relationship Id="rId34" Type="http://schemas.openxmlformats.org/officeDocument/2006/relationships/image" Target="../media/image33.png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tags" Target="../tags/tag149.xml"/><Relationship Id="rId25" Type="http://schemas.openxmlformats.org/officeDocument/2006/relationships/image" Target="../media/image17.png"/><Relationship Id="rId33" Type="http://schemas.openxmlformats.org/officeDocument/2006/relationships/image" Target="../media/image65.png"/><Relationship Id="rId2" Type="http://schemas.openxmlformats.org/officeDocument/2006/relationships/tags" Target="../tags/tag134.xml"/><Relationship Id="rId16" Type="http://schemas.openxmlformats.org/officeDocument/2006/relationships/tags" Target="../tags/tag148.xml"/><Relationship Id="rId20" Type="http://schemas.openxmlformats.org/officeDocument/2006/relationships/notesSlide" Target="../notesSlides/notesSlide10.xml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8.v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24" Type="http://schemas.openxmlformats.org/officeDocument/2006/relationships/image" Target="../media/image62.png"/><Relationship Id="rId32" Type="http://schemas.openxmlformats.org/officeDocument/2006/relationships/image" Target="../media/image64.png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23" Type="http://schemas.openxmlformats.org/officeDocument/2006/relationships/image" Target="../media/image67.png"/><Relationship Id="rId28" Type="http://schemas.openxmlformats.org/officeDocument/2006/relationships/image" Target="../media/image26.png"/><Relationship Id="rId10" Type="http://schemas.openxmlformats.org/officeDocument/2006/relationships/tags" Target="../tags/tag14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1.png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Relationship Id="rId22" Type="http://schemas.openxmlformats.org/officeDocument/2006/relationships/image" Target="../media/image66.emf"/><Relationship Id="rId27" Type="http://schemas.openxmlformats.org/officeDocument/2006/relationships/image" Target="../media/image25.png"/><Relationship Id="rId30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7" Type="http://schemas.openxmlformats.org/officeDocument/2006/relationships/image" Target="../media/image69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image" Target="../media/image68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7" Type="http://schemas.openxmlformats.org/officeDocument/2006/relationships/image" Target="../media/image70.pn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image" Target="../media/image68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image" Target="../media/image18.png"/><Relationship Id="rId3" Type="http://schemas.openxmlformats.org/officeDocument/2006/relationships/tags" Target="../tags/tag15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0.png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image" Target="../media/image17.png"/><Relationship Id="rId33" Type="http://schemas.openxmlformats.org/officeDocument/2006/relationships/image" Target="../media/image19.png"/><Relationship Id="rId38" Type="http://schemas.openxmlformats.org/officeDocument/2006/relationships/image" Target="../media/image22.png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image" Target="../media/image71.emf"/><Relationship Id="rId32" Type="http://schemas.openxmlformats.org/officeDocument/2006/relationships/image" Target="../media/image74.png"/><Relationship Id="rId37" Type="http://schemas.openxmlformats.org/officeDocument/2006/relationships/image" Target="../media/image30.png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oleObject" Target="../embeddings/oleObject9.bin"/><Relationship Id="rId28" Type="http://schemas.openxmlformats.org/officeDocument/2006/relationships/image" Target="../media/image26.png"/><Relationship Id="rId36" Type="http://schemas.openxmlformats.org/officeDocument/2006/relationships/image" Target="../media/image76.png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image" Target="../media/image73.png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notesSlide" Target="../notesSlides/notesSlide13.xml"/><Relationship Id="rId27" Type="http://schemas.openxmlformats.org/officeDocument/2006/relationships/image" Target="../media/image25.png"/><Relationship Id="rId30" Type="http://schemas.openxmlformats.org/officeDocument/2006/relationships/image" Target="../media/image72.png"/><Relationship Id="rId35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26" Type="http://schemas.openxmlformats.org/officeDocument/2006/relationships/image" Target="../media/image18.png"/><Relationship Id="rId3" Type="http://schemas.openxmlformats.org/officeDocument/2006/relationships/tags" Target="../tags/tag177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9.png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5" Type="http://schemas.openxmlformats.org/officeDocument/2006/relationships/image" Target="../media/image17.png"/><Relationship Id="rId33" Type="http://schemas.openxmlformats.org/officeDocument/2006/relationships/image" Target="../media/image79.png"/><Relationship Id="rId38" Type="http://schemas.openxmlformats.org/officeDocument/2006/relationships/image" Target="../media/image22.png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0" Type="http://schemas.openxmlformats.org/officeDocument/2006/relationships/tags" Target="../tags/tag194.xml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24" Type="http://schemas.openxmlformats.org/officeDocument/2006/relationships/image" Target="../media/image77.emf"/><Relationship Id="rId32" Type="http://schemas.openxmlformats.org/officeDocument/2006/relationships/image" Target="../media/image78.png"/><Relationship Id="rId37" Type="http://schemas.openxmlformats.org/officeDocument/2006/relationships/image" Target="../media/image80.png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26.png"/><Relationship Id="rId36" Type="http://schemas.openxmlformats.org/officeDocument/2006/relationships/image" Target="../media/image75.png"/><Relationship Id="rId10" Type="http://schemas.openxmlformats.org/officeDocument/2006/relationships/tags" Target="../tags/tag184.xml"/><Relationship Id="rId19" Type="http://schemas.openxmlformats.org/officeDocument/2006/relationships/tags" Target="../tags/tag193.xml"/><Relationship Id="rId31" Type="http://schemas.openxmlformats.org/officeDocument/2006/relationships/image" Target="../media/image73.png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notesSlide" Target="../notesSlides/notesSlide14.xml"/><Relationship Id="rId27" Type="http://schemas.openxmlformats.org/officeDocument/2006/relationships/image" Target="../media/image25.png"/><Relationship Id="rId30" Type="http://schemas.openxmlformats.org/officeDocument/2006/relationships/image" Target="../media/image72.png"/><Relationship Id="rId35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tags" Target="../tags/tag20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196.xml"/><Relationship Id="rId21" Type="http://schemas.openxmlformats.org/officeDocument/2006/relationships/image" Target="../media/image81.emf"/><Relationship Id="rId7" Type="http://schemas.openxmlformats.org/officeDocument/2006/relationships/tags" Target="../tags/tag200.xml"/><Relationship Id="rId12" Type="http://schemas.openxmlformats.org/officeDocument/2006/relationships/tags" Target="../tags/tag205.xml"/><Relationship Id="rId17" Type="http://schemas.openxmlformats.org/officeDocument/2006/relationships/tags" Target="../tags/tag210.xml"/><Relationship Id="rId25" Type="http://schemas.openxmlformats.org/officeDocument/2006/relationships/image" Target="../media/image26.png"/><Relationship Id="rId2" Type="http://schemas.openxmlformats.org/officeDocument/2006/relationships/tags" Target="../tags/tag195.xml"/><Relationship Id="rId16" Type="http://schemas.openxmlformats.org/officeDocument/2006/relationships/tags" Target="../tags/tag209.xml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30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198.xml"/><Relationship Id="rId15" Type="http://schemas.openxmlformats.org/officeDocument/2006/relationships/tags" Target="../tags/tag208.xml"/><Relationship Id="rId23" Type="http://schemas.openxmlformats.org/officeDocument/2006/relationships/image" Target="../media/image18.png"/><Relationship Id="rId28" Type="http://schemas.openxmlformats.org/officeDocument/2006/relationships/image" Target="../media/image36.png"/><Relationship Id="rId10" Type="http://schemas.openxmlformats.org/officeDocument/2006/relationships/tags" Target="../tags/tag203.xml"/><Relationship Id="rId19" Type="http://schemas.openxmlformats.org/officeDocument/2006/relationships/notesSlide" Target="../notesSlides/notesSlide15.xml"/><Relationship Id="rId31" Type="http://schemas.openxmlformats.org/officeDocument/2006/relationships/image" Target="../media/image38.png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Relationship Id="rId22" Type="http://schemas.openxmlformats.org/officeDocument/2006/relationships/image" Target="../media/image17.png"/><Relationship Id="rId27" Type="http://schemas.openxmlformats.org/officeDocument/2006/relationships/image" Target="../media/image82.png"/><Relationship Id="rId30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openxmlformats.org/officeDocument/2006/relationships/tags" Target="../tags/tag22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84.png"/><Relationship Id="rId3" Type="http://schemas.openxmlformats.org/officeDocument/2006/relationships/tags" Target="../tags/tag212.xml"/><Relationship Id="rId21" Type="http://schemas.openxmlformats.org/officeDocument/2006/relationships/image" Target="../media/image83.emf"/><Relationship Id="rId7" Type="http://schemas.openxmlformats.org/officeDocument/2006/relationships/tags" Target="../tags/tag216.xml"/><Relationship Id="rId12" Type="http://schemas.openxmlformats.org/officeDocument/2006/relationships/tags" Target="../tags/tag221.xml"/><Relationship Id="rId17" Type="http://schemas.openxmlformats.org/officeDocument/2006/relationships/tags" Target="../tags/tag226.xml"/><Relationship Id="rId25" Type="http://schemas.openxmlformats.org/officeDocument/2006/relationships/image" Target="../media/image26.png"/><Relationship Id="rId2" Type="http://schemas.openxmlformats.org/officeDocument/2006/relationships/tags" Target="../tags/tag211.xml"/><Relationship Id="rId16" Type="http://schemas.openxmlformats.org/officeDocument/2006/relationships/tags" Target="../tags/tag225.xml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87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24" Type="http://schemas.openxmlformats.org/officeDocument/2006/relationships/image" Target="../media/image25.png"/><Relationship Id="rId32" Type="http://schemas.openxmlformats.org/officeDocument/2006/relationships/image" Target="../media/image90.png"/><Relationship Id="rId5" Type="http://schemas.openxmlformats.org/officeDocument/2006/relationships/tags" Target="../tags/tag214.xml"/><Relationship Id="rId15" Type="http://schemas.openxmlformats.org/officeDocument/2006/relationships/tags" Target="../tags/tag224.xml"/><Relationship Id="rId23" Type="http://schemas.openxmlformats.org/officeDocument/2006/relationships/image" Target="../media/image18.png"/><Relationship Id="rId28" Type="http://schemas.openxmlformats.org/officeDocument/2006/relationships/image" Target="../media/image86.png"/><Relationship Id="rId10" Type="http://schemas.openxmlformats.org/officeDocument/2006/relationships/tags" Target="../tags/tag219.xml"/><Relationship Id="rId19" Type="http://schemas.openxmlformats.org/officeDocument/2006/relationships/notesSlide" Target="../notesSlides/notesSlide16.xml"/><Relationship Id="rId31" Type="http://schemas.openxmlformats.org/officeDocument/2006/relationships/image" Target="../media/image89.png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tags" Target="../tags/tag223.xml"/><Relationship Id="rId22" Type="http://schemas.openxmlformats.org/officeDocument/2006/relationships/image" Target="../media/image17.png"/><Relationship Id="rId27" Type="http://schemas.openxmlformats.org/officeDocument/2006/relationships/image" Target="../media/image85.png"/><Relationship Id="rId30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tags" Target="../tags/tag238.xml"/><Relationship Id="rId18" Type="http://schemas.openxmlformats.org/officeDocument/2006/relationships/tags" Target="../tags/tag243.xml"/><Relationship Id="rId26" Type="http://schemas.openxmlformats.org/officeDocument/2006/relationships/image" Target="../media/image26.png"/><Relationship Id="rId3" Type="http://schemas.openxmlformats.org/officeDocument/2006/relationships/tags" Target="../tags/tag228.xml"/><Relationship Id="rId21" Type="http://schemas.openxmlformats.org/officeDocument/2006/relationships/oleObject" Target="../embeddings/oleObject13.bin"/><Relationship Id="rId34" Type="http://schemas.openxmlformats.org/officeDocument/2006/relationships/image" Target="../media/image90.png"/><Relationship Id="rId7" Type="http://schemas.openxmlformats.org/officeDocument/2006/relationships/tags" Target="../tags/tag232.xml"/><Relationship Id="rId12" Type="http://schemas.openxmlformats.org/officeDocument/2006/relationships/tags" Target="../tags/tag237.xml"/><Relationship Id="rId17" Type="http://schemas.openxmlformats.org/officeDocument/2006/relationships/tags" Target="../tags/tag242.xml"/><Relationship Id="rId25" Type="http://schemas.openxmlformats.org/officeDocument/2006/relationships/image" Target="../media/image25.png"/><Relationship Id="rId33" Type="http://schemas.openxmlformats.org/officeDocument/2006/relationships/image" Target="../media/image65.png"/><Relationship Id="rId2" Type="http://schemas.openxmlformats.org/officeDocument/2006/relationships/tags" Target="../tags/tag227.xml"/><Relationship Id="rId16" Type="http://schemas.openxmlformats.org/officeDocument/2006/relationships/tags" Target="../tags/tag241.xml"/><Relationship Id="rId20" Type="http://schemas.openxmlformats.org/officeDocument/2006/relationships/notesSlide" Target="../notesSlides/notesSlide17.xml"/><Relationship Id="rId29" Type="http://schemas.openxmlformats.org/officeDocument/2006/relationships/image" Target="../media/image62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24" Type="http://schemas.openxmlformats.org/officeDocument/2006/relationships/image" Target="../media/image18.png"/><Relationship Id="rId32" Type="http://schemas.openxmlformats.org/officeDocument/2006/relationships/image" Target="../media/image64.png"/><Relationship Id="rId5" Type="http://schemas.openxmlformats.org/officeDocument/2006/relationships/tags" Target="../tags/tag230.xml"/><Relationship Id="rId15" Type="http://schemas.openxmlformats.org/officeDocument/2006/relationships/tags" Target="../tags/tag240.xml"/><Relationship Id="rId23" Type="http://schemas.openxmlformats.org/officeDocument/2006/relationships/image" Target="../media/image17.png"/><Relationship Id="rId28" Type="http://schemas.openxmlformats.org/officeDocument/2006/relationships/image" Target="../media/image92.png"/><Relationship Id="rId10" Type="http://schemas.openxmlformats.org/officeDocument/2006/relationships/tags" Target="../tags/tag23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1.png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tags" Target="../tags/tag239.xml"/><Relationship Id="rId22" Type="http://schemas.openxmlformats.org/officeDocument/2006/relationships/image" Target="../media/image91.emf"/><Relationship Id="rId27" Type="http://schemas.openxmlformats.org/officeDocument/2006/relationships/image" Target="../media/image27.png"/><Relationship Id="rId30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tags" Target="../tags/tag255.xml"/><Relationship Id="rId18" Type="http://schemas.openxmlformats.org/officeDocument/2006/relationships/tags" Target="../tags/tag260.xml"/><Relationship Id="rId26" Type="http://schemas.openxmlformats.org/officeDocument/2006/relationships/image" Target="../media/image26.png"/><Relationship Id="rId3" Type="http://schemas.openxmlformats.org/officeDocument/2006/relationships/tags" Target="../tags/tag245.xml"/><Relationship Id="rId21" Type="http://schemas.openxmlformats.org/officeDocument/2006/relationships/oleObject" Target="../embeddings/oleObject14.bin"/><Relationship Id="rId34" Type="http://schemas.openxmlformats.org/officeDocument/2006/relationships/image" Target="../media/image22.png"/><Relationship Id="rId7" Type="http://schemas.openxmlformats.org/officeDocument/2006/relationships/tags" Target="../tags/tag249.xml"/><Relationship Id="rId12" Type="http://schemas.openxmlformats.org/officeDocument/2006/relationships/tags" Target="../tags/tag254.xml"/><Relationship Id="rId17" Type="http://schemas.openxmlformats.org/officeDocument/2006/relationships/tags" Target="../tags/tag259.xml"/><Relationship Id="rId25" Type="http://schemas.openxmlformats.org/officeDocument/2006/relationships/image" Target="../media/image25.png"/><Relationship Id="rId33" Type="http://schemas.openxmlformats.org/officeDocument/2006/relationships/image" Target="../media/image97.png"/><Relationship Id="rId2" Type="http://schemas.openxmlformats.org/officeDocument/2006/relationships/tags" Target="../tags/tag244.xml"/><Relationship Id="rId16" Type="http://schemas.openxmlformats.org/officeDocument/2006/relationships/tags" Target="../tags/tag258.xml"/><Relationship Id="rId20" Type="http://schemas.openxmlformats.org/officeDocument/2006/relationships/notesSlide" Target="../notesSlides/notesSlide18.xml"/><Relationship Id="rId29" Type="http://schemas.openxmlformats.org/officeDocument/2006/relationships/image" Target="../media/image94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24" Type="http://schemas.openxmlformats.org/officeDocument/2006/relationships/image" Target="../media/image18.png"/><Relationship Id="rId32" Type="http://schemas.openxmlformats.org/officeDocument/2006/relationships/image" Target="../media/image96.png"/><Relationship Id="rId5" Type="http://schemas.openxmlformats.org/officeDocument/2006/relationships/tags" Target="../tags/tag247.xml"/><Relationship Id="rId15" Type="http://schemas.openxmlformats.org/officeDocument/2006/relationships/tags" Target="../tags/tag257.xml"/><Relationship Id="rId23" Type="http://schemas.openxmlformats.org/officeDocument/2006/relationships/image" Target="../media/image17.png"/><Relationship Id="rId28" Type="http://schemas.openxmlformats.org/officeDocument/2006/relationships/image" Target="../media/image60.png"/><Relationship Id="rId10" Type="http://schemas.openxmlformats.org/officeDocument/2006/relationships/tags" Target="../tags/tag25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5.png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tags" Target="../tags/tag256.xml"/><Relationship Id="rId22" Type="http://schemas.openxmlformats.org/officeDocument/2006/relationships/image" Target="../media/image93.emf"/><Relationship Id="rId27" Type="http://schemas.openxmlformats.org/officeDocument/2006/relationships/image" Target="../media/image27.png"/><Relationship Id="rId30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tags" Target="../tags/tag272.xml"/><Relationship Id="rId18" Type="http://schemas.openxmlformats.org/officeDocument/2006/relationships/tags" Target="../tags/tag277.xml"/><Relationship Id="rId26" Type="http://schemas.openxmlformats.org/officeDocument/2006/relationships/image" Target="../media/image26.png"/><Relationship Id="rId3" Type="http://schemas.openxmlformats.org/officeDocument/2006/relationships/tags" Target="../tags/tag262.xml"/><Relationship Id="rId21" Type="http://schemas.openxmlformats.org/officeDocument/2006/relationships/oleObject" Target="../embeddings/oleObject15.bin"/><Relationship Id="rId34" Type="http://schemas.openxmlformats.org/officeDocument/2006/relationships/image" Target="../media/image22.png"/><Relationship Id="rId7" Type="http://schemas.openxmlformats.org/officeDocument/2006/relationships/tags" Target="../tags/tag266.xml"/><Relationship Id="rId12" Type="http://schemas.openxmlformats.org/officeDocument/2006/relationships/tags" Target="../tags/tag271.xml"/><Relationship Id="rId17" Type="http://schemas.openxmlformats.org/officeDocument/2006/relationships/tags" Target="../tags/tag276.xml"/><Relationship Id="rId25" Type="http://schemas.openxmlformats.org/officeDocument/2006/relationships/image" Target="../media/image25.png"/><Relationship Id="rId33" Type="http://schemas.openxmlformats.org/officeDocument/2006/relationships/image" Target="../media/image97.png"/><Relationship Id="rId2" Type="http://schemas.openxmlformats.org/officeDocument/2006/relationships/tags" Target="../tags/tag261.xml"/><Relationship Id="rId16" Type="http://schemas.openxmlformats.org/officeDocument/2006/relationships/tags" Target="../tags/tag275.xml"/><Relationship Id="rId20" Type="http://schemas.openxmlformats.org/officeDocument/2006/relationships/notesSlide" Target="../notesSlides/notesSlide19.xml"/><Relationship Id="rId29" Type="http://schemas.openxmlformats.org/officeDocument/2006/relationships/image" Target="../media/image94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65.xml"/><Relationship Id="rId11" Type="http://schemas.openxmlformats.org/officeDocument/2006/relationships/tags" Target="../tags/tag270.xml"/><Relationship Id="rId24" Type="http://schemas.openxmlformats.org/officeDocument/2006/relationships/image" Target="../media/image18.png"/><Relationship Id="rId32" Type="http://schemas.openxmlformats.org/officeDocument/2006/relationships/image" Target="../media/image62.png"/><Relationship Id="rId5" Type="http://schemas.openxmlformats.org/officeDocument/2006/relationships/tags" Target="../tags/tag264.xml"/><Relationship Id="rId15" Type="http://schemas.openxmlformats.org/officeDocument/2006/relationships/tags" Target="../tags/tag274.xml"/><Relationship Id="rId23" Type="http://schemas.openxmlformats.org/officeDocument/2006/relationships/image" Target="../media/image17.png"/><Relationship Id="rId28" Type="http://schemas.openxmlformats.org/officeDocument/2006/relationships/image" Target="../media/image92.png"/><Relationship Id="rId10" Type="http://schemas.openxmlformats.org/officeDocument/2006/relationships/tags" Target="../tags/tag26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6.png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tags" Target="../tags/tag273.xml"/><Relationship Id="rId22" Type="http://schemas.openxmlformats.org/officeDocument/2006/relationships/image" Target="../media/image98.emf"/><Relationship Id="rId27" Type="http://schemas.openxmlformats.org/officeDocument/2006/relationships/image" Target="../media/image27.png"/><Relationship Id="rId30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84.xml"/><Relationship Id="rId13" Type="http://schemas.openxmlformats.org/officeDocument/2006/relationships/tags" Target="../tags/tag289.xml"/><Relationship Id="rId18" Type="http://schemas.openxmlformats.org/officeDocument/2006/relationships/tags" Target="../tags/tag294.xml"/><Relationship Id="rId26" Type="http://schemas.openxmlformats.org/officeDocument/2006/relationships/image" Target="../media/image96.png"/><Relationship Id="rId3" Type="http://schemas.openxmlformats.org/officeDocument/2006/relationships/tags" Target="../tags/tag279.xml"/><Relationship Id="rId21" Type="http://schemas.openxmlformats.org/officeDocument/2006/relationships/oleObject" Target="../embeddings/oleObject16.bin"/><Relationship Id="rId34" Type="http://schemas.openxmlformats.org/officeDocument/2006/relationships/image" Target="../media/image22.png"/><Relationship Id="rId7" Type="http://schemas.openxmlformats.org/officeDocument/2006/relationships/tags" Target="../tags/tag283.xml"/><Relationship Id="rId12" Type="http://schemas.openxmlformats.org/officeDocument/2006/relationships/tags" Target="../tags/tag288.xml"/><Relationship Id="rId17" Type="http://schemas.openxmlformats.org/officeDocument/2006/relationships/tags" Target="../tags/tag293.xml"/><Relationship Id="rId25" Type="http://schemas.openxmlformats.org/officeDocument/2006/relationships/image" Target="../media/image95.png"/><Relationship Id="rId33" Type="http://schemas.openxmlformats.org/officeDocument/2006/relationships/image" Target="../media/image27.png"/><Relationship Id="rId2" Type="http://schemas.openxmlformats.org/officeDocument/2006/relationships/tags" Target="../tags/tag278.xml"/><Relationship Id="rId16" Type="http://schemas.openxmlformats.org/officeDocument/2006/relationships/tags" Target="../tags/tag292.xml"/><Relationship Id="rId20" Type="http://schemas.openxmlformats.org/officeDocument/2006/relationships/notesSlide" Target="../notesSlides/notesSlide20.xml"/><Relationship Id="rId29" Type="http://schemas.openxmlformats.org/officeDocument/2006/relationships/image" Target="../media/image17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82.xml"/><Relationship Id="rId11" Type="http://schemas.openxmlformats.org/officeDocument/2006/relationships/tags" Target="../tags/tag287.xml"/><Relationship Id="rId24" Type="http://schemas.openxmlformats.org/officeDocument/2006/relationships/image" Target="../media/image94.png"/><Relationship Id="rId32" Type="http://schemas.openxmlformats.org/officeDocument/2006/relationships/image" Target="../media/image26.png"/><Relationship Id="rId5" Type="http://schemas.openxmlformats.org/officeDocument/2006/relationships/tags" Target="../tags/tag281.xml"/><Relationship Id="rId15" Type="http://schemas.openxmlformats.org/officeDocument/2006/relationships/tags" Target="../tags/tag291.xml"/><Relationship Id="rId23" Type="http://schemas.openxmlformats.org/officeDocument/2006/relationships/image" Target="../media/image67.png"/><Relationship Id="rId28" Type="http://schemas.openxmlformats.org/officeDocument/2006/relationships/image" Target="../media/image62.png"/><Relationship Id="rId10" Type="http://schemas.openxmlformats.org/officeDocument/2006/relationships/tags" Target="../tags/tag28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5.png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4" Type="http://schemas.openxmlformats.org/officeDocument/2006/relationships/tags" Target="../tags/tag290.xml"/><Relationship Id="rId22" Type="http://schemas.openxmlformats.org/officeDocument/2006/relationships/image" Target="../media/image99.emf"/><Relationship Id="rId27" Type="http://schemas.openxmlformats.org/officeDocument/2006/relationships/image" Target="../media/image97.png"/><Relationship Id="rId30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13" Type="http://schemas.openxmlformats.org/officeDocument/2006/relationships/tags" Target="../tags/tag306.xml"/><Relationship Id="rId18" Type="http://schemas.openxmlformats.org/officeDocument/2006/relationships/tags" Target="../tags/tag311.xml"/><Relationship Id="rId26" Type="http://schemas.openxmlformats.org/officeDocument/2006/relationships/image" Target="../media/image26.png"/><Relationship Id="rId3" Type="http://schemas.openxmlformats.org/officeDocument/2006/relationships/tags" Target="../tags/tag296.xml"/><Relationship Id="rId21" Type="http://schemas.openxmlformats.org/officeDocument/2006/relationships/oleObject" Target="../embeddings/oleObject17.bin"/><Relationship Id="rId34" Type="http://schemas.openxmlformats.org/officeDocument/2006/relationships/image" Target="../media/image22.png"/><Relationship Id="rId7" Type="http://schemas.openxmlformats.org/officeDocument/2006/relationships/tags" Target="../tags/tag300.xml"/><Relationship Id="rId12" Type="http://schemas.openxmlformats.org/officeDocument/2006/relationships/tags" Target="../tags/tag305.xml"/><Relationship Id="rId17" Type="http://schemas.openxmlformats.org/officeDocument/2006/relationships/tags" Target="../tags/tag310.xml"/><Relationship Id="rId25" Type="http://schemas.openxmlformats.org/officeDocument/2006/relationships/image" Target="../media/image25.png"/><Relationship Id="rId33" Type="http://schemas.openxmlformats.org/officeDocument/2006/relationships/image" Target="../media/image104.png"/><Relationship Id="rId2" Type="http://schemas.openxmlformats.org/officeDocument/2006/relationships/tags" Target="../tags/tag295.xml"/><Relationship Id="rId16" Type="http://schemas.openxmlformats.org/officeDocument/2006/relationships/tags" Target="../tags/tag309.xml"/><Relationship Id="rId20" Type="http://schemas.openxmlformats.org/officeDocument/2006/relationships/notesSlide" Target="../notesSlides/notesSlide21.xml"/><Relationship Id="rId29" Type="http://schemas.openxmlformats.org/officeDocument/2006/relationships/image" Target="../media/image101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99.xml"/><Relationship Id="rId11" Type="http://schemas.openxmlformats.org/officeDocument/2006/relationships/tags" Target="../tags/tag304.xml"/><Relationship Id="rId24" Type="http://schemas.openxmlformats.org/officeDocument/2006/relationships/image" Target="../media/image18.png"/><Relationship Id="rId32" Type="http://schemas.openxmlformats.org/officeDocument/2006/relationships/image" Target="../media/image62.png"/><Relationship Id="rId5" Type="http://schemas.openxmlformats.org/officeDocument/2006/relationships/tags" Target="../tags/tag298.xml"/><Relationship Id="rId15" Type="http://schemas.openxmlformats.org/officeDocument/2006/relationships/tags" Target="../tags/tag308.xml"/><Relationship Id="rId23" Type="http://schemas.openxmlformats.org/officeDocument/2006/relationships/image" Target="../media/image17.png"/><Relationship Id="rId28" Type="http://schemas.openxmlformats.org/officeDocument/2006/relationships/image" Target="../media/image92.png"/><Relationship Id="rId10" Type="http://schemas.openxmlformats.org/officeDocument/2006/relationships/tags" Target="../tags/tag30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3.png"/><Relationship Id="rId4" Type="http://schemas.openxmlformats.org/officeDocument/2006/relationships/tags" Target="../tags/tag297.xml"/><Relationship Id="rId9" Type="http://schemas.openxmlformats.org/officeDocument/2006/relationships/tags" Target="../tags/tag302.xml"/><Relationship Id="rId14" Type="http://schemas.openxmlformats.org/officeDocument/2006/relationships/tags" Target="../tags/tag307.xml"/><Relationship Id="rId22" Type="http://schemas.openxmlformats.org/officeDocument/2006/relationships/image" Target="../media/image100.emf"/><Relationship Id="rId27" Type="http://schemas.openxmlformats.org/officeDocument/2006/relationships/image" Target="../media/image27.png"/><Relationship Id="rId30" Type="http://schemas.openxmlformats.org/officeDocument/2006/relationships/image" Target="../media/image10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13" Type="http://schemas.openxmlformats.org/officeDocument/2006/relationships/tags" Target="../tags/tag323.xml"/><Relationship Id="rId18" Type="http://schemas.openxmlformats.org/officeDocument/2006/relationships/tags" Target="../tags/tag328.xml"/><Relationship Id="rId26" Type="http://schemas.openxmlformats.org/officeDocument/2006/relationships/image" Target="../media/image26.png"/><Relationship Id="rId3" Type="http://schemas.openxmlformats.org/officeDocument/2006/relationships/tags" Target="../tags/tag313.xml"/><Relationship Id="rId21" Type="http://schemas.openxmlformats.org/officeDocument/2006/relationships/oleObject" Target="../embeddings/oleObject18.bin"/><Relationship Id="rId34" Type="http://schemas.openxmlformats.org/officeDocument/2006/relationships/image" Target="../media/image22.png"/><Relationship Id="rId7" Type="http://schemas.openxmlformats.org/officeDocument/2006/relationships/tags" Target="../tags/tag317.xml"/><Relationship Id="rId12" Type="http://schemas.openxmlformats.org/officeDocument/2006/relationships/tags" Target="../tags/tag322.xml"/><Relationship Id="rId17" Type="http://schemas.openxmlformats.org/officeDocument/2006/relationships/tags" Target="../tags/tag327.xml"/><Relationship Id="rId25" Type="http://schemas.openxmlformats.org/officeDocument/2006/relationships/image" Target="../media/image25.png"/><Relationship Id="rId33" Type="http://schemas.openxmlformats.org/officeDocument/2006/relationships/image" Target="../media/image104.png"/><Relationship Id="rId2" Type="http://schemas.openxmlformats.org/officeDocument/2006/relationships/tags" Target="../tags/tag312.xml"/><Relationship Id="rId16" Type="http://schemas.openxmlformats.org/officeDocument/2006/relationships/tags" Target="../tags/tag326.xml"/><Relationship Id="rId20" Type="http://schemas.openxmlformats.org/officeDocument/2006/relationships/notesSlide" Target="../notesSlides/notesSlide22.xml"/><Relationship Id="rId29" Type="http://schemas.openxmlformats.org/officeDocument/2006/relationships/image" Target="../media/image106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24" Type="http://schemas.openxmlformats.org/officeDocument/2006/relationships/image" Target="../media/image18.png"/><Relationship Id="rId32" Type="http://schemas.openxmlformats.org/officeDocument/2006/relationships/image" Target="../media/image103.png"/><Relationship Id="rId5" Type="http://schemas.openxmlformats.org/officeDocument/2006/relationships/tags" Target="../tags/tag315.xml"/><Relationship Id="rId15" Type="http://schemas.openxmlformats.org/officeDocument/2006/relationships/tags" Target="../tags/tag325.xml"/><Relationship Id="rId23" Type="http://schemas.openxmlformats.org/officeDocument/2006/relationships/image" Target="../media/image17.png"/><Relationship Id="rId28" Type="http://schemas.openxmlformats.org/officeDocument/2006/relationships/image" Target="../media/image62.png"/><Relationship Id="rId10" Type="http://schemas.openxmlformats.org/officeDocument/2006/relationships/tags" Target="../tags/tag32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2.png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tags" Target="../tags/tag324.xml"/><Relationship Id="rId22" Type="http://schemas.openxmlformats.org/officeDocument/2006/relationships/image" Target="../media/image105.emf"/><Relationship Id="rId27" Type="http://schemas.openxmlformats.org/officeDocument/2006/relationships/image" Target="../media/image27.png"/><Relationship Id="rId30" Type="http://schemas.openxmlformats.org/officeDocument/2006/relationships/image" Target="../media/image10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tags" Target="../tags/tag340.xml"/><Relationship Id="rId18" Type="http://schemas.openxmlformats.org/officeDocument/2006/relationships/tags" Target="../tags/tag345.xml"/><Relationship Id="rId26" Type="http://schemas.openxmlformats.org/officeDocument/2006/relationships/image" Target="../media/image26.png"/><Relationship Id="rId3" Type="http://schemas.openxmlformats.org/officeDocument/2006/relationships/tags" Target="../tags/tag330.xml"/><Relationship Id="rId21" Type="http://schemas.openxmlformats.org/officeDocument/2006/relationships/oleObject" Target="../embeddings/oleObject19.bin"/><Relationship Id="rId34" Type="http://schemas.openxmlformats.org/officeDocument/2006/relationships/image" Target="../media/image22.png"/><Relationship Id="rId7" Type="http://schemas.openxmlformats.org/officeDocument/2006/relationships/tags" Target="../tags/tag334.xml"/><Relationship Id="rId12" Type="http://schemas.openxmlformats.org/officeDocument/2006/relationships/tags" Target="../tags/tag339.xml"/><Relationship Id="rId17" Type="http://schemas.openxmlformats.org/officeDocument/2006/relationships/tags" Target="../tags/tag344.xml"/><Relationship Id="rId25" Type="http://schemas.openxmlformats.org/officeDocument/2006/relationships/image" Target="../media/image25.png"/><Relationship Id="rId33" Type="http://schemas.openxmlformats.org/officeDocument/2006/relationships/image" Target="../media/image110.png"/><Relationship Id="rId2" Type="http://schemas.openxmlformats.org/officeDocument/2006/relationships/tags" Target="../tags/tag329.xml"/><Relationship Id="rId16" Type="http://schemas.openxmlformats.org/officeDocument/2006/relationships/tags" Target="../tags/tag343.xml"/><Relationship Id="rId20" Type="http://schemas.openxmlformats.org/officeDocument/2006/relationships/notesSlide" Target="../notesSlides/notesSlide23.xml"/><Relationship Id="rId29" Type="http://schemas.openxmlformats.org/officeDocument/2006/relationships/image" Target="../media/image92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33.xml"/><Relationship Id="rId11" Type="http://schemas.openxmlformats.org/officeDocument/2006/relationships/tags" Target="../tags/tag338.xml"/><Relationship Id="rId24" Type="http://schemas.openxmlformats.org/officeDocument/2006/relationships/image" Target="../media/image18.png"/><Relationship Id="rId32" Type="http://schemas.openxmlformats.org/officeDocument/2006/relationships/image" Target="../media/image109.png"/><Relationship Id="rId5" Type="http://schemas.openxmlformats.org/officeDocument/2006/relationships/tags" Target="../tags/tag332.xml"/><Relationship Id="rId15" Type="http://schemas.openxmlformats.org/officeDocument/2006/relationships/tags" Target="../tags/tag342.xml"/><Relationship Id="rId23" Type="http://schemas.openxmlformats.org/officeDocument/2006/relationships/image" Target="../media/image17.png"/><Relationship Id="rId28" Type="http://schemas.openxmlformats.org/officeDocument/2006/relationships/image" Target="../media/image62.png"/><Relationship Id="rId10" Type="http://schemas.openxmlformats.org/officeDocument/2006/relationships/tags" Target="../tags/tag33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2.png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openxmlformats.org/officeDocument/2006/relationships/tags" Target="../tags/tag341.xml"/><Relationship Id="rId22" Type="http://schemas.openxmlformats.org/officeDocument/2006/relationships/image" Target="../media/image107.emf"/><Relationship Id="rId27" Type="http://schemas.openxmlformats.org/officeDocument/2006/relationships/image" Target="../media/image27.png"/><Relationship Id="rId30" Type="http://schemas.openxmlformats.org/officeDocument/2006/relationships/image" Target="../media/image10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52.xml"/><Relationship Id="rId13" Type="http://schemas.openxmlformats.org/officeDocument/2006/relationships/tags" Target="../tags/tag357.xml"/><Relationship Id="rId18" Type="http://schemas.openxmlformats.org/officeDocument/2006/relationships/tags" Target="../tags/tag362.xml"/><Relationship Id="rId26" Type="http://schemas.openxmlformats.org/officeDocument/2006/relationships/image" Target="../media/image26.png"/><Relationship Id="rId3" Type="http://schemas.openxmlformats.org/officeDocument/2006/relationships/tags" Target="../tags/tag347.xml"/><Relationship Id="rId21" Type="http://schemas.openxmlformats.org/officeDocument/2006/relationships/oleObject" Target="../embeddings/oleObject20.bin"/><Relationship Id="rId34" Type="http://schemas.openxmlformats.org/officeDocument/2006/relationships/image" Target="../media/image110.png"/><Relationship Id="rId7" Type="http://schemas.openxmlformats.org/officeDocument/2006/relationships/tags" Target="../tags/tag351.xml"/><Relationship Id="rId12" Type="http://schemas.openxmlformats.org/officeDocument/2006/relationships/tags" Target="../tags/tag356.xml"/><Relationship Id="rId17" Type="http://schemas.openxmlformats.org/officeDocument/2006/relationships/tags" Target="../tags/tag361.xml"/><Relationship Id="rId25" Type="http://schemas.openxmlformats.org/officeDocument/2006/relationships/image" Target="../media/image25.png"/><Relationship Id="rId33" Type="http://schemas.openxmlformats.org/officeDocument/2006/relationships/image" Target="../media/image109.png"/><Relationship Id="rId2" Type="http://schemas.openxmlformats.org/officeDocument/2006/relationships/tags" Target="../tags/tag346.xml"/><Relationship Id="rId16" Type="http://schemas.openxmlformats.org/officeDocument/2006/relationships/tags" Target="../tags/tag360.xml"/><Relationship Id="rId20" Type="http://schemas.openxmlformats.org/officeDocument/2006/relationships/notesSlide" Target="../notesSlides/notesSlide24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50.xml"/><Relationship Id="rId11" Type="http://schemas.openxmlformats.org/officeDocument/2006/relationships/tags" Target="../tags/tag355.xml"/><Relationship Id="rId24" Type="http://schemas.openxmlformats.org/officeDocument/2006/relationships/image" Target="../media/image18.png"/><Relationship Id="rId32" Type="http://schemas.openxmlformats.org/officeDocument/2006/relationships/image" Target="../media/image102.png"/><Relationship Id="rId5" Type="http://schemas.openxmlformats.org/officeDocument/2006/relationships/tags" Target="../tags/tag349.xml"/><Relationship Id="rId15" Type="http://schemas.openxmlformats.org/officeDocument/2006/relationships/tags" Target="../tags/tag359.xml"/><Relationship Id="rId23" Type="http://schemas.openxmlformats.org/officeDocument/2006/relationships/image" Target="../media/image17.png"/><Relationship Id="rId28" Type="http://schemas.openxmlformats.org/officeDocument/2006/relationships/image" Target="../media/image62.png"/><Relationship Id="rId10" Type="http://schemas.openxmlformats.org/officeDocument/2006/relationships/tags" Target="../tags/tag35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8.png"/><Relationship Id="rId4" Type="http://schemas.openxmlformats.org/officeDocument/2006/relationships/tags" Target="../tags/tag348.xml"/><Relationship Id="rId9" Type="http://schemas.openxmlformats.org/officeDocument/2006/relationships/tags" Target="../tags/tag353.xml"/><Relationship Id="rId14" Type="http://schemas.openxmlformats.org/officeDocument/2006/relationships/tags" Target="../tags/tag358.xml"/><Relationship Id="rId22" Type="http://schemas.openxmlformats.org/officeDocument/2006/relationships/image" Target="../media/image111.emf"/><Relationship Id="rId27" Type="http://schemas.openxmlformats.org/officeDocument/2006/relationships/image" Target="../media/image27.png"/><Relationship Id="rId30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13" Type="http://schemas.openxmlformats.org/officeDocument/2006/relationships/tags" Target="../tags/tag374.xml"/><Relationship Id="rId18" Type="http://schemas.openxmlformats.org/officeDocument/2006/relationships/tags" Target="../tags/tag379.xml"/><Relationship Id="rId26" Type="http://schemas.openxmlformats.org/officeDocument/2006/relationships/image" Target="../media/image18.png"/><Relationship Id="rId3" Type="http://schemas.openxmlformats.org/officeDocument/2006/relationships/tags" Target="../tags/tag36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09.png"/><Relationship Id="rId7" Type="http://schemas.openxmlformats.org/officeDocument/2006/relationships/tags" Target="../tags/tag368.xml"/><Relationship Id="rId12" Type="http://schemas.openxmlformats.org/officeDocument/2006/relationships/tags" Target="../tags/tag373.xml"/><Relationship Id="rId17" Type="http://schemas.openxmlformats.org/officeDocument/2006/relationships/tags" Target="../tags/tag378.xml"/><Relationship Id="rId25" Type="http://schemas.openxmlformats.org/officeDocument/2006/relationships/image" Target="../media/image17.png"/><Relationship Id="rId33" Type="http://schemas.openxmlformats.org/officeDocument/2006/relationships/image" Target="../media/image102.png"/><Relationship Id="rId38" Type="http://schemas.openxmlformats.org/officeDocument/2006/relationships/image" Target="../media/image114.png"/><Relationship Id="rId2" Type="http://schemas.openxmlformats.org/officeDocument/2006/relationships/tags" Target="../tags/tag363.xml"/><Relationship Id="rId16" Type="http://schemas.openxmlformats.org/officeDocument/2006/relationships/tags" Target="../tags/tag377.xml"/><Relationship Id="rId20" Type="http://schemas.openxmlformats.org/officeDocument/2006/relationships/tags" Target="../tags/tag381.xml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67.xml"/><Relationship Id="rId11" Type="http://schemas.openxmlformats.org/officeDocument/2006/relationships/tags" Target="../tags/tag372.xml"/><Relationship Id="rId24" Type="http://schemas.openxmlformats.org/officeDocument/2006/relationships/image" Target="../media/image112.emf"/><Relationship Id="rId32" Type="http://schemas.openxmlformats.org/officeDocument/2006/relationships/image" Target="../media/image108.png"/><Relationship Id="rId37" Type="http://schemas.openxmlformats.org/officeDocument/2006/relationships/image" Target="../media/image22.png"/><Relationship Id="rId5" Type="http://schemas.openxmlformats.org/officeDocument/2006/relationships/tags" Target="../tags/tag366.xml"/><Relationship Id="rId15" Type="http://schemas.openxmlformats.org/officeDocument/2006/relationships/tags" Target="../tags/tag376.xml"/><Relationship Id="rId23" Type="http://schemas.openxmlformats.org/officeDocument/2006/relationships/oleObject" Target="../embeddings/oleObject21.bin"/><Relationship Id="rId28" Type="http://schemas.openxmlformats.org/officeDocument/2006/relationships/image" Target="../media/image26.png"/><Relationship Id="rId36" Type="http://schemas.openxmlformats.org/officeDocument/2006/relationships/image" Target="../media/image113.png"/><Relationship Id="rId10" Type="http://schemas.openxmlformats.org/officeDocument/2006/relationships/tags" Target="../tags/tag371.xml"/><Relationship Id="rId19" Type="http://schemas.openxmlformats.org/officeDocument/2006/relationships/tags" Target="../tags/tag380.xml"/><Relationship Id="rId31" Type="http://schemas.openxmlformats.org/officeDocument/2006/relationships/image" Target="../media/image106.png"/><Relationship Id="rId4" Type="http://schemas.openxmlformats.org/officeDocument/2006/relationships/tags" Target="../tags/tag365.xml"/><Relationship Id="rId9" Type="http://schemas.openxmlformats.org/officeDocument/2006/relationships/tags" Target="../tags/tag370.xml"/><Relationship Id="rId14" Type="http://schemas.openxmlformats.org/officeDocument/2006/relationships/tags" Target="../tags/tag375.xml"/><Relationship Id="rId22" Type="http://schemas.openxmlformats.org/officeDocument/2006/relationships/notesSlide" Target="../notesSlides/notesSlide25.xml"/><Relationship Id="rId27" Type="http://schemas.openxmlformats.org/officeDocument/2006/relationships/image" Target="../media/image25.png"/><Relationship Id="rId30" Type="http://schemas.openxmlformats.org/officeDocument/2006/relationships/image" Target="../media/image62.png"/><Relationship Id="rId35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88.xml"/><Relationship Id="rId13" Type="http://schemas.openxmlformats.org/officeDocument/2006/relationships/tags" Target="../tags/tag393.xml"/><Relationship Id="rId18" Type="http://schemas.openxmlformats.org/officeDocument/2006/relationships/tags" Target="../tags/tag398.xml"/><Relationship Id="rId26" Type="http://schemas.openxmlformats.org/officeDocument/2006/relationships/image" Target="../media/image26.png"/><Relationship Id="rId3" Type="http://schemas.openxmlformats.org/officeDocument/2006/relationships/tags" Target="../tags/tag383.xml"/><Relationship Id="rId21" Type="http://schemas.openxmlformats.org/officeDocument/2006/relationships/oleObject" Target="../embeddings/oleObject22.bin"/><Relationship Id="rId34" Type="http://schemas.openxmlformats.org/officeDocument/2006/relationships/image" Target="../media/image22.png"/><Relationship Id="rId7" Type="http://schemas.openxmlformats.org/officeDocument/2006/relationships/tags" Target="../tags/tag387.xml"/><Relationship Id="rId12" Type="http://schemas.openxmlformats.org/officeDocument/2006/relationships/tags" Target="../tags/tag392.xml"/><Relationship Id="rId17" Type="http://schemas.openxmlformats.org/officeDocument/2006/relationships/tags" Target="../tags/tag397.xml"/><Relationship Id="rId25" Type="http://schemas.openxmlformats.org/officeDocument/2006/relationships/image" Target="../media/image25.png"/><Relationship Id="rId33" Type="http://schemas.openxmlformats.org/officeDocument/2006/relationships/image" Target="../media/image120.png"/><Relationship Id="rId2" Type="http://schemas.openxmlformats.org/officeDocument/2006/relationships/tags" Target="../tags/tag382.xml"/><Relationship Id="rId16" Type="http://schemas.openxmlformats.org/officeDocument/2006/relationships/tags" Target="../tags/tag396.xml"/><Relationship Id="rId20" Type="http://schemas.openxmlformats.org/officeDocument/2006/relationships/notesSlide" Target="../notesSlides/notesSlide26.xml"/><Relationship Id="rId29" Type="http://schemas.openxmlformats.org/officeDocument/2006/relationships/image" Target="../media/image117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86.xml"/><Relationship Id="rId11" Type="http://schemas.openxmlformats.org/officeDocument/2006/relationships/tags" Target="../tags/tag391.xml"/><Relationship Id="rId24" Type="http://schemas.openxmlformats.org/officeDocument/2006/relationships/image" Target="../media/image18.png"/><Relationship Id="rId32" Type="http://schemas.openxmlformats.org/officeDocument/2006/relationships/image" Target="../media/image119.png"/><Relationship Id="rId5" Type="http://schemas.openxmlformats.org/officeDocument/2006/relationships/tags" Target="../tags/tag385.xml"/><Relationship Id="rId15" Type="http://schemas.openxmlformats.org/officeDocument/2006/relationships/tags" Target="../tags/tag395.xml"/><Relationship Id="rId23" Type="http://schemas.openxmlformats.org/officeDocument/2006/relationships/image" Target="../media/image17.png"/><Relationship Id="rId28" Type="http://schemas.openxmlformats.org/officeDocument/2006/relationships/image" Target="../media/image116.png"/><Relationship Id="rId10" Type="http://schemas.openxmlformats.org/officeDocument/2006/relationships/tags" Target="../tags/tag39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8.png"/><Relationship Id="rId4" Type="http://schemas.openxmlformats.org/officeDocument/2006/relationships/tags" Target="../tags/tag384.xml"/><Relationship Id="rId9" Type="http://schemas.openxmlformats.org/officeDocument/2006/relationships/tags" Target="../tags/tag389.xml"/><Relationship Id="rId14" Type="http://schemas.openxmlformats.org/officeDocument/2006/relationships/tags" Target="../tags/tag394.xml"/><Relationship Id="rId22" Type="http://schemas.openxmlformats.org/officeDocument/2006/relationships/image" Target="../media/image115.emf"/><Relationship Id="rId27" Type="http://schemas.openxmlformats.org/officeDocument/2006/relationships/image" Target="../media/image27.png"/><Relationship Id="rId30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13" Type="http://schemas.openxmlformats.org/officeDocument/2006/relationships/tags" Target="../tags/tag410.xml"/><Relationship Id="rId18" Type="http://schemas.openxmlformats.org/officeDocument/2006/relationships/tags" Target="../tags/tag415.xml"/><Relationship Id="rId26" Type="http://schemas.openxmlformats.org/officeDocument/2006/relationships/image" Target="../media/image26.png"/><Relationship Id="rId3" Type="http://schemas.openxmlformats.org/officeDocument/2006/relationships/tags" Target="../tags/tag400.xml"/><Relationship Id="rId21" Type="http://schemas.openxmlformats.org/officeDocument/2006/relationships/oleObject" Target="../embeddings/oleObject23.bin"/><Relationship Id="rId34" Type="http://schemas.openxmlformats.org/officeDocument/2006/relationships/image" Target="../media/image22.png"/><Relationship Id="rId7" Type="http://schemas.openxmlformats.org/officeDocument/2006/relationships/tags" Target="../tags/tag404.xml"/><Relationship Id="rId12" Type="http://schemas.openxmlformats.org/officeDocument/2006/relationships/tags" Target="../tags/tag409.xml"/><Relationship Id="rId17" Type="http://schemas.openxmlformats.org/officeDocument/2006/relationships/tags" Target="../tags/tag414.xml"/><Relationship Id="rId25" Type="http://schemas.openxmlformats.org/officeDocument/2006/relationships/image" Target="../media/image25.png"/><Relationship Id="rId33" Type="http://schemas.openxmlformats.org/officeDocument/2006/relationships/image" Target="../media/image125.png"/><Relationship Id="rId2" Type="http://schemas.openxmlformats.org/officeDocument/2006/relationships/tags" Target="../tags/tag399.xml"/><Relationship Id="rId16" Type="http://schemas.openxmlformats.org/officeDocument/2006/relationships/tags" Target="../tags/tag413.xml"/><Relationship Id="rId20" Type="http://schemas.openxmlformats.org/officeDocument/2006/relationships/notesSlide" Target="../notesSlides/notesSlide27.xml"/><Relationship Id="rId29" Type="http://schemas.openxmlformats.org/officeDocument/2006/relationships/image" Target="../media/image123.png"/><Relationship Id="rId1" Type="http://schemas.openxmlformats.org/officeDocument/2006/relationships/vmlDrawing" Target="../drawings/vmlDrawing23.vml"/><Relationship Id="rId6" Type="http://schemas.openxmlformats.org/officeDocument/2006/relationships/tags" Target="../tags/tag403.xml"/><Relationship Id="rId11" Type="http://schemas.openxmlformats.org/officeDocument/2006/relationships/tags" Target="../tags/tag408.xml"/><Relationship Id="rId24" Type="http://schemas.openxmlformats.org/officeDocument/2006/relationships/image" Target="../media/image18.png"/><Relationship Id="rId32" Type="http://schemas.openxmlformats.org/officeDocument/2006/relationships/image" Target="../media/image124.png"/><Relationship Id="rId5" Type="http://schemas.openxmlformats.org/officeDocument/2006/relationships/tags" Target="../tags/tag402.xml"/><Relationship Id="rId15" Type="http://schemas.openxmlformats.org/officeDocument/2006/relationships/tags" Target="../tags/tag412.xml"/><Relationship Id="rId23" Type="http://schemas.openxmlformats.org/officeDocument/2006/relationships/image" Target="../media/image17.png"/><Relationship Id="rId28" Type="http://schemas.openxmlformats.org/officeDocument/2006/relationships/image" Target="../media/image122.png"/><Relationship Id="rId10" Type="http://schemas.openxmlformats.org/officeDocument/2006/relationships/tags" Target="../tags/tag40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5.png"/><Relationship Id="rId4" Type="http://schemas.openxmlformats.org/officeDocument/2006/relationships/tags" Target="../tags/tag401.xml"/><Relationship Id="rId9" Type="http://schemas.openxmlformats.org/officeDocument/2006/relationships/tags" Target="../tags/tag406.xml"/><Relationship Id="rId14" Type="http://schemas.openxmlformats.org/officeDocument/2006/relationships/tags" Target="../tags/tag411.xml"/><Relationship Id="rId22" Type="http://schemas.openxmlformats.org/officeDocument/2006/relationships/image" Target="../media/image121.emf"/><Relationship Id="rId27" Type="http://schemas.openxmlformats.org/officeDocument/2006/relationships/image" Target="../media/image27.png"/><Relationship Id="rId30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22.xml"/><Relationship Id="rId13" Type="http://schemas.openxmlformats.org/officeDocument/2006/relationships/tags" Target="../tags/tag427.xml"/><Relationship Id="rId18" Type="http://schemas.openxmlformats.org/officeDocument/2006/relationships/tags" Target="../tags/tag432.xml"/><Relationship Id="rId26" Type="http://schemas.openxmlformats.org/officeDocument/2006/relationships/image" Target="../media/image25.png"/><Relationship Id="rId3" Type="http://schemas.openxmlformats.org/officeDocument/2006/relationships/tags" Target="../tags/tag417.xml"/><Relationship Id="rId21" Type="http://schemas.openxmlformats.org/officeDocument/2006/relationships/notesSlide" Target="../notesSlides/notesSlide28.xml"/><Relationship Id="rId34" Type="http://schemas.openxmlformats.org/officeDocument/2006/relationships/image" Target="../media/image132.png"/><Relationship Id="rId7" Type="http://schemas.openxmlformats.org/officeDocument/2006/relationships/tags" Target="../tags/tag421.xml"/><Relationship Id="rId12" Type="http://schemas.openxmlformats.org/officeDocument/2006/relationships/tags" Target="../tags/tag426.xml"/><Relationship Id="rId17" Type="http://schemas.openxmlformats.org/officeDocument/2006/relationships/tags" Target="../tags/tag431.xml"/><Relationship Id="rId25" Type="http://schemas.openxmlformats.org/officeDocument/2006/relationships/image" Target="../media/image18.png"/><Relationship Id="rId33" Type="http://schemas.openxmlformats.org/officeDocument/2006/relationships/image" Target="../media/image131.png"/><Relationship Id="rId2" Type="http://schemas.openxmlformats.org/officeDocument/2006/relationships/tags" Target="../tags/tag416.xml"/><Relationship Id="rId16" Type="http://schemas.openxmlformats.org/officeDocument/2006/relationships/tags" Target="../tags/tag43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27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20.xml"/><Relationship Id="rId11" Type="http://schemas.openxmlformats.org/officeDocument/2006/relationships/tags" Target="../tags/tag425.xml"/><Relationship Id="rId24" Type="http://schemas.openxmlformats.org/officeDocument/2006/relationships/image" Target="../media/image17.png"/><Relationship Id="rId32" Type="http://schemas.openxmlformats.org/officeDocument/2006/relationships/image" Target="../media/image130.png"/><Relationship Id="rId5" Type="http://schemas.openxmlformats.org/officeDocument/2006/relationships/tags" Target="../tags/tag419.xml"/><Relationship Id="rId15" Type="http://schemas.openxmlformats.org/officeDocument/2006/relationships/tags" Target="../tags/tag429.xml"/><Relationship Id="rId23" Type="http://schemas.openxmlformats.org/officeDocument/2006/relationships/image" Target="../media/image126.emf"/><Relationship Id="rId28" Type="http://schemas.openxmlformats.org/officeDocument/2006/relationships/image" Target="../media/image27.png"/><Relationship Id="rId36" Type="http://schemas.openxmlformats.org/officeDocument/2006/relationships/image" Target="../media/image90.png"/><Relationship Id="rId10" Type="http://schemas.openxmlformats.org/officeDocument/2006/relationships/tags" Target="../tags/tag424.xml"/><Relationship Id="rId19" Type="http://schemas.openxmlformats.org/officeDocument/2006/relationships/tags" Target="../tags/tag433.xml"/><Relationship Id="rId31" Type="http://schemas.openxmlformats.org/officeDocument/2006/relationships/image" Target="../media/image129.png"/><Relationship Id="rId4" Type="http://schemas.openxmlformats.org/officeDocument/2006/relationships/tags" Target="../tags/tag418.xml"/><Relationship Id="rId9" Type="http://schemas.openxmlformats.org/officeDocument/2006/relationships/tags" Target="../tags/tag423.xml"/><Relationship Id="rId14" Type="http://schemas.openxmlformats.org/officeDocument/2006/relationships/tags" Target="../tags/tag428.xml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26.png"/><Relationship Id="rId30" Type="http://schemas.openxmlformats.org/officeDocument/2006/relationships/image" Target="../media/image128.png"/><Relationship Id="rId35" Type="http://schemas.openxmlformats.org/officeDocument/2006/relationships/image" Target="../media/image13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40.xml"/><Relationship Id="rId13" Type="http://schemas.openxmlformats.org/officeDocument/2006/relationships/tags" Target="../tags/tag445.xml"/><Relationship Id="rId18" Type="http://schemas.openxmlformats.org/officeDocument/2006/relationships/tags" Target="../tags/tag450.xml"/><Relationship Id="rId26" Type="http://schemas.openxmlformats.org/officeDocument/2006/relationships/image" Target="../media/image25.png"/><Relationship Id="rId3" Type="http://schemas.openxmlformats.org/officeDocument/2006/relationships/tags" Target="../tags/tag435.xml"/><Relationship Id="rId21" Type="http://schemas.openxmlformats.org/officeDocument/2006/relationships/notesSlide" Target="../notesSlides/notesSlide29.xml"/><Relationship Id="rId34" Type="http://schemas.openxmlformats.org/officeDocument/2006/relationships/image" Target="../media/image132.png"/><Relationship Id="rId7" Type="http://schemas.openxmlformats.org/officeDocument/2006/relationships/tags" Target="../tags/tag439.xml"/><Relationship Id="rId12" Type="http://schemas.openxmlformats.org/officeDocument/2006/relationships/tags" Target="../tags/tag444.xml"/><Relationship Id="rId17" Type="http://schemas.openxmlformats.org/officeDocument/2006/relationships/tags" Target="../tags/tag449.xml"/><Relationship Id="rId25" Type="http://schemas.openxmlformats.org/officeDocument/2006/relationships/image" Target="../media/image18.png"/><Relationship Id="rId33" Type="http://schemas.openxmlformats.org/officeDocument/2006/relationships/image" Target="../media/image131.png"/><Relationship Id="rId2" Type="http://schemas.openxmlformats.org/officeDocument/2006/relationships/tags" Target="../tags/tag434.xml"/><Relationship Id="rId16" Type="http://schemas.openxmlformats.org/officeDocument/2006/relationships/tags" Target="../tags/tag44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27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38.xml"/><Relationship Id="rId11" Type="http://schemas.openxmlformats.org/officeDocument/2006/relationships/tags" Target="../tags/tag443.xml"/><Relationship Id="rId24" Type="http://schemas.openxmlformats.org/officeDocument/2006/relationships/image" Target="../media/image17.png"/><Relationship Id="rId32" Type="http://schemas.openxmlformats.org/officeDocument/2006/relationships/image" Target="../media/image137.png"/><Relationship Id="rId5" Type="http://schemas.openxmlformats.org/officeDocument/2006/relationships/tags" Target="../tags/tag437.xml"/><Relationship Id="rId15" Type="http://schemas.openxmlformats.org/officeDocument/2006/relationships/tags" Target="../tags/tag447.xml"/><Relationship Id="rId23" Type="http://schemas.openxmlformats.org/officeDocument/2006/relationships/image" Target="../media/image134.emf"/><Relationship Id="rId28" Type="http://schemas.openxmlformats.org/officeDocument/2006/relationships/image" Target="../media/image27.png"/><Relationship Id="rId36" Type="http://schemas.openxmlformats.org/officeDocument/2006/relationships/image" Target="../media/image90.png"/><Relationship Id="rId10" Type="http://schemas.openxmlformats.org/officeDocument/2006/relationships/tags" Target="../tags/tag442.xml"/><Relationship Id="rId19" Type="http://schemas.openxmlformats.org/officeDocument/2006/relationships/tags" Target="../tags/tag451.xml"/><Relationship Id="rId31" Type="http://schemas.openxmlformats.org/officeDocument/2006/relationships/image" Target="../media/image136.png"/><Relationship Id="rId4" Type="http://schemas.openxmlformats.org/officeDocument/2006/relationships/tags" Target="../tags/tag436.xml"/><Relationship Id="rId9" Type="http://schemas.openxmlformats.org/officeDocument/2006/relationships/tags" Target="../tags/tag441.xml"/><Relationship Id="rId14" Type="http://schemas.openxmlformats.org/officeDocument/2006/relationships/tags" Target="../tags/tag446.xml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26.png"/><Relationship Id="rId30" Type="http://schemas.openxmlformats.org/officeDocument/2006/relationships/image" Target="../media/image135.png"/><Relationship Id="rId35" Type="http://schemas.openxmlformats.org/officeDocument/2006/relationships/image" Target="../media/image13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58.xml"/><Relationship Id="rId13" Type="http://schemas.openxmlformats.org/officeDocument/2006/relationships/tags" Target="../tags/tag463.xml"/><Relationship Id="rId18" Type="http://schemas.openxmlformats.org/officeDocument/2006/relationships/tags" Target="../tags/tag468.xml"/><Relationship Id="rId26" Type="http://schemas.openxmlformats.org/officeDocument/2006/relationships/image" Target="../media/image17.png"/><Relationship Id="rId39" Type="http://schemas.openxmlformats.org/officeDocument/2006/relationships/image" Target="../media/image129.png"/><Relationship Id="rId3" Type="http://schemas.openxmlformats.org/officeDocument/2006/relationships/tags" Target="../tags/tag453.xml"/><Relationship Id="rId21" Type="http://schemas.openxmlformats.org/officeDocument/2006/relationships/tags" Target="../tags/tag471.xml"/><Relationship Id="rId34" Type="http://schemas.openxmlformats.org/officeDocument/2006/relationships/image" Target="../media/image141.png"/><Relationship Id="rId7" Type="http://schemas.openxmlformats.org/officeDocument/2006/relationships/tags" Target="../tags/tag457.xml"/><Relationship Id="rId12" Type="http://schemas.openxmlformats.org/officeDocument/2006/relationships/tags" Target="../tags/tag462.xml"/><Relationship Id="rId17" Type="http://schemas.openxmlformats.org/officeDocument/2006/relationships/tags" Target="../tags/tag467.xml"/><Relationship Id="rId25" Type="http://schemas.openxmlformats.org/officeDocument/2006/relationships/image" Target="../media/image138.emf"/><Relationship Id="rId33" Type="http://schemas.openxmlformats.org/officeDocument/2006/relationships/image" Target="../media/image140.png"/><Relationship Id="rId38" Type="http://schemas.openxmlformats.org/officeDocument/2006/relationships/image" Target="../media/image90.png"/><Relationship Id="rId2" Type="http://schemas.openxmlformats.org/officeDocument/2006/relationships/tags" Target="../tags/tag452.xml"/><Relationship Id="rId16" Type="http://schemas.openxmlformats.org/officeDocument/2006/relationships/tags" Target="../tags/tag466.xml"/><Relationship Id="rId20" Type="http://schemas.openxmlformats.org/officeDocument/2006/relationships/tags" Target="../tags/tag470.xml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56.xml"/><Relationship Id="rId11" Type="http://schemas.openxmlformats.org/officeDocument/2006/relationships/tags" Target="../tags/tag461.xml"/><Relationship Id="rId24" Type="http://schemas.openxmlformats.org/officeDocument/2006/relationships/oleObject" Target="../embeddings/oleObject26.bin"/><Relationship Id="rId32" Type="http://schemas.openxmlformats.org/officeDocument/2006/relationships/image" Target="../media/image139.png"/><Relationship Id="rId37" Type="http://schemas.openxmlformats.org/officeDocument/2006/relationships/image" Target="../media/image144.png"/><Relationship Id="rId40" Type="http://schemas.openxmlformats.org/officeDocument/2006/relationships/image" Target="../media/image145.png"/><Relationship Id="rId5" Type="http://schemas.openxmlformats.org/officeDocument/2006/relationships/tags" Target="../tags/tag455.xml"/><Relationship Id="rId15" Type="http://schemas.openxmlformats.org/officeDocument/2006/relationships/tags" Target="../tags/tag465.xml"/><Relationship Id="rId23" Type="http://schemas.openxmlformats.org/officeDocument/2006/relationships/notesSlide" Target="../notesSlides/notesSlide30.xml"/><Relationship Id="rId28" Type="http://schemas.openxmlformats.org/officeDocument/2006/relationships/image" Target="../media/image25.png"/><Relationship Id="rId36" Type="http://schemas.openxmlformats.org/officeDocument/2006/relationships/image" Target="../media/image143.png"/><Relationship Id="rId10" Type="http://schemas.openxmlformats.org/officeDocument/2006/relationships/tags" Target="../tags/tag460.xml"/><Relationship Id="rId19" Type="http://schemas.openxmlformats.org/officeDocument/2006/relationships/tags" Target="../tags/tag469.xml"/><Relationship Id="rId31" Type="http://schemas.openxmlformats.org/officeDocument/2006/relationships/image" Target="../media/image72.png"/><Relationship Id="rId4" Type="http://schemas.openxmlformats.org/officeDocument/2006/relationships/tags" Target="../tags/tag454.xml"/><Relationship Id="rId9" Type="http://schemas.openxmlformats.org/officeDocument/2006/relationships/tags" Target="../tags/tag459.xml"/><Relationship Id="rId14" Type="http://schemas.openxmlformats.org/officeDocument/2006/relationships/tags" Target="../tags/tag464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8.png"/><Relationship Id="rId30" Type="http://schemas.openxmlformats.org/officeDocument/2006/relationships/image" Target="../media/image27.png"/><Relationship Id="rId35" Type="http://schemas.openxmlformats.org/officeDocument/2006/relationships/image" Target="../media/image14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78.xml"/><Relationship Id="rId13" Type="http://schemas.openxmlformats.org/officeDocument/2006/relationships/tags" Target="../tags/tag483.xml"/><Relationship Id="rId18" Type="http://schemas.openxmlformats.org/officeDocument/2006/relationships/tags" Target="../tags/tag488.xml"/><Relationship Id="rId26" Type="http://schemas.openxmlformats.org/officeDocument/2006/relationships/image" Target="../media/image25.png"/><Relationship Id="rId3" Type="http://schemas.openxmlformats.org/officeDocument/2006/relationships/tags" Target="../tags/tag473.xml"/><Relationship Id="rId21" Type="http://schemas.openxmlformats.org/officeDocument/2006/relationships/notesSlide" Target="../notesSlides/notesSlide31.xml"/><Relationship Id="rId34" Type="http://schemas.openxmlformats.org/officeDocument/2006/relationships/image" Target="../media/image151.png"/><Relationship Id="rId7" Type="http://schemas.openxmlformats.org/officeDocument/2006/relationships/tags" Target="../tags/tag477.xml"/><Relationship Id="rId12" Type="http://schemas.openxmlformats.org/officeDocument/2006/relationships/tags" Target="../tags/tag482.xml"/><Relationship Id="rId17" Type="http://schemas.openxmlformats.org/officeDocument/2006/relationships/tags" Target="../tags/tag487.xml"/><Relationship Id="rId25" Type="http://schemas.openxmlformats.org/officeDocument/2006/relationships/image" Target="../media/image18.png"/><Relationship Id="rId33" Type="http://schemas.openxmlformats.org/officeDocument/2006/relationships/image" Target="../media/image150.png"/><Relationship Id="rId2" Type="http://schemas.openxmlformats.org/officeDocument/2006/relationships/tags" Target="../tags/tag472.xml"/><Relationship Id="rId16" Type="http://schemas.openxmlformats.org/officeDocument/2006/relationships/tags" Target="../tags/tag48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47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76.xml"/><Relationship Id="rId11" Type="http://schemas.openxmlformats.org/officeDocument/2006/relationships/tags" Target="../tags/tag481.xml"/><Relationship Id="rId24" Type="http://schemas.openxmlformats.org/officeDocument/2006/relationships/image" Target="../media/image17.png"/><Relationship Id="rId32" Type="http://schemas.openxmlformats.org/officeDocument/2006/relationships/image" Target="../media/image144.png"/><Relationship Id="rId5" Type="http://schemas.openxmlformats.org/officeDocument/2006/relationships/tags" Target="../tags/tag475.xml"/><Relationship Id="rId15" Type="http://schemas.openxmlformats.org/officeDocument/2006/relationships/tags" Target="../tags/tag485.xml"/><Relationship Id="rId23" Type="http://schemas.openxmlformats.org/officeDocument/2006/relationships/image" Target="../media/image146.emf"/><Relationship Id="rId28" Type="http://schemas.openxmlformats.org/officeDocument/2006/relationships/image" Target="../media/image27.png"/><Relationship Id="rId36" Type="http://schemas.openxmlformats.org/officeDocument/2006/relationships/image" Target="../media/image90.png"/><Relationship Id="rId10" Type="http://schemas.openxmlformats.org/officeDocument/2006/relationships/tags" Target="../tags/tag480.xml"/><Relationship Id="rId19" Type="http://schemas.openxmlformats.org/officeDocument/2006/relationships/tags" Target="../tags/tag489.xml"/><Relationship Id="rId31" Type="http://schemas.openxmlformats.org/officeDocument/2006/relationships/image" Target="../media/image149.png"/><Relationship Id="rId4" Type="http://schemas.openxmlformats.org/officeDocument/2006/relationships/tags" Target="../tags/tag474.xml"/><Relationship Id="rId9" Type="http://schemas.openxmlformats.org/officeDocument/2006/relationships/tags" Target="../tags/tag479.xml"/><Relationship Id="rId14" Type="http://schemas.openxmlformats.org/officeDocument/2006/relationships/tags" Target="../tags/tag484.xml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26.png"/><Relationship Id="rId30" Type="http://schemas.openxmlformats.org/officeDocument/2006/relationships/image" Target="../media/image148.png"/><Relationship Id="rId35" Type="http://schemas.openxmlformats.org/officeDocument/2006/relationships/image" Target="../media/image15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96.xml"/><Relationship Id="rId13" Type="http://schemas.openxmlformats.org/officeDocument/2006/relationships/tags" Target="../tags/tag501.xml"/><Relationship Id="rId18" Type="http://schemas.openxmlformats.org/officeDocument/2006/relationships/oleObject" Target="../embeddings/oleObject28.bin"/><Relationship Id="rId26" Type="http://schemas.openxmlformats.org/officeDocument/2006/relationships/image" Target="../media/image158.png"/><Relationship Id="rId3" Type="http://schemas.openxmlformats.org/officeDocument/2006/relationships/tags" Target="../tags/tag491.xml"/><Relationship Id="rId21" Type="http://schemas.openxmlformats.org/officeDocument/2006/relationships/image" Target="../media/image17.png"/><Relationship Id="rId7" Type="http://schemas.openxmlformats.org/officeDocument/2006/relationships/tags" Target="../tags/tag495.xml"/><Relationship Id="rId12" Type="http://schemas.openxmlformats.org/officeDocument/2006/relationships/tags" Target="../tags/tag500.xml"/><Relationship Id="rId17" Type="http://schemas.openxmlformats.org/officeDocument/2006/relationships/notesSlide" Target="../notesSlides/notesSlide32.xml"/><Relationship Id="rId25" Type="http://schemas.openxmlformats.org/officeDocument/2006/relationships/image" Target="../media/image157.png"/><Relationship Id="rId2" Type="http://schemas.openxmlformats.org/officeDocument/2006/relationships/tags" Target="../tags/tag49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54.png"/><Relationship Id="rId1" Type="http://schemas.openxmlformats.org/officeDocument/2006/relationships/vmlDrawing" Target="../drawings/vmlDrawing28.vml"/><Relationship Id="rId6" Type="http://schemas.openxmlformats.org/officeDocument/2006/relationships/tags" Target="../tags/tag494.xml"/><Relationship Id="rId11" Type="http://schemas.openxmlformats.org/officeDocument/2006/relationships/tags" Target="../tags/tag499.xml"/><Relationship Id="rId24" Type="http://schemas.openxmlformats.org/officeDocument/2006/relationships/image" Target="../media/image156.png"/><Relationship Id="rId5" Type="http://schemas.openxmlformats.org/officeDocument/2006/relationships/tags" Target="../tags/tag493.xml"/><Relationship Id="rId15" Type="http://schemas.openxmlformats.org/officeDocument/2006/relationships/tags" Target="../tags/tag503.xml"/><Relationship Id="rId23" Type="http://schemas.openxmlformats.org/officeDocument/2006/relationships/image" Target="../media/image155.png"/><Relationship Id="rId28" Type="http://schemas.openxmlformats.org/officeDocument/2006/relationships/image" Target="../media/image90.png"/><Relationship Id="rId10" Type="http://schemas.openxmlformats.org/officeDocument/2006/relationships/tags" Target="../tags/tag498.xml"/><Relationship Id="rId19" Type="http://schemas.openxmlformats.org/officeDocument/2006/relationships/image" Target="../media/image153.emf"/><Relationship Id="rId4" Type="http://schemas.openxmlformats.org/officeDocument/2006/relationships/tags" Target="../tags/tag492.xml"/><Relationship Id="rId9" Type="http://schemas.openxmlformats.org/officeDocument/2006/relationships/tags" Target="../tags/tag497.xml"/><Relationship Id="rId14" Type="http://schemas.openxmlformats.org/officeDocument/2006/relationships/tags" Target="../tags/tag502.xml"/><Relationship Id="rId22" Type="http://schemas.openxmlformats.org/officeDocument/2006/relationships/image" Target="../media/image18.png"/><Relationship Id="rId27" Type="http://schemas.openxmlformats.org/officeDocument/2006/relationships/image" Target="../media/image15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10.xml"/><Relationship Id="rId13" Type="http://schemas.openxmlformats.org/officeDocument/2006/relationships/tags" Target="../tags/tag515.xml"/><Relationship Id="rId18" Type="http://schemas.openxmlformats.org/officeDocument/2006/relationships/oleObject" Target="../embeddings/oleObject29.bin"/><Relationship Id="rId26" Type="http://schemas.openxmlformats.org/officeDocument/2006/relationships/image" Target="../media/image162.png"/><Relationship Id="rId3" Type="http://schemas.openxmlformats.org/officeDocument/2006/relationships/tags" Target="../tags/tag505.xml"/><Relationship Id="rId21" Type="http://schemas.openxmlformats.org/officeDocument/2006/relationships/image" Target="../media/image18.png"/><Relationship Id="rId7" Type="http://schemas.openxmlformats.org/officeDocument/2006/relationships/tags" Target="../tags/tag509.xml"/><Relationship Id="rId12" Type="http://schemas.openxmlformats.org/officeDocument/2006/relationships/tags" Target="../tags/tag514.xml"/><Relationship Id="rId17" Type="http://schemas.openxmlformats.org/officeDocument/2006/relationships/notesSlide" Target="../notesSlides/notesSlide33.xml"/><Relationship Id="rId25" Type="http://schemas.openxmlformats.org/officeDocument/2006/relationships/image" Target="../media/image154.png"/><Relationship Id="rId2" Type="http://schemas.openxmlformats.org/officeDocument/2006/relationships/tags" Target="../tags/tag50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29.vml"/><Relationship Id="rId6" Type="http://schemas.openxmlformats.org/officeDocument/2006/relationships/tags" Target="../tags/tag508.xml"/><Relationship Id="rId11" Type="http://schemas.openxmlformats.org/officeDocument/2006/relationships/tags" Target="../tags/tag513.xml"/><Relationship Id="rId24" Type="http://schemas.openxmlformats.org/officeDocument/2006/relationships/image" Target="../media/image161.png"/><Relationship Id="rId5" Type="http://schemas.openxmlformats.org/officeDocument/2006/relationships/tags" Target="../tags/tag507.xml"/><Relationship Id="rId15" Type="http://schemas.openxmlformats.org/officeDocument/2006/relationships/tags" Target="../tags/tag517.xml"/><Relationship Id="rId23" Type="http://schemas.openxmlformats.org/officeDocument/2006/relationships/image" Target="../media/image156.png"/><Relationship Id="rId28" Type="http://schemas.openxmlformats.org/officeDocument/2006/relationships/image" Target="../media/image90.png"/><Relationship Id="rId10" Type="http://schemas.openxmlformats.org/officeDocument/2006/relationships/tags" Target="../tags/tag512.xml"/><Relationship Id="rId19" Type="http://schemas.openxmlformats.org/officeDocument/2006/relationships/image" Target="../media/image160.emf"/><Relationship Id="rId4" Type="http://schemas.openxmlformats.org/officeDocument/2006/relationships/tags" Target="../tags/tag506.xml"/><Relationship Id="rId9" Type="http://schemas.openxmlformats.org/officeDocument/2006/relationships/tags" Target="../tags/tag511.xml"/><Relationship Id="rId14" Type="http://schemas.openxmlformats.org/officeDocument/2006/relationships/tags" Target="../tags/tag516.xml"/><Relationship Id="rId22" Type="http://schemas.openxmlformats.org/officeDocument/2006/relationships/image" Target="../media/image155.png"/><Relationship Id="rId27" Type="http://schemas.openxmlformats.org/officeDocument/2006/relationships/image" Target="../media/image16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24.xml"/><Relationship Id="rId13" Type="http://schemas.openxmlformats.org/officeDocument/2006/relationships/tags" Target="../tags/tag529.xml"/><Relationship Id="rId18" Type="http://schemas.openxmlformats.org/officeDocument/2006/relationships/tags" Target="../tags/tag534.xml"/><Relationship Id="rId26" Type="http://schemas.openxmlformats.org/officeDocument/2006/relationships/image" Target="../media/image26.png"/><Relationship Id="rId3" Type="http://schemas.openxmlformats.org/officeDocument/2006/relationships/tags" Target="../tags/tag519.xml"/><Relationship Id="rId21" Type="http://schemas.openxmlformats.org/officeDocument/2006/relationships/notesSlide" Target="../notesSlides/notesSlide34.xml"/><Relationship Id="rId34" Type="http://schemas.openxmlformats.org/officeDocument/2006/relationships/image" Target="../media/image145.png"/><Relationship Id="rId7" Type="http://schemas.openxmlformats.org/officeDocument/2006/relationships/tags" Target="../tags/tag523.xml"/><Relationship Id="rId12" Type="http://schemas.openxmlformats.org/officeDocument/2006/relationships/tags" Target="../tags/tag528.xml"/><Relationship Id="rId17" Type="http://schemas.openxmlformats.org/officeDocument/2006/relationships/tags" Target="../tags/tag533.xml"/><Relationship Id="rId25" Type="http://schemas.openxmlformats.org/officeDocument/2006/relationships/image" Target="../media/image25.png"/><Relationship Id="rId33" Type="http://schemas.openxmlformats.org/officeDocument/2006/relationships/image" Target="../media/image129.png"/><Relationship Id="rId2" Type="http://schemas.openxmlformats.org/officeDocument/2006/relationships/tags" Target="../tags/tag518.xml"/><Relationship Id="rId16" Type="http://schemas.openxmlformats.org/officeDocument/2006/relationships/tags" Target="../tags/tag53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43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22.xml"/><Relationship Id="rId11" Type="http://schemas.openxmlformats.org/officeDocument/2006/relationships/tags" Target="../tags/tag527.xml"/><Relationship Id="rId24" Type="http://schemas.openxmlformats.org/officeDocument/2006/relationships/image" Target="../media/image17.png"/><Relationship Id="rId32" Type="http://schemas.openxmlformats.org/officeDocument/2006/relationships/image" Target="../media/image22.png"/><Relationship Id="rId5" Type="http://schemas.openxmlformats.org/officeDocument/2006/relationships/tags" Target="../tags/tag521.xml"/><Relationship Id="rId15" Type="http://schemas.openxmlformats.org/officeDocument/2006/relationships/tags" Target="../tags/tag531.xml"/><Relationship Id="rId23" Type="http://schemas.openxmlformats.org/officeDocument/2006/relationships/image" Target="../media/image164.emf"/><Relationship Id="rId28" Type="http://schemas.openxmlformats.org/officeDocument/2006/relationships/image" Target="../media/image140.png"/><Relationship Id="rId36" Type="http://schemas.openxmlformats.org/officeDocument/2006/relationships/image" Target="../media/image139.png"/><Relationship Id="rId10" Type="http://schemas.openxmlformats.org/officeDocument/2006/relationships/tags" Target="../tags/tag526.xml"/><Relationship Id="rId19" Type="http://schemas.openxmlformats.org/officeDocument/2006/relationships/tags" Target="../tags/tag535.xml"/><Relationship Id="rId31" Type="http://schemas.openxmlformats.org/officeDocument/2006/relationships/image" Target="../media/image144.png"/><Relationship Id="rId4" Type="http://schemas.openxmlformats.org/officeDocument/2006/relationships/tags" Target="../tags/tag520.xml"/><Relationship Id="rId9" Type="http://schemas.openxmlformats.org/officeDocument/2006/relationships/tags" Target="../tags/tag525.xml"/><Relationship Id="rId14" Type="http://schemas.openxmlformats.org/officeDocument/2006/relationships/tags" Target="../tags/tag530.xml"/><Relationship Id="rId22" Type="http://schemas.openxmlformats.org/officeDocument/2006/relationships/oleObject" Target="../embeddings/oleObject30.bin"/><Relationship Id="rId27" Type="http://schemas.openxmlformats.org/officeDocument/2006/relationships/image" Target="../media/image27.png"/><Relationship Id="rId30" Type="http://schemas.openxmlformats.org/officeDocument/2006/relationships/image" Target="../media/image165.png"/><Relationship Id="rId35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42.xml"/><Relationship Id="rId13" Type="http://schemas.openxmlformats.org/officeDocument/2006/relationships/tags" Target="../tags/tag547.xml"/><Relationship Id="rId18" Type="http://schemas.openxmlformats.org/officeDocument/2006/relationships/tags" Target="../tags/tag552.xml"/><Relationship Id="rId26" Type="http://schemas.openxmlformats.org/officeDocument/2006/relationships/image" Target="../media/image26.png"/><Relationship Id="rId3" Type="http://schemas.openxmlformats.org/officeDocument/2006/relationships/tags" Target="../tags/tag537.xml"/><Relationship Id="rId21" Type="http://schemas.openxmlformats.org/officeDocument/2006/relationships/notesSlide" Target="../notesSlides/notesSlide35.xml"/><Relationship Id="rId34" Type="http://schemas.openxmlformats.org/officeDocument/2006/relationships/image" Target="../media/image25.png"/><Relationship Id="rId7" Type="http://schemas.openxmlformats.org/officeDocument/2006/relationships/tags" Target="../tags/tag541.xml"/><Relationship Id="rId12" Type="http://schemas.openxmlformats.org/officeDocument/2006/relationships/tags" Target="../tags/tag546.xml"/><Relationship Id="rId17" Type="http://schemas.openxmlformats.org/officeDocument/2006/relationships/tags" Target="../tags/tag551.xml"/><Relationship Id="rId25" Type="http://schemas.openxmlformats.org/officeDocument/2006/relationships/image" Target="../media/image18.png"/><Relationship Id="rId33" Type="http://schemas.openxmlformats.org/officeDocument/2006/relationships/image" Target="../media/image145.png"/><Relationship Id="rId2" Type="http://schemas.openxmlformats.org/officeDocument/2006/relationships/tags" Target="../tags/tag536.xml"/><Relationship Id="rId16" Type="http://schemas.openxmlformats.org/officeDocument/2006/relationships/tags" Target="../tags/tag55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41.png"/><Relationship Id="rId1" Type="http://schemas.openxmlformats.org/officeDocument/2006/relationships/vmlDrawing" Target="../drawings/vmlDrawing31.vml"/><Relationship Id="rId6" Type="http://schemas.openxmlformats.org/officeDocument/2006/relationships/tags" Target="../tags/tag540.xml"/><Relationship Id="rId11" Type="http://schemas.openxmlformats.org/officeDocument/2006/relationships/tags" Target="../tags/tag545.xml"/><Relationship Id="rId24" Type="http://schemas.openxmlformats.org/officeDocument/2006/relationships/image" Target="../media/image17.png"/><Relationship Id="rId32" Type="http://schemas.openxmlformats.org/officeDocument/2006/relationships/image" Target="../media/image129.png"/><Relationship Id="rId5" Type="http://schemas.openxmlformats.org/officeDocument/2006/relationships/tags" Target="../tags/tag539.xml"/><Relationship Id="rId15" Type="http://schemas.openxmlformats.org/officeDocument/2006/relationships/tags" Target="../tags/tag549.xml"/><Relationship Id="rId23" Type="http://schemas.openxmlformats.org/officeDocument/2006/relationships/image" Target="../media/image166.emf"/><Relationship Id="rId28" Type="http://schemas.openxmlformats.org/officeDocument/2006/relationships/image" Target="../media/image140.png"/><Relationship Id="rId36" Type="http://schemas.openxmlformats.org/officeDocument/2006/relationships/image" Target="../media/image22.png"/><Relationship Id="rId10" Type="http://schemas.openxmlformats.org/officeDocument/2006/relationships/tags" Target="../tags/tag544.xml"/><Relationship Id="rId19" Type="http://schemas.openxmlformats.org/officeDocument/2006/relationships/tags" Target="../tags/tag553.xml"/><Relationship Id="rId31" Type="http://schemas.openxmlformats.org/officeDocument/2006/relationships/image" Target="../media/image144.png"/><Relationship Id="rId4" Type="http://schemas.openxmlformats.org/officeDocument/2006/relationships/tags" Target="../tags/tag538.xml"/><Relationship Id="rId9" Type="http://schemas.openxmlformats.org/officeDocument/2006/relationships/tags" Target="../tags/tag543.xml"/><Relationship Id="rId14" Type="http://schemas.openxmlformats.org/officeDocument/2006/relationships/tags" Target="../tags/tag548.xml"/><Relationship Id="rId22" Type="http://schemas.openxmlformats.org/officeDocument/2006/relationships/oleObject" Target="../embeddings/oleObject31.bin"/><Relationship Id="rId27" Type="http://schemas.openxmlformats.org/officeDocument/2006/relationships/image" Target="../media/image27.png"/><Relationship Id="rId30" Type="http://schemas.openxmlformats.org/officeDocument/2006/relationships/image" Target="../media/image143.png"/><Relationship Id="rId35" Type="http://schemas.openxmlformats.org/officeDocument/2006/relationships/image" Target="../media/image13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60.xml"/><Relationship Id="rId13" Type="http://schemas.openxmlformats.org/officeDocument/2006/relationships/tags" Target="../tags/tag565.xml"/><Relationship Id="rId18" Type="http://schemas.openxmlformats.org/officeDocument/2006/relationships/tags" Target="../tags/tag570.xml"/><Relationship Id="rId26" Type="http://schemas.openxmlformats.org/officeDocument/2006/relationships/image" Target="../media/image25.png"/><Relationship Id="rId3" Type="http://schemas.openxmlformats.org/officeDocument/2006/relationships/tags" Target="../tags/tag555.xml"/><Relationship Id="rId21" Type="http://schemas.openxmlformats.org/officeDocument/2006/relationships/notesSlide" Target="../notesSlides/notesSlide36.xml"/><Relationship Id="rId34" Type="http://schemas.openxmlformats.org/officeDocument/2006/relationships/image" Target="../media/image144.png"/><Relationship Id="rId7" Type="http://schemas.openxmlformats.org/officeDocument/2006/relationships/tags" Target="../tags/tag559.xml"/><Relationship Id="rId12" Type="http://schemas.openxmlformats.org/officeDocument/2006/relationships/tags" Target="../tags/tag564.xml"/><Relationship Id="rId17" Type="http://schemas.openxmlformats.org/officeDocument/2006/relationships/tags" Target="../tags/tag569.xml"/><Relationship Id="rId25" Type="http://schemas.openxmlformats.org/officeDocument/2006/relationships/image" Target="../media/image18.png"/><Relationship Id="rId33" Type="http://schemas.openxmlformats.org/officeDocument/2006/relationships/image" Target="../media/image170.png"/><Relationship Id="rId2" Type="http://schemas.openxmlformats.org/officeDocument/2006/relationships/tags" Target="../tags/tag554.xml"/><Relationship Id="rId16" Type="http://schemas.openxmlformats.org/officeDocument/2006/relationships/tags" Target="../tags/tag56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32.vml"/><Relationship Id="rId6" Type="http://schemas.openxmlformats.org/officeDocument/2006/relationships/tags" Target="../tags/tag558.xml"/><Relationship Id="rId11" Type="http://schemas.openxmlformats.org/officeDocument/2006/relationships/tags" Target="../tags/tag563.xml"/><Relationship Id="rId24" Type="http://schemas.openxmlformats.org/officeDocument/2006/relationships/image" Target="../media/image17.png"/><Relationship Id="rId32" Type="http://schemas.openxmlformats.org/officeDocument/2006/relationships/image" Target="../media/image169.png"/><Relationship Id="rId5" Type="http://schemas.openxmlformats.org/officeDocument/2006/relationships/tags" Target="../tags/tag557.xml"/><Relationship Id="rId15" Type="http://schemas.openxmlformats.org/officeDocument/2006/relationships/tags" Target="../tags/tag567.xml"/><Relationship Id="rId23" Type="http://schemas.openxmlformats.org/officeDocument/2006/relationships/image" Target="../media/image167.emf"/><Relationship Id="rId28" Type="http://schemas.openxmlformats.org/officeDocument/2006/relationships/image" Target="../media/image27.png"/><Relationship Id="rId36" Type="http://schemas.openxmlformats.org/officeDocument/2006/relationships/image" Target="../media/image172.png"/><Relationship Id="rId10" Type="http://schemas.openxmlformats.org/officeDocument/2006/relationships/tags" Target="../tags/tag562.xml"/><Relationship Id="rId19" Type="http://schemas.openxmlformats.org/officeDocument/2006/relationships/tags" Target="../tags/tag571.xml"/><Relationship Id="rId31" Type="http://schemas.openxmlformats.org/officeDocument/2006/relationships/image" Target="../media/image150.png"/><Relationship Id="rId4" Type="http://schemas.openxmlformats.org/officeDocument/2006/relationships/tags" Target="../tags/tag556.xml"/><Relationship Id="rId9" Type="http://schemas.openxmlformats.org/officeDocument/2006/relationships/tags" Target="../tags/tag561.xml"/><Relationship Id="rId14" Type="http://schemas.openxmlformats.org/officeDocument/2006/relationships/tags" Target="../tags/tag566.xml"/><Relationship Id="rId22" Type="http://schemas.openxmlformats.org/officeDocument/2006/relationships/oleObject" Target="../embeddings/oleObject32.bin"/><Relationship Id="rId27" Type="http://schemas.openxmlformats.org/officeDocument/2006/relationships/image" Target="../media/image26.png"/><Relationship Id="rId30" Type="http://schemas.openxmlformats.org/officeDocument/2006/relationships/image" Target="../media/image168.png"/><Relationship Id="rId35" Type="http://schemas.openxmlformats.org/officeDocument/2006/relationships/image" Target="../media/image17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78.xml"/><Relationship Id="rId13" Type="http://schemas.openxmlformats.org/officeDocument/2006/relationships/tags" Target="../tags/tag583.xml"/><Relationship Id="rId18" Type="http://schemas.openxmlformats.org/officeDocument/2006/relationships/tags" Target="../tags/tag588.xml"/><Relationship Id="rId26" Type="http://schemas.openxmlformats.org/officeDocument/2006/relationships/image" Target="../media/image175.png"/><Relationship Id="rId3" Type="http://schemas.openxmlformats.org/officeDocument/2006/relationships/tags" Target="../tags/tag573.xml"/><Relationship Id="rId21" Type="http://schemas.openxmlformats.org/officeDocument/2006/relationships/notesSlide" Target="../notesSlides/notesSlide37.xml"/><Relationship Id="rId34" Type="http://schemas.openxmlformats.org/officeDocument/2006/relationships/image" Target="../media/image171.png"/><Relationship Id="rId7" Type="http://schemas.openxmlformats.org/officeDocument/2006/relationships/tags" Target="../tags/tag577.xml"/><Relationship Id="rId12" Type="http://schemas.openxmlformats.org/officeDocument/2006/relationships/tags" Target="../tags/tag582.xml"/><Relationship Id="rId17" Type="http://schemas.openxmlformats.org/officeDocument/2006/relationships/tags" Target="../tags/tag587.xml"/><Relationship Id="rId25" Type="http://schemas.openxmlformats.org/officeDocument/2006/relationships/image" Target="../media/image18.png"/><Relationship Id="rId33" Type="http://schemas.openxmlformats.org/officeDocument/2006/relationships/image" Target="../media/image144.png"/><Relationship Id="rId2" Type="http://schemas.openxmlformats.org/officeDocument/2006/relationships/tags" Target="../tags/tag572.xml"/><Relationship Id="rId16" Type="http://schemas.openxmlformats.org/officeDocument/2006/relationships/tags" Target="../tags/tag58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68.png"/><Relationship Id="rId1" Type="http://schemas.openxmlformats.org/officeDocument/2006/relationships/vmlDrawing" Target="../drawings/vmlDrawing33.vml"/><Relationship Id="rId6" Type="http://schemas.openxmlformats.org/officeDocument/2006/relationships/tags" Target="../tags/tag576.xml"/><Relationship Id="rId11" Type="http://schemas.openxmlformats.org/officeDocument/2006/relationships/tags" Target="../tags/tag581.xml"/><Relationship Id="rId24" Type="http://schemas.openxmlformats.org/officeDocument/2006/relationships/image" Target="../media/image174.png"/><Relationship Id="rId32" Type="http://schemas.openxmlformats.org/officeDocument/2006/relationships/image" Target="../media/image170.png"/><Relationship Id="rId5" Type="http://schemas.openxmlformats.org/officeDocument/2006/relationships/tags" Target="../tags/tag575.xml"/><Relationship Id="rId15" Type="http://schemas.openxmlformats.org/officeDocument/2006/relationships/tags" Target="../tags/tag585.xml"/><Relationship Id="rId23" Type="http://schemas.openxmlformats.org/officeDocument/2006/relationships/image" Target="../media/image173.emf"/><Relationship Id="rId28" Type="http://schemas.openxmlformats.org/officeDocument/2006/relationships/image" Target="../media/image27.png"/><Relationship Id="rId36" Type="http://schemas.openxmlformats.org/officeDocument/2006/relationships/image" Target="../media/image22.png"/><Relationship Id="rId10" Type="http://schemas.openxmlformats.org/officeDocument/2006/relationships/tags" Target="../tags/tag580.xml"/><Relationship Id="rId19" Type="http://schemas.openxmlformats.org/officeDocument/2006/relationships/tags" Target="../tags/tag589.xml"/><Relationship Id="rId31" Type="http://schemas.openxmlformats.org/officeDocument/2006/relationships/image" Target="../media/image169.png"/><Relationship Id="rId4" Type="http://schemas.openxmlformats.org/officeDocument/2006/relationships/tags" Target="../tags/tag574.xml"/><Relationship Id="rId9" Type="http://schemas.openxmlformats.org/officeDocument/2006/relationships/tags" Target="../tags/tag579.xml"/><Relationship Id="rId14" Type="http://schemas.openxmlformats.org/officeDocument/2006/relationships/tags" Target="../tags/tag584.xml"/><Relationship Id="rId22" Type="http://schemas.openxmlformats.org/officeDocument/2006/relationships/oleObject" Target="../embeddings/oleObject33.bin"/><Relationship Id="rId27" Type="http://schemas.openxmlformats.org/officeDocument/2006/relationships/image" Target="../media/image26.png"/><Relationship Id="rId30" Type="http://schemas.openxmlformats.org/officeDocument/2006/relationships/image" Target="../media/image150.png"/><Relationship Id="rId35" Type="http://schemas.openxmlformats.org/officeDocument/2006/relationships/image" Target="../media/image1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8.xml"/><Relationship Id="rId13" Type="http://schemas.openxmlformats.org/officeDocument/2006/relationships/image" Target="../media/image179.png"/><Relationship Id="rId3" Type="http://schemas.openxmlformats.org/officeDocument/2006/relationships/tags" Target="../tags/tag59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78.png"/><Relationship Id="rId2" Type="http://schemas.openxmlformats.org/officeDocument/2006/relationships/tags" Target="../tags/tag591.xml"/><Relationship Id="rId1" Type="http://schemas.openxmlformats.org/officeDocument/2006/relationships/tags" Target="../tags/tag590.xml"/><Relationship Id="rId6" Type="http://schemas.openxmlformats.org/officeDocument/2006/relationships/tags" Target="../tags/tag595.xml"/><Relationship Id="rId11" Type="http://schemas.openxmlformats.org/officeDocument/2006/relationships/image" Target="../media/image177.png"/><Relationship Id="rId5" Type="http://schemas.openxmlformats.org/officeDocument/2006/relationships/tags" Target="../tags/tag594.xml"/><Relationship Id="rId10" Type="http://schemas.openxmlformats.org/officeDocument/2006/relationships/image" Target="../media/image5.png"/><Relationship Id="rId4" Type="http://schemas.openxmlformats.org/officeDocument/2006/relationships/tags" Target="../tags/tag593.xml"/><Relationship Id="rId9" Type="http://schemas.openxmlformats.org/officeDocument/2006/relationships/image" Target="../media/image17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17.png"/><Relationship Id="rId3" Type="http://schemas.openxmlformats.org/officeDocument/2006/relationships/tags" Target="../tags/tag22.xml"/><Relationship Id="rId21" Type="http://schemas.openxmlformats.org/officeDocument/2006/relationships/image" Target="../media/image20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16.emf"/><Relationship Id="rId2" Type="http://schemas.openxmlformats.org/officeDocument/2006/relationships/tags" Target="../tags/tag21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23.png"/><Relationship Id="rId5" Type="http://schemas.openxmlformats.org/officeDocument/2006/relationships/tags" Target="../tags/tag24.xml"/><Relationship Id="rId15" Type="http://schemas.openxmlformats.org/officeDocument/2006/relationships/notesSlide" Target="../notesSlides/notesSlide3.xml"/><Relationship Id="rId23" Type="http://schemas.openxmlformats.org/officeDocument/2006/relationships/image" Target="../media/image22.png"/><Relationship Id="rId10" Type="http://schemas.openxmlformats.org/officeDocument/2006/relationships/tags" Target="../tags/tag29.xml"/><Relationship Id="rId19" Type="http://schemas.openxmlformats.org/officeDocument/2006/relationships/image" Target="../media/image18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34.xml"/><Relationship Id="rId21" Type="http://schemas.openxmlformats.org/officeDocument/2006/relationships/image" Target="../media/image24.emf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image" Target="../media/image26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30.png"/><Relationship Id="rId1" Type="http://schemas.openxmlformats.org/officeDocument/2006/relationships/vmlDrawing" Target="../drawings/vmlDrawing2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image" Target="../media/image18.png"/><Relationship Id="rId28" Type="http://schemas.openxmlformats.org/officeDocument/2006/relationships/image" Target="../media/image29.png"/><Relationship Id="rId10" Type="http://schemas.openxmlformats.org/officeDocument/2006/relationships/tags" Target="../tags/tag41.xml"/><Relationship Id="rId19" Type="http://schemas.openxmlformats.org/officeDocument/2006/relationships/notesSlide" Target="../notesSlides/notesSlide4.xml"/><Relationship Id="rId31" Type="http://schemas.openxmlformats.org/officeDocument/2006/relationships/image" Target="../media/image32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image" Target="../media/image17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50.xml"/><Relationship Id="rId21" Type="http://schemas.openxmlformats.org/officeDocument/2006/relationships/image" Target="../media/image34.emf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image" Target="../media/image26.png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oleObject" Target="../embeddings/oleObject3.bin"/><Relationship Id="rId29" Type="http://schemas.openxmlformats.org/officeDocument/2006/relationships/image" Target="../media/image30.png"/><Relationship Id="rId1" Type="http://schemas.openxmlformats.org/officeDocument/2006/relationships/vmlDrawing" Target="../drawings/vmlDrawing3.v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image" Target="../media/image25.png"/><Relationship Id="rId32" Type="http://schemas.openxmlformats.org/officeDocument/2006/relationships/image" Target="../media/image39.png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image" Target="../media/image18.png"/><Relationship Id="rId28" Type="http://schemas.openxmlformats.org/officeDocument/2006/relationships/image" Target="../media/image36.png"/><Relationship Id="rId10" Type="http://schemas.openxmlformats.org/officeDocument/2006/relationships/tags" Target="../tags/tag57.xml"/><Relationship Id="rId19" Type="http://schemas.openxmlformats.org/officeDocument/2006/relationships/notesSlide" Target="../notesSlides/notesSlide5.xml"/><Relationship Id="rId31" Type="http://schemas.openxmlformats.org/officeDocument/2006/relationships/image" Target="../media/image38.pn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image" Target="../media/image17.png"/><Relationship Id="rId27" Type="http://schemas.openxmlformats.org/officeDocument/2006/relationships/image" Target="../media/image35.png"/><Relationship Id="rId30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image" Target="../media/image26.png"/><Relationship Id="rId3" Type="http://schemas.openxmlformats.org/officeDocument/2006/relationships/tags" Target="../tags/tag66.xml"/><Relationship Id="rId21" Type="http://schemas.openxmlformats.org/officeDocument/2006/relationships/oleObject" Target="../embeddings/oleObject4.bin"/><Relationship Id="rId34" Type="http://schemas.openxmlformats.org/officeDocument/2006/relationships/image" Target="../media/image39.png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image" Target="../media/image25.png"/><Relationship Id="rId33" Type="http://schemas.openxmlformats.org/officeDocument/2006/relationships/image" Target="../media/image46.png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notesSlide" Target="../notesSlides/notesSlide6.xml"/><Relationship Id="rId29" Type="http://schemas.openxmlformats.org/officeDocument/2006/relationships/image" Target="../media/image42.png"/><Relationship Id="rId1" Type="http://schemas.openxmlformats.org/officeDocument/2006/relationships/vmlDrawing" Target="../drawings/vmlDrawing4.v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image" Target="../media/image18.png"/><Relationship Id="rId32" Type="http://schemas.openxmlformats.org/officeDocument/2006/relationships/image" Target="../media/image45.pn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image" Target="../media/image17.png"/><Relationship Id="rId28" Type="http://schemas.openxmlformats.org/officeDocument/2006/relationships/image" Target="../media/image41.png"/><Relationship Id="rId10" Type="http://schemas.openxmlformats.org/officeDocument/2006/relationships/tags" Target="../tags/tag7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4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image" Target="../media/image40.emf"/><Relationship Id="rId27" Type="http://schemas.openxmlformats.org/officeDocument/2006/relationships/image" Target="../media/image27.png"/><Relationship Id="rId30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image" Target="../media/image26.png"/><Relationship Id="rId3" Type="http://schemas.openxmlformats.org/officeDocument/2006/relationships/tags" Target="../tags/tag83.xml"/><Relationship Id="rId21" Type="http://schemas.openxmlformats.org/officeDocument/2006/relationships/oleObject" Target="../embeddings/oleObject5.bin"/><Relationship Id="rId34" Type="http://schemas.openxmlformats.org/officeDocument/2006/relationships/image" Target="../media/image39.png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image" Target="../media/image25.png"/><Relationship Id="rId33" Type="http://schemas.openxmlformats.org/officeDocument/2006/relationships/image" Target="../media/image50.png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notesSlide" Target="../notesSlides/notesSlide7.xml"/><Relationship Id="rId29" Type="http://schemas.openxmlformats.org/officeDocument/2006/relationships/image" Target="../media/image43.png"/><Relationship Id="rId1" Type="http://schemas.openxmlformats.org/officeDocument/2006/relationships/vmlDrawing" Target="../drawings/vmlDrawing5.v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image" Target="../media/image18.png"/><Relationship Id="rId32" Type="http://schemas.openxmlformats.org/officeDocument/2006/relationships/image" Target="../media/image49.png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image" Target="../media/image17.png"/><Relationship Id="rId28" Type="http://schemas.openxmlformats.org/officeDocument/2006/relationships/image" Target="../media/image45.png"/><Relationship Id="rId10" Type="http://schemas.openxmlformats.org/officeDocument/2006/relationships/tags" Target="../tags/tag9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8.png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image" Target="../media/image47.emf"/><Relationship Id="rId27" Type="http://schemas.openxmlformats.org/officeDocument/2006/relationships/image" Target="../media/image27.png"/><Relationship Id="rId30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F 12 April 2013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93700" y="4544288"/>
            <a:ext cx="4406900" cy="41148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9516843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3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607" y="609600"/>
            <a:ext cx="3364730" cy="7564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6191" y="3429000"/>
            <a:ext cx="3033496" cy="754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7" y="55828"/>
            <a:ext cx="3124207" cy="711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6191" y="2794115"/>
            <a:ext cx="3034265" cy="33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197" y="1600200"/>
            <a:ext cx="2405157" cy="8017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9" y="6468393"/>
            <a:ext cx="816938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6867" y="4987641"/>
            <a:ext cx="2698298" cy="585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2016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28588" y="457200"/>
            <a:ext cx="3452812" cy="93147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1984220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6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7038" y="457200"/>
            <a:ext cx="4554227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9" y="525422"/>
            <a:ext cx="2658200" cy="817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3069" y="838200"/>
            <a:ext cx="2191144" cy="830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8" y="1744622"/>
            <a:ext cx="3535033" cy="8177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306" y="2887622"/>
            <a:ext cx="3916070" cy="817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9" y="6468393"/>
            <a:ext cx="816938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079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12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219075" y="1718634"/>
            <a:ext cx="4606577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6826594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5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644" y="418578"/>
            <a:ext cx="4082133" cy="320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47928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3069" y="838200"/>
            <a:ext cx="2191144" cy="830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9" y="525422"/>
            <a:ext cx="2658200" cy="817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8" y="2922931"/>
            <a:ext cx="3535033" cy="8177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306" y="1786856"/>
            <a:ext cx="3916070" cy="817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9" y="6468393"/>
            <a:ext cx="816938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0236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1189" y="3511550"/>
            <a:ext cx="3261623" cy="1067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54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7360" y="3511550"/>
            <a:ext cx="4209282" cy="950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46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15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2785616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77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5206109"/>
            <a:ext cx="226943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81000"/>
            <a:ext cx="2683554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1905000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19400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7338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859806"/>
            <a:ext cx="3515085" cy="7937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9324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16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5609567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01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5206109"/>
            <a:ext cx="226943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402606"/>
            <a:ext cx="2683554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1911" y="838200"/>
            <a:ext cx="3288311" cy="1057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1905000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19400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7338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3771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212057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5312893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2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6598" y="609600"/>
            <a:ext cx="2665089" cy="9832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25184"/>
            <a:ext cx="887282" cy="207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34895"/>
            <a:ext cx="1265981" cy="2266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971"/>
            <a:ext cx="2777477" cy="377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9801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30200" y="4279900"/>
            <a:ext cx="3048000" cy="9271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7357946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8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1806" y="677423"/>
            <a:ext cx="2683914" cy="6173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6581"/>
            <a:ext cx="2112744" cy="3081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03326"/>
            <a:ext cx="1896847" cy="693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13106"/>
            <a:ext cx="2359493" cy="3081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4393504"/>
            <a:ext cx="2143905" cy="6939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8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2943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127000" y="1586631"/>
            <a:ext cx="4445000" cy="107599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563652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1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674" y="418578"/>
            <a:ext cx="4838073" cy="340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3069" y="838200"/>
            <a:ext cx="2191144" cy="830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9" y="525422"/>
            <a:ext cx="2658200" cy="817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8" y="1744622"/>
            <a:ext cx="3535033" cy="8177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306" y="2887622"/>
            <a:ext cx="3916070" cy="817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16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123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39700" y="457200"/>
            <a:ext cx="3365500" cy="93147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2701070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5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7038" y="457200"/>
            <a:ext cx="4554227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525422"/>
            <a:ext cx="2512686" cy="817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883" y="838200"/>
            <a:ext cx="2191517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1744622"/>
            <a:ext cx="3389504" cy="817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2889839"/>
            <a:ext cx="3769096" cy="817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1296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127000" y="1586631"/>
            <a:ext cx="4216400" cy="107599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1116594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8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674" y="418578"/>
            <a:ext cx="4838073" cy="340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525422"/>
            <a:ext cx="2512686" cy="817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883" y="838200"/>
            <a:ext cx="2191517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1744622"/>
            <a:ext cx="3389504" cy="817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2889839"/>
            <a:ext cx="3769096" cy="817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7806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22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180975" y="2819400"/>
            <a:ext cx="4581525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7120616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0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644" y="418578"/>
            <a:ext cx="4082133" cy="320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525422"/>
            <a:ext cx="2512686" cy="817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883" y="838200"/>
            <a:ext cx="2191517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1744622"/>
            <a:ext cx="3389504" cy="817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2889839"/>
            <a:ext cx="3769096" cy="817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47928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1053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127000" y="1586631"/>
            <a:ext cx="5435600" cy="107599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8073528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2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1773" y="659198"/>
            <a:ext cx="3629827" cy="2552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525422"/>
            <a:ext cx="3330784" cy="8177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1744622"/>
            <a:ext cx="4499282" cy="817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2889839"/>
            <a:ext cx="4967641" cy="8178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6132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28588" y="457200"/>
            <a:ext cx="4214812" cy="91206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0336878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5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5285" y="659198"/>
            <a:ext cx="3842803" cy="255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525422"/>
            <a:ext cx="3330784" cy="8177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1744622"/>
            <a:ext cx="4499282" cy="817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2889839"/>
            <a:ext cx="4967641" cy="8178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3598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28588" y="381000"/>
            <a:ext cx="4214812" cy="98826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1159229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7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1490" y="659198"/>
            <a:ext cx="3630393" cy="2552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1" y="450266"/>
            <a:ext cx="3330798" cy="89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1669466"/>
            <a:ext cx="4498716" cy="891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2814683"/>
            <a:ext cx="5026415" cy="891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8570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206374" y="2773675"/>
            <a:ext cx="5722249" cy="98826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3839758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0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6108" y="6393237"/>
            <a:ext cx="823500" cy="274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5111" y="659198"/>
            <a:ext cx="3063151" cy="2407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1" y="450266"/>
            <a:ext cx="3330798" cy="89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1669466"/>
            <a:ext cx="4498716" cy="891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2814683"/>
            <a:ext cx="5026415" cy="891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0644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27000" y="3964740"/>
            <a:ext cx="4292600" cy="49413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252088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25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7403" y="659198"/>
            <a:ext cx="3843411" cy="255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1" y="450266"/>
            <a:ext cx="3330798" cy="89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1669466"/>
            <a:ext cx="4498716" cy="891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2814683"/>
            <a:ext cx="5026415" cy="891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3865" y="4605677"/>
            <a:ext cx="4558851" cy="8916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745" y="4899358"/>
            <a:ext cx="1215197" cy="2495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1564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93700" y="3365500"/>
            <a:ext cx="33401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6363067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4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609600"/>
            <a:ext cx="3364344" cy="7563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3429000"/>
            <a:ext cx="2106246" cy="754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55828"/>
            <a:ext cx="3124200" cy="7111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6351" y="2794115"/>
            <a:ext cx="3033944" cy="330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600200"/>
            <a:ext cx="2405152" cy="8017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8470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30200" y="1509332"/>
            <a:ext cx="30226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7498644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7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414" y="609600"/>
            <a:ext cx="3365116" cy="7564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585532"/>
            <a:ext cx="2105624" cy="754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7" y="55828"/>
            <a:ext cx="3124207" cy="711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4011"/>
            <a:ext cx="3191172" cy="3933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15376"/>
            <a:ext cx="2405162" cy="8017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056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387301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7908294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297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381000"/>
            <a:ext cx="291030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304181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364" y="2781822"/>
            <a:ext cx="3041449" cy="37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7600"/>
            <a:ext cx="304181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762000"/>
            <a:ext cx="3647711" cy="3775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411" y="1222615"/>
            <a:ext cx="1833688" cy="3402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445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3962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0628638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2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381000"/>
            <a:ext cx="291030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684" y="1828800"/>
            <a:ext cx="3098122" cy="377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1822"/>
            <a:ext cx="3098501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684" y="3657600"/>
            <a:ext cx="3098122" cy="377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762000"/>
            <a:ext cx="3647711" cy="3775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411" y="1222615"/>
            <a:ext cx="1833688" cy="3402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1857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32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622516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45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5172212"/>
            <a:ext cx="2288729" cy="37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1822" y="381000"/>
            <a:ext cx="629224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8644"/>
            <a:ext cx="1493130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56742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9928" y="841665"/>
            <a:ext cx="3041820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298865"/>
            <a:ext cx="612219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0318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490920"/>
            <a:ext cx="360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4965735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6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2361" y="457200"/>
            <a:ext cx="4516106" cy="396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68372"/>
            <a:ext cx="2796927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2600"/>
            <a:ext cx="2588321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5199" y="994029"/>
            <a:ext cx="4195229" cy="377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261" y="1411226"/>
            <a:ext cx="1776739" cy="3027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5381"/>
            <a:ext cx="2457142" cy="377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998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34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2551152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3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1715022"/>
            <a:ext cx="1676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8067" y="962293"/>
            <a:ext cx="2683758" cy="396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5500" y="1469464"/>
            <a:ext cx="3947863" cy="359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2" y="6468393"/>
            <a:ext cx="1502595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8" y="6468393"/>
            <a:ext cx="671999" cy="22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62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35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2482067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17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0999" y="1676400"/>
            <a:ext cx="1654175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047976"/>
            <a:ext cx="6083860" cy="340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6317" y="1545379"/>
            <a:ext cx="3874281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8" y="6468393"/>
            <a:ext cx="671999" cy="22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8266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36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1059010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57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1822" y="381000"/>
            <a:ext cx="629224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39286"/>
            <a:ext cx="1490413" cy="376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8644"/>
            <a:ext cx="2230627" cy="37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82142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9928" y="841665"/>
            <a:ext cx="3041820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298865"/>
            <a:ext cx="612219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2604868"/>
            <a:ext cx="3124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63128"/>
            <a:ext cx="2282585" cy="376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6444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37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8329631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8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1822" y="381000"/>
            <a:ext cx="629224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1493130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56742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9928" y="841665"/>
            <a:ext cx="3041820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298865"/>
            <a:ext cx="612219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3494256"/>
            <a:ext cx="3200400" cy="72214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68946"/>
            <a:ext cx="2288729" cy="37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622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3048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5839730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0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920" y="457200"/>
            <a:ext cx="4288987" cy="396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5199" y="994029"/>
            <a:ext cx="4195229" cy="377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070" y="1411226"/>
            <a:ext cx="1777120" cy="2835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2230365" cy="377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2052"/>
            <a:ext cx="2362301" cy="4162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2495"/>
            <a:ext cx="2570974" cy="3776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9591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3505200"/>
            <a:ext cx="3094139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8804223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2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6" y="3660775"/>
            <a:ext cx="510125" cy="377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99" y="1915438"/>
            <a:ext cx="528841" cy="377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920" y="457200"/>
            <a:ext cx="4288987" cy="396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5199" y="994029"/>
            <a:ext cx="4195229" cy="377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070" y="1411226"/>
            <a:ext cx="1777120" cy="2835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7600"/>
            <a:ext cx="2230365" cy="377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2052"/>
            <a:ext cx="2362301" cy="4162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30333"/>
            <a:ext cx="2570974" cy="3776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7291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5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2307506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35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68488"/>
            <a:ext cx="170234" cy="264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798067"/>
            <a:ext cx="207077" cy="2636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9820" y="6468393"/>
            <a:ext cx="1330981" cy="197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054" y="6393236"/>
            <a:ext cx="1169835" cy="389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7984" y="914400"/>
            <a:ext cx="1983991" cy="340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49642082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30104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471253"/>
            <a:ext cx="3352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0519559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5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0335" y="609600"/>
            <a:ext cx="3137615" cy="850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879" y="1727548"/>
            <a:ext cx="1907521" cy="5100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879" y="3558294"/>
            <a:ext cx="2285630" cy="5099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879" y="2791968"/>
            <a:ext cx="2078380" cy="3775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9" y="6468393"/>
            <a:ext cx="816938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924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676400"/>
            <a:ext cx="1676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1218953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8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5308" y="609600"/>
            <a:ext cx="2627670" cy="8505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16331"/>
            <a:ext cx="887282" cy="207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47917"/>
            <a:ext cx="1265981" cy="2266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55726"/>
            <a:ext cx="2777477" cy="377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0834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52400" y="1600200"/>
            <a:ext cx="42672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6479546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0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1676400"/>
            <a:ext cx="3408750" cy="663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742" y="964559"/>
            <a:ext cx="2351102" cy="940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326473"/>
            <a:ext cx="1794156" cy="470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2613053"/>
            <a:ext cx="3409072" cy="6636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3501295"/>
            <a:ext cx="4920641" cy="663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0497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2621389"/>
            <a:ext cx="527805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867233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2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367978"/>
            <a:ext cx="1794156" cy="470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9050" y="1165191"/>
            <a:ext cx="3408750" cy="663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822"/>
            <a:ext cx="4411640" cy="3859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37417"/>
            <a:ext cx="4257395" cy="38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2899657" cy="38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5925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x^2+5^x\,dx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18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(5^x)(\ln5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784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5^x\right]=(5^x)(\ln5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041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x+(5^x)(\ln5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13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\frac{5^{x+1}}{x+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703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orrect}: $\displaystyle{\frac{x^3}{3}+\frac{5^x}{\ln5}+C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938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10"/>
  <p:tag name="INCORRECTPOINTVALUE" val="5"/>
  <p:tag name="VALUES" val="Correct|smicln|Incorrect|smicln|Incorrect|smicln|Incorrect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r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819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2601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4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15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3074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3379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10"/>
  <p:tag name="INCORRECTPOINTVALUE" val="5"/>
  <p:tag name="VALUES" val="Incorrect|smicln|Correct|smicln|Incorrect|smicln|Incorrect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mi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60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4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15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2601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3074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3379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A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99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gree in $x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20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x(5t^3+2t-1)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830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9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gree in $n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29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(5j^3+2j-1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888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2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x^1\cos t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2115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6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9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94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in 1)-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33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CORRECTPOINTVALUE" val="0"/>
  <p:tag name="INCORRECTPOINTVALUE" val="0"/>
  <p:tag name="RESPONSESGATHERED" val="False"/>
  <p:tag name="VALUES" val="Incorrect|smicln|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17D3E21876D54B79936B38F6A35BCB3B"/>
  <p:tag name="CORRECTPOINTVALUE" val="0"/>
  <p:tag name="INCORRECTPOINTVALUE" val="0"/>
  <p:tag name="VALUES" val="Incorrect|smicln|Incorrect|smicln|Incorrect|smicln|Correct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1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sin(2x)\,dx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553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\cos(2x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37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cos(2x)}{2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363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2\cos(2x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86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\cos(2x)}{2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416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lef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2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4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15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2601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3074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3379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r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819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443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2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09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906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233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lef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2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443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2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09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906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233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mi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607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443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2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09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906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233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rithme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44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lef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2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022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649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1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507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-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3973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righ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1199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022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6497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-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3973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958EA30086024AE3A0F0C94722798AFB"/>
  <p:tag name="CORRECTPOINTVALUE" val="0"/>
  <p:tag name="INCORRECTPOINTVALUE" val="0"/>
  <p:tag name="VALUES" val="Correct|smicln|Incorrect|smicln|Incorrect|smicln|Incorrec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10"/>
  <p:tag name="INCORRECTPOINTVALUE" val="5"/>
  <p:tag name="VALUES" val="Incorrect|smicln|Incorrect|smicln|Correct|smicln|Incorrect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lef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2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170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8209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4234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AD6FE57C4A842EDA3DAF60DD674860A"/>
  <p:tag name="INCORRECTPOINTVALUE" val="0"/>
  <p:tag name="CORRECTPOINTVALUE" val="0"/>
  <p:tag name="VALUES" val="Incorrect|smicln|Incorrect|smicln|Correct|smicln|Incorrect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mi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607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170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8209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4234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DAA2CFB08BF34891AC0074C678A2F1CA"/>
  <p:tag name="CORRECTPOINTVALUE" val="0"/>
  <p:tag name="INCORRECTPOINTVALUE" val="0"/>
  <p:tag name="VALUES" val="Incorrect|smicln|Incorrect|smicln|Incorrect|smicln|Correct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righ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1199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170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8209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4234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3916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537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x^2+2^x\,dx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947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\frac{2^x}{\ln 2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4779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2^x\right]=(2^x)(\ln 2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040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x+(2^x)(\ln 2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80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\frac{2^{x+1}}{x+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6904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B96716F7FCC9435C89406A92B4CB8645"/>
  <p:tag name="CORRECTPOINTVALUE" val="0"/>
  <p:tag name="INCORRECTPOINTVALUE" val="0"/>
  <p:tag name="VALUES" val="Correct|smicln|Incorrect|smicln|Incorrect|smicln|Incorrec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x^3+5^x\,dx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31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4}{4}+\frac{5^x}{\ln5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526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5^x\right]=(5^x)(\ln5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041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3x^2+(5^x)(\ln5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752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4}{4}+\frac{5^{x+1}}{x+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701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808384357141415D87BC820A694BE457"/>
  <p:tag name="CORRECTPOINTVALUE" val="0"/>
  <p:tag name="INCORRECTPOINTVALUE" val="0"/>
  <p:tag name="VALUES" val="Incorrect|smicln|Correct|smicln|Incorrect|smicln|Incorrect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's slope $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69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-7=8(y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33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8=7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24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1^3(\sin\theta)\,d\theta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664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oes through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499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ua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929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CDDDF6AB75CD4EF2936D6A9854464DED"/>
  <p:tag name="CORRECTPOINTVALUE" val="0"/>
  <p:tag name="INCORRECTPOINTVALUE" val="0"/>
  <p:tag name="VALUES" val="Incorrect|smicln|Correct|smicln|Incorrect|smicln|Incorrect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cos\theta\right]_{\theta:\to1}^{\theta:\to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697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's slope $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69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7+8(y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111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7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095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8+7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0892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oes through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49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9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ua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929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1186EBFBFCCF4D1888EC3EA696EB658B"/>
  <p:tag name="CORRECTPOINTVALUE" val="0"/>
  <p:tag name="INCORRECTPOINTVALUE" val="0"/>
  <p:tag name="VALUES" val="Incorrect|smicln|Incorrect|smicln|Incorrect|smicln|Correct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-\cos\theta\right]_{\theta:\to1}^{\theta:\to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2257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98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ngent line to $y=f(x)$ at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733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01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cos\theta\right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9596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linearization'' of $f(x)$ at $x=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169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Incorrect|smicln|Correct|smicln|Incorrect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5)=-2$, \,\, $f'(5)=3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5512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+39(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89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^2+39x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204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515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228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9-2(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825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AE71D4262E7645E7B04A30ADA22B99A7"/>
  <p:tag name="CORRECTPOINTVALUE" val="20"/>
  <p:tag name="INCORRECTPOINTVALUE" val="10"/>
  <p:tag name="VALUES" val="Correct|smicln|Incorrect|smicln|Incorrect|smicln|Incorrect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6"/>
  <p:tag name="SLIDEGUID" val="82C79EB25D1E45EC84702693534F585F"/>
  <p:tag name="CORRECTPOINTVALUE" val="0"/>
  <p:tag name="INCORRECTPOINTVALUE" val="0"/>
  <p:tag name="VALUES" val="Correct|smicln|Incorrect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'&lt;0$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228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cc dn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3978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4"/>
  <p:tag name="SLIDEGUID" val="811BC44DC9024B61BEAA82618D075574"/>
  <p:tag name="CORRECTPOINTVALUE" val="0"/>
  <p:tag name="INCORRECTPOINTVALUE" val="0"/>
  <p:tag name="VALUES" val="Correct|smicln|Incorrect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global max or global min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188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a critical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4423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1186EBFBFCCF4D1888EC3EA696EB658B"/>
  <p:tag name="VALUES" val="Incorrect|smicln|Correct|smicln|Incorrect|smicln|Incorrect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ngent line to $y=f(x)$ at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733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01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-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18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linearization'' of $f(x)$ at $x=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169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980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E654006642DF4802A83C83389CFA43A1"/>
  <p:tag name="CORRECTPOINTVALUE" val="0"/>
  <p:tag name="INCORRECTPOINTVALUE" val="0"/>
  <p:tag name="VALUES" val="Incorrect|smicln|Incorrect|smicln|Correct|smicln|Incorrect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ngent line to $y=f(x)$ at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733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01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linearization'' of $f(x)$ at $x=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169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980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7)=4$, \,\, $f'(7)=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3976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515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7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5919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-8(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35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x^2-8x+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109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+4(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71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Incorrect|smicln|Correct|smicln|Incorrect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7)=4$, \,\, $f'(7)=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3976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515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7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5919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-8(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35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x^2-8x+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109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+4(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71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1^x\cos t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9989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6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9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94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in 1)-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33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45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20"/>
  <p:tag name="INCORRECTPOINTVALUE" val="10"/>
  <p:tag name="VALUES" val="Correct|smicln|Incorrect|smicln|Incorrect|smicln|Incorrect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^5))-(F(x^2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29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{x^2}^{x^5}\,e^{t^2}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2170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t)=e^{t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6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))^5-(F(x))^2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77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^5))(5x^4)-(F(x^2))(2x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3461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45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20"/>
  <p:tag name="INCORRECTPOINTVALUE" val="10"/>
  <p:tag name="VALUES" val="Incorrect|smicln|Correct|smicln|Incorrect|smicln|Incorrect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t)=e^{t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6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^5))-(F(x^2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29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F'(x^5))(5x^4)-(F'(x^2))(2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607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F(x^5))(5x^4)-(F(x^2))(2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514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F'(x^5))-(F'(x^2)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699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45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10"/>
  <p:tag name="INCORRECTPOINTVALUE" val="5"/>
  <p:tag name="VALUES" val="Incorrect|smicln|Incorrect|smicln|Incorrect|smicln|Correct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1677</Words>
  <Application>Microsoft Office PowerPoint</Application>
  <PresentationFormat>On-screen Show (4:3)</PresentationFormat>
  <Paragraphs>1575</Paragraphs>
  <Slides>40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214</cp:revision>
  <dcterms:created xsi:type="dcterms:W3CDTF">2009-01-22T21:52:53Z</dcterms:created>
  <dcterms:modified xsi:type="dcterms:W3CDTF">2013-04-12T20:09:17Z</dcterms:modified>
</cp:coreProperties>
</file>