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2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3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4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5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6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7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notesSlides/notesSlide8.xml" ContentType="application/vnd.openxmlformats-officedocument.presentationml.notesSlide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notesSlides/notesSlide9.xml" ContentType="application/vnd.openxmlformats-officedocument.presentationml.notesSlide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notesSlides/notesSlide10.xml" ContentType="application/vnd.openxmlformats-officedocument.presentationml.notesSlide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notesSlides/notesSlide11.xml" ContentType="application/vnd.openxmlformats-officedocument.presentationml.notesSlide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notesSlides/notesSlide12.xml" ContentType="application/vnd.openxmlformats-officedocument.presentationml.notesSlide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notesSlides/notesSlide13.xml" ContentType="application/vnd.openxmlformats-officedocument.presentationml.notesSlide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notesSlides/notesSlide14.xml" ContentType="application/vnd.openxmlformats-officedocument.presentationml.notesSlide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notesSlides/notesSlide15.xml" ContentType="application/vnd.openxmlformats-officedocument.presentationml.notesSlide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notesSlides/notesSlide16.xml" ContentType="application/vnd.openxmlformats-officedocument.presentationml.notesSlide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notesSlides/notesSlide17.xml" ContentType="application/vnd.openxmlformats-officedocument.presentationml.notesSlide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notesSlides/notesSlide18.xml" ContentType="application/vnd.openxmlformats-officedocument.presentationml.notesSlide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notesSlides/notesSlide19.xml" ContentType="application/vnd.openxmlformats-officedocument.presentationml.notesSlide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notesSlides/notesSlide20.xml" ContentType="application/vnd.openxmlformats-officedocument.presentationml.notesSlide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notesSlides/notesSlide21.xml" ContentType="application/vnd.openxmlformats-officedocument.presentationml.notesSlide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notesSlides/notesSlide22.xml" ContentType="application/vnd.openxmlformats-officedocument.presentationml.notesSlide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notesSlides/notesSlide23.xml" ContentType="application/vnd.openxmlformats-officedocument.presentationml.notesSlide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notesSlides/notesSlide24.xml" ContentType="application/vnd.openxmlformats-officedocument.presentationml.notesSlide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notesSlides/notesSlide25.xml" ContentType="application/vnd.openxmlformats-officedocument.presentationml.notesSlide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notesSlides/notesSlide26.xml" ContentType="application/vnd.openxmlformats-officedocument.presentationml.notesSlide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notesSlides/notesSlide27.xml" ContentType="application/vnd.openxmlformats-officedocument.presentationml.notesSlide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notesSlides/notesSlide28.xml" ContentType="application/vnd.openxmlformats-officedocument.presentationml.notesSlide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notesSlides/notesSlide29.xml" ContentType="application/vnd.openxmlformats-officedocument.presentationml.notesSlide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notesSlides/notesSlide30.xml" ContentType="application/vnd.openxmlformats-officedocument.presentationml.notesSlide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notesSlides/notesSlide31.xml" ContentType="application/vnd.openxmlformats-officedocument.presentationml.notesSlide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notesSlides/notesSlide32.xml" ContentType="application/vnd.openxmlformats-officedocument.presentationml.notesSlide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notesSlides/notesSlide33.xml" ContentType="application/vnd.openxmlformats-officedocument.presentationml.notesSlide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notesSlides/notesSlide34.xml" ContentType="application/vnd.openxmlformats-officedocument.presentationml.notesSlide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notesSlides/notesSlide35.xml" ContentType="application/vnd.openxmlformats-officedocument.presentationml.notesSlide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notesSlides/notesSlide36.xml" ContentType="application/vnd.openxmlformats-officedocument.presentationml.notesSlide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notesSlides/notesSlide37.xml" ContentType="application/vnd.openxmlformats-officedocument.presentationml.notesSlide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notesSlides/notesSlide38.xml" ContentType="application/vnd.openxmlformats-officedocument.presentationml.notesSlide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notesSlides/notesSlide39.xml" ContentType="application/vnd.openxmlformats-officedocument.presentationml.notesSlide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75" r:id="rId2"/>
    <p:sldId id="309" r:id="rId3"/>
    <p:sldId id="310" r:id="rId4"/>
    <p:sldId id="277" r:id="rId5"/>
    <p:sldId id="588" r:id="rId6"/>
    <p:sldId id="845" r:id="rId7"/>
    <p:sldId id="846" r:id="rId8"/>
    <p:sldId id="835" r:id="rId9"/>
    <p:sldId id="836" r:id="rId10"/>
    <p:sldId id="840" r:id="rId11"/>
    <p:sldId id="319" r:id="rId12"/>
    <p:sldId id="422" r:id="rId13"/>
    <p:sldId id="844" r:id="rId14"/>
    <p:sldId id="843" r:id="rId15"/>
    <p:sldId id="841" r:id="rId16"/>
    <p:sldId id="842" r:id="rId17"/>
    <p:sldId id="837" r:id="rId18"/>
    <p:sldId id="838" r:id="rId19"/>
    <p:sldId id="839" r:id="rId20"/>
    <p:sldId id="816" r:id="rId21"/>
    <p:sldId id="819" r:id="rId22"/>
    <p:sldId id="806" r:id="rId23"/>
    <p:sldId id="807" r:id="rId24"/>
    <p:sldId id="808" r:id="rId25"/>
    <p:sldId id="811" r:id="rId26"/>
    <p:sldId id="812" r:id="rId27"/>
    <p:sldId id="813" r:id="rId28"/>
    <p:sldId id="814" r:id="rId29"/>
    <p:sldId id="815" r:id="rId30"/>
    <p:sldId id="801" r:id="rId31"/>
    <p:sldId id="802" r:id="rId32"/>
    <p:sldId id="777" r:id="rId33"/>
    <p:sldId id="778" r:id="rId34"/>
    <p:sldId id="779" r:id="rId35"/>
    <p:sldId id="780" r:id="rId36"/>
    <p:sldId id="781" r:id="rId37"/>
    <p:sldId id="782" r:id="rId38"/>
    <p:sldId id="761" r:id="rId39"/>
    <p:sldId id="762" r:id="rId40"/>
    <p:sldId id="763" r:id="rId41"/>
    <p:sldId id="764" r:id="rId42"/>
    <p:sldId id="307" r:id="rId43"/>
  </p:sldIdLst>
  <p:sldSz cx="9144000" cy="6858000" type="screen4x3"/>
  <p:notesSz cx="6858000" cy="9144000"/>
  <p:custDataLst>
    <p:tags r:id="rId4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75" autoAdjust="0"/>
    <p:restoredTop sz="94660"/>
  </p:normalViewPr>
  <p:slideViewPr>
    <p:cSldViewPr>
      <p:cViewPr varScale="1">
        <p:scale>
          <a:sx n="78" d="100"/>
          <a:sy n="78" d="100"/>
        </p:scale>
        <p:origin x="-3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9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5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7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2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5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6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4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8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3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0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4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6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7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3069DFC-3D9C-4597-8FD0-0FAE35804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553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9AFACB-4B53-48F9-B41D-394E3E05D427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47D933-8987-48E9-A542-801E5A136114}" type="slidenum">
              <a:rPr lang="en-US" smtClean="0"/>
              <a:pPr eaLnBrk="1" hangingPunct="1"/>
              <a:t>12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13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14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15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16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17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18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19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20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21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47D933-8987-48E9-A542-801E5A136114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22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23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24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25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26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27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28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29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30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31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A6F84F-9E3A-422D-80A9-0A92870A6578}" type="slidenum">
              <a:rPr lang="en-US"/>
              <a:pPr/>
              <a:t>5</a:t>
            </a:fld>
            <a:endParaRPr lang="en-US"/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32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33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34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35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A6F84F-9E3A-422D-80A9-0A92870A6578}" type="slidenum">
              <a:rPr lang="en-US"/>
              <a:pPr/>
              <a:t>36</a:t>
            </a:fld>
            <a:endParaRPr lang="en-US"/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4BAF7-39CD-4E99-9EE2-4D30A1912560}" type="slidenum">
              <a:rPr lang="en-US"/>
              <a:pPr/>
              <a:t>37</a:t>
            </a:fld>
            <a:endParaRPr lang="en-US"/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38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39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40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41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6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33AE54-F6D6-4210-8D97-DCB26D6D3CC2}" type="slidenum">
              <a:rPr lang="en-US" smtClean="0"/>
              <a:pPr eaLnBrk="1" hangingPunct="1"/>
              <a:t>42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7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8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9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10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47D933-8987-48E9-A542-801E5A136114}" type="slidenum">
              <a:rPr lang="en-US" smtClean="0"/>
              <a:pPr eaLnBrk="1" hangingPunct="1"/>
              <a:t>11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54296-3A47-4488-8533-E11BB4602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05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8A136-EF3A-4B12-8B13-016E88507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6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8C4D3-6FD1-46A7-99D2-097FE5028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99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DAE22-B98F-43F5-99DC-1DB67C12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0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6AD81-9365-4331-A07E-AECA8C58D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17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CD76F-A5F0-410D-873F-56DAB8748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16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6C062-5856-4C2F-8E32-375D2A166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02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98B02-2B1A-4256-A1E3-091B5C3A5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69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7A7D1-063A-443C-95DE-882242185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89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91DC1-E7E0-4F53-8ED0-325D65CF3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35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A634F-30FC-43C5-B382-D0078AB43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34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12E72F7-C07B-4939-8BDF-E9041AF07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05.xml"/><Relationship Id="rId13" Type="http://schemas.openxmlformats.org/officeDocument/2006/relationships/tags" Target="../tags/tag110.xml"/><Relationship Id="rId18" Type="http://schemas.openxmlformats.org/officeDocument/2006/relationships/tags" Target="../tags/tag115.xml"/><Relationship Id="rId26" Type="http://schemas.openxmlformats.org/officeDocument/2006/relationships/image" Target="../media/image18.png"/><Relationship Id="rId3" Type="http://schemas.openxmlformats.org/officeDocument/2006/relationships/tags" Target="../tags/tag100.xml"/><Relationship Id="rId21" Type="http://schemas.openxmlformats.org/officeDocument/2006/relationships/oleObject" Target="../embeddings/oleObject6.bin"/><Relationship Id="rId34" Type="http://schemas.openxmlformats.org/officeDocument/2006/relationships/image" Target="../media/image33.png"/><Relationship Id="rId7" Type="http://schemas.openxmlformats.org/officeDocument/2006/relationships/tags" Target="../tags/tag104.xml"/><Relationship Id="rId12" Type="http://schemas.openxmlformats.org/officeDocument/2006/relationships/tags" Target="../tags/tag109.xml"/><Relationship Id="rId17" Type="http://schemas.openxmlformats.org/officeDocument/2006/relationships/tags" Target="../tags/tag114.xml"/><Relationship Id="rId25" Type="http://schemas.openxmlformats.org/officeDocument/2006/relationships/image" Target="../media/image17.png"/><Relationship Id="rId33" Type="http://schemas.openxmlformats.org/officeDocument/2006/relationships/image" Target="../media/image57.png"/><Relationship Id="rId2" Type="http://schemas.openxmlformats.org/officeDocument/2006/relationships/tags" Target="../tags/tag99.xml"/><Relationship Id="rId16" Type="http://schemas.openxmlformats.org/officeDocument/2006/relationships/tags" Target="../tags/tag113.xml"/><Relationship Id="rId20" Type="http://schemas.openxmlformats.org/officeDocument/2006/relationships/notesSlide" Target="../notesSlides/notesSlide8.xml"/><Relationship Id="rId29" Type="http://schemas.openxmlformats.org/officeDocument/2006/relationships/image" Target="../media/image27.png"/><Relationship Id="rId1" Type="http://schemas.openxmlformats.org/officeDocument/2006/relationships/vmlDrawing" Target="../drawings/vmlDrawing6.vml"/><Relationship Id="rId6" Type="http://schemas.openxmlformats.org/officeDocument/2006/relationships/tags" Target="../tags/tag103.xml"/><Relationship Id="rId11" Type="http://schemas.openxmlformats.org/officeDocument/2006/relationships/tags" Target="../tags/tag108.xml"/><Relationship Id="rId24" Type="http://schemas.openxmlformats.org/officeDocument/2006/relationships/image" Target="../media/image53.png"/><Relationship Id="rId32" Type="http://schemas.openxmlformats.org/officeDocument/2006/relationships/image" Target="../media/image56.png"/><Relationship Id="rId5" Type="http://schemas.openxmlformats.org/officeDocument/2006/relationships/tags" Target="../tags/tag102.xml"/><Relationship Id="rId15" Type="http://schemas.openxmlformats.org/officeDocument/2006/relationships/tags" Target="../tags/tag112.xml"/><Relationship Id="rId23" Type="http://schemas.openxmlformats.org/officeDocument/2006/relationships/image" Target="../media/image52.png"/><Relationship Id="rId28" Type="http://schemas.openxmlformats.org/officeDocument/2006/relationships/image" Target="../media/image26.png"/><Relationship Id="rId10" Type="http://schemas.openxmlformats.org/officeDocument/2006/relationships/tags" Target="../tags/tag107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55.png"/><Relationship Id="rId4" Type="http://schemas.openxmlformats.org/officeDocument/2006/relationships/tags" Target="../tags/tag101.xml"/><Relationship Id="rId9" Type="http://schemas.openxmlformats.org/officeDocument/2006/relationships/tags" Target="../tags/tag106.xml"/><Relationship Id="rId14" Type="http://schemas.openxmlformats.org/officeDocument/2006/relationships/tags" Target="../tags/tag111.xml"/><Relationship Id="rId22" Type="http://schemas.openxmlformats.org/officeDocument/2006/relationships/image" Target="../media/image51.emf"/><Relationship Id="rId27" Type="http://schemas.openxmlformats.org/officeDocument/2006/relationships/image" Target="../media/image25.png"/><Relationship Id="rId30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7" Type="http://schemas.openxmlformats.org/officeDocument/2006/relationships/image" Target="../media/image59.png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image" Target="../media/image58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21.xml"/><Relationship Id="rId7" Type="http://schemas.openxmlformats.org/officeDocument/2006/relationships/image" Target="../media/image60.png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6" Type="http://schemas.openxmlformats.org/officeDocument/2006/relationships/image" Target="../media/image58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28.xml"/><Relationship Id="rId13" Type="http://schemas.openxmlformats.org/officeDocument/2006/relationships/tags" Target="../tags/tag133.xml"/><Relationship Id="rId18" Type="http://schemas.openxmlformats.org/officeDocument/2006/relationships/tags" Target="../tags/tag138.xml"/><Relationship Id="rId26" Type="http://schemas.openxmlformats.org/officeDocument/2006/relationships/image" Target="../media/image25.png"/><Relationship Id="rId3" Type="http://schemas.openxmlformats.org/officeDocument/2006/relationships/tags" Target="../tags/tag123.xml"/><Relationship Id="rId21" Type="http://schemas.openxmlformats.org/officeDocument/2006/relationships/notesSlide" Target="../notesSlides/notesSlide11.xml"/><Relationship Id="rId34" Type="http://schemas.openxmlformats.org/officeDocument/2006/relationships/image" Target="../media/image67.png"/><Relationship Id="rId7" Type="http://schemas.openxmlformats.org/officeDocument/2006/relationships/tags" Target="../tags/tag127.xml"/><Relationship Id="rId12" Type="http://schemas.openxmlformats.org/officeDocument/2006/relationships/tags" Target="../tags/tag132.xml"/><Relationship Id="rId17" Type="http://schemas.openxmlformats.org/officeDocument/2006/relationships/tags" Target="../tags/tag137.xml"/><Relationship Id="rId25" Type="http://schemas.openxmlformats.org/officeDocument/2006/relationships/image" Target="../media/image18.png"/><Relationship Id="rId33" Type="http://schemas.openxmlformats.org/officeDocument/2006/relationships/image" Target="../media/image66.png"/><Relationship Id="rId2" Type="http://schemas.openxmlformats.org/officeDocument/2006/relationships/tags" Target="../tags/tag122.xml"/><Relationship Id="rId16" Type="http://schemas.openxmlformats.org/officeDocument/2006/relationships/tags" Target="../tags/tag136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62.png"/><Relationship Id="rId1" Type="http://schemas.openxmlformats.org/officeDocument/2006/relationships/vmlDrawing" Target="../drawings/vmlDrawing7.vml"/><Relationship Id="rId6" Type="http://schemas.openxmlformats.org/officeDocument/2006/relationships/tags" Target="../tags/tag126.xml"/><Relationship Id="rId11" Type="http://schemas.openxmlformats.org/officeDocument/2006/relationships/tags" Target="../tags/tag131.xml"/><Relationship Id="rId24" Type="http://schemas.openxmlformats.org/officeDocument/2006/relationships/image" Target="../media/image17.png"/><Relationship Id="rId32" Type="http://schemas.openxmlformats.org/officeDocument/2006/relationships/image" Target="../media/image65.png"/><Relationship Id="rId5" Type="http://schemas.openxmlformats.org/officeDocument/2006/relationships/tags" Target="../tags/tag125.xml"/><Relationship Id="rId15" Type="http://schemas.openxmlformats.org/officeDocument/2006/relationships/tags" Target="../tags/tag135.xml"/><Relationship Id="rId23" Type="http://schemas.openxmlformats.org/officeDocument/2006/relationships/image" Target="../media/image61.emf"/><Relationship Id="rId28" Type="http://schemas.openxmlformats.org/officeDocument/2006/relationships/image" Target="../media/image27.png"/><Relationship Id="rId36" Type="http://schemas.openxmlformats.org/officeDocument/2006/relationships/image" Target="../media/image69.png"/><Relationship Id="rId10" Type="http://schemas.openxmlformats.org/officeDocument/2006/relationships/tags" Target="../tags/tag130.xml"/><Relationship Id="rId19" Type="http://schemas.openxmlformats.org/officeDocument/2006/relationships/tags" Target="../tags/tag139.xml"/><Relationship Id="rId31" Type="http://schemas.openxmlformats.org/officeDocument/2006/relationships/image" Target="../media/image64.png"/><Relationship Id="rId4" Type="http://schemas.openxmlformats.org/officeDocument/2006/relationships/tags" Target="../tags/tag124.xml"/><Relationship Id="rId9" Type="http://schemas.openxmlformats.org/officeDocument/2006/relationships/tags" Target="../tags/tag129.xml"/><Relationship Id="rId14" Type="http://schemas.openxmlformats.org/officeDocument/2006/relationships/tags" Target="../tags/tag134.xml"/><Relationship Id="rId22" Type="http://schemas.openxmlformats.org/officeDocument/2006/relationships/oleObject" Target="../embeddings/oleObject7.bin"/><Relationship Id="rId27" Type="http://schemas.openxmlformats.org/officeDocument/2006/relationships/image" Target="../media/image26.png"/><Relationship Id="rId30" Type="http://schemas.openxmlformats.org/officeDocument/2006/relationships/image" Target="../media/image63.png"/><Relationship Id="rId35" Type="http://schemas.openxmlformats.org/officeDocument/2006/relationships/image" Target="../media/image6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46.xml"/><Relationship Id="rId13" Type="http://schemas.openxmlformats.org/officeDocument/2006/relationships/tags" Target="../tags/tag151.xml"/><Relationship Id="rId18" Type="http://schemas.openxmlformats.org/officeDocument/2006/relationships/tags" Target="../tags/tag156.xml"/><Relationship Id="rId26" Type="http://schemas.openxmlformats.org/officeDocument/2006/relationships/image" Target="../media/image26.png"/><Relationship Id="rId3" Type="http://schemas.openxmlformats.org/officeDocument/2006/relationships/tags" Target="../tags/tag141.xml"/><Relationship Id="rId21" Type="http://schemas.openxmlformats.org/officeDocument/2006/relationships/oleObject" Target="../embeddings/oleObject8.bin"/><Relationship Id="rId34" Type="http://schemas.openxmlformats.org/officeDocument/2006/relationships/image" Target="../media/image68.png"/><Relationship Id="rId7" Type="http://schemas.openxmlformats.org/officeDocument/2006/relationships/tags" Target="../tags/tag145.xml"/><Relationship Id="rId12" Type="http://schemas.openxmlformats.org/officeDocument/2006/relationships/tags" Target="../tags/tag150.xml"/><Relationship Id="rId17" Type="http://schemas.openxmlformats.org/officeDocument/2006/relationships/tags" Target="../tags/tag155.xml"/><Relationship Id="rId25" Type="http://schemas.openxmlformats.org/officeDocument/2006/relationships/image" Target="../media/image25.png"/><Relationship Id="rId33" Type="http://schemas.openxmlformats.org/officeDocument/2006/relationships/image" Target="../media/image57.png"/><Relationship Id="rId2" Type="http://schemas.openxmlformats.org/officeDocument/2006/relationships/tags" Target="../tags/tag140.xml"/><Relationship Id="rId16" Type="http://schemas.openxmlformats.org/officeDocument/2006/relationships/tags" Target="../tags/tag154.xml"/><Relationship Id="rId20" Type="http://schemas.openxmlformats.org/officeDocument/2006/relationships/notesSlide" Target="../notesSlides/notesSlide12.xml"/><Relationship Id="rId29" Type="http://schemas.openxmlformats.org/officeDocument/2006/relationships/image" Target="../media/image55.png"/><Relationship Id="rId1" Type="http://schemas.openxmlformats.org/officeDocument/2006/relationships/vmlDrawing" Target="../drawings/vmlDrawing8.vml"/><Relationship Id="rId6" Type="http://schemas.openxmlformats.org/officeDocument/2006/relationships/tags" Target="../tags/tag144.xml"/><Relationship Id="rId11" Type="http://schemas.openxmlformats.org/officeDocument/2006/relationships/tags" Target="../tags/tag149.xml"/><Relationship Id="rId24" Type="http://schemas.openxmlformats.org/officeDocument/2006/relationships/image" Target="../media/image18.png"/><Relationship Id="rId32" Type="http://schemas.openxmlformats.org/officeDocument/2006/relationships/image" Target="../media/image56.png"/><Relationship Id="rId5" Type="http://schemas.openxmlformats.org/officeDocument/2006/relationships/tags" Target="../tags/tag143.xml"/><Relationship Id="rId15" Type="http://schemas.openxmlformats.org/officeDocument/2006/relationships/tags" Target="../tags/tag153.xml"/><Relationship Id="rId23" Type="http://schemas.openxmlformats.org/officeDocument/2006/relationships/image" Target="../media/image17.png"/><Relationship Id="rId28" Type="http://schemas.openxmlformats.org/officeDocument/2006/relationships/image" Target="../media/image71.png"/><Relationship Id="rId10" Type="http://schemas.openxmlformats.org/officeDocument/2006/relationships/tags" Target="../tags/tag148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54.png"/><Relationship Id="rId4" Type="http://schemas.openxmlformats.org/officeDocument/2006/relationships/tags" Target="../tags/tag142.xml"/><Relationship Id="rId9" Type="http://schemas.openxmlformats.org/officeDocument/2006/relationships/tags" Target="../tags/tag147.xml"/><Relationship Id="rId14" Type="http://schemas.openxmlformats.org/officeDocument/2006/relationships/tags" Target="../tags/tag152.xml"/><Relationship Id="rId22" Type="http://schemas.openxmlformats.org/officeDocument/2006/relationships/image" Target="../media/image70.emf"/><Relationship Id="rId27" Type="http://schemas.openxmlformats.org/officeDocument/2006/relationships/image" Target="../media/image27.png"/><Relationship Id="rId30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63.xml"/><Relationship Id="rId13" Type="http://schemas.openxmlformats.org/officeDocument/2006/relationships/tags" Target="../tags/tag168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7.png"/><Relationship Id="rId3" Type="http://schemas.openxmlformats.org/officeDocument/2006/relationships/tags" Target="../tags/tag158.xml"/><Relationship Id="rId21" Type="http://schemas.openxmlformats.org/officeDocument/2006/relationships/image" Target="../media/image72.emf"/><Relationship Id="rId7" Type="http://schemas.openxmlformats.org/officeDocument/2006/relationships/tags" Target="../tags/tag162.xml"/><Relationship Id="rId12" Type="http://schemas.openxmlformats.org/officeDocument/2006/relationships/tags" Target="../tags/tag167.xml"/><Relationship Id="rId17" Type="http://schemas.openxmlformats.org/officeDocument/2006/relationships/tags" Target="../tags/tag172.xml"/><Relationship Id="rId25" Type="http://schemas.openxmlformats.org/officeDocument/2006/relationships/image" Target="../media/image26.png"/><Relationship Id="rId2" Type="http://schemas.openxmlformats.org/officeDocument/2006/relationships/tags" Target="../tags/tag157.xml"/><Relationship Id="rId16" Type="http://schemas.openxmlformats.org/officeDocument/2006/relationships/tags" Target="../tags/tag171.xml"/><Relationship Id="rId20" Type="http://schemas.openxmlformats.org/officeDocument/2006/relationships/oleObject" Target="../embeddings/oleObject9.bin"/><Relationship Id="rId29" Type="http://schemas.openxmlformats.org/officeDocument/2006/relationships/image" Target="../media/image75.png"/><Relationship Id="rId1" Type="http://schemas.openxmlformats.org/officeDocument/2006/relationships/vmlDrawing" Target="../drawings/vmlDrawing9.vml"/><Relationship Id="rId6" Type="http://schemas.openxmlformats.org/officeDocument/2006/relationships/tags" Target="../tags/tag161.xml"/><Relationship Id="rId11" Type="http://schemas.openxmlformats.org/officeDocument/2006/relationships/tags" Target="../tags/tag166.xml"/><Relationship Id="rId24" Type="http://schemas.openxmlformats.org/officeDocument/2006/relationships/image" Target="../media/image25.png"/><Relationship Id="rId32" Type="http://schemas.openxmlformats.org/officeDocument/2006/relationships/image" Target="../media/image68.png"/><Relationship Id="rId5" Type="http://schemas.openxmlformats.org/officeDocument/2006/relationships/tags" Target="../tags/tag160.xml"/><Relationship Id="rId15" Type="http://schemas.openxmlformats.org/officeDocument/2006/relationships/tags" Target="../tags/tag170.xml"/><Relationship Id="rId23" Type="http://schemas.openxmlformats.org/officeDocument/2006/relationships/image" Target="../media/image18.png"/><Relationship Id="rId28" Type="http://schemas.openxmlformats.org/officeDocument/2006/relationships/image" Target="../media/image74.png"/><Relationship Id="rId10" Type="http://schemas.openxmlformats.org/officeDocument/2006/relationships/tags" Target="../tags/tag165.xml"/><Relationship Id="rId19" Type="http://schemas.openxmlformats.org/officeDocument/2006/relationships/notesSlide" Target="../notesSlides/notesSlide13.xml"/><Relationship Id="rId31" Type="http://schemas.openxmlformats.org/officeDocument/2006/relationships/image" Target="../media/image77.png"/><Relationship Id="rId4" Type="http://schemas.openxmlformats.org/officeDocument/2006/relationships/tags" Target="../tags/tag159.xml"/><Relationship Id="rId9" Type="http://schemas.openxmlformats.org/officeDocument/2006/relationships/tags" Target="../tags/tag164.xml"/><Relationship Id="rId14" Type="http://schemas.openxmlformats.org/officeDocument/2006/relationships/tags" Target="../tags/tag169.xml"/><Relationship Id="rId22" Type="http://schemas.openxmlformats.org/officeDocument/2006/relationships/image" Target="../media/image17.png"/><Relationship Id="rId27" Type="http://schemas.openxmlformats.org/officeDocument/2006/relationships/image" Target="../media/image73.png"/><Relationship Id="rId30" Type="http://schemas.openxmlformats.org/officeDocument/2006/relationships/image" Target="../media/image7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79.xml"/><Relationship Id="rId13" Type="http://schemas.openxmlformats.org/officeDocument/2006/relationships/tags" Target="../tags/tag184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7.png"/><Relationship Id="rId3" Type="http://schemas.openxmlformats.org/officeDocument/2006/relationships/tags" Target="../tags/tag174.xml"/><Relationship Id="rId21" Type="http://schemas.openxmlformats.org/officeDocument/2006/relationships/image" Target="../media/image78.emf"/><Relationship Id="rId7" Type="http://schemas.openxmlformats.org/officeDocument/2006/relationships/tags" Target="../tags/tag178.xml"/><Relationship Id="rId12" Type="http://schemas.openxmlformats.org/officeDocument/2006/relationships/tags" Target="../tags/tag183.xml"/><Relationship Id="rId17" Type="http://schemas.openxmlformats.org/officeDocument/2006/relationships/tags" Target="../tags/tag188.xml"/><Relationship Id="rId25" Type="http://schemas.openxmlformats.org/officeDocument/2006/relationships/image" Target="../media/image26.png"/><Relationship Id="rId2" Type="http://schemas.openxmlformats.org/officeDocument/2006/relationships/tags" Target="../tags/tag173.xml"/><Relationship Id="rId16" Type="http://schemas.openxmlformats.org/officeDocument/2006/relationships/tags" Target="../tags/tag187.xml"/><Relationship Id="rId20" Type="http://schemas.openxmlformats.org/officeDocument/2006/relationships/oleObject" Target="../embeddings/oleObject10.bin"/><Relationship Id="rId29" Type="http://schemas.openxmlformats.org/officeDocument/2006/relationships/image" Target="../media/image75.png"/><Relationship Id="rId1" Type="http://schemas.openxmlformats.org/officeDocument/2006/relationships/vmlDrawing" Target="../drawings/vmlDrawing10.vml"/><Relationship Id="rId6" Type="http://schemas.openxmlformats.org/officeDocument/2006/relationships/tags" Target="../tags/tag177.xml"/><Relationship Id="rId11" Type="http://schemas.openxmlformats.org/officeDocument/2006/relationships/tags" Target="../tags/tag182.xml"/><Relationship Id="rId24" Type="http://schemas.openxmlformats.org/officeDocument/2006/relationships/image" Target="../media/image25.png"/><Relationship Id="rId32" Type="http://schemas.openxmlformats.org/officeDocument/2006/relationships/image" Target="../media/image68.png"/><Relationship Id="rId5" Type="http://schemas.openxmlformats.org/officeDocument/2006/relationships/tags" Target="../tags/tag176.xml"/><Relationship Id="rId15" Type="http://schemas.openxmlformats.org/officeDocument/2006/relationships/tags" Target="../tags/tag186.xml"/><Relationship Id="rId23" Type="http://schemas.openxmlformats.org/officeDocument/2006/relationships/image" Target="../media/image18.png"/><Relationship Id="rId28" Type="http://schemas.openxmlformats.org/officeDocument/2006/relationships/image" Target="../media/image80.png"/><Relationship Id="rId10" Type="http://schemas.openxmlformats.org/officeDocument/2006/relationships/tags" Target="../tags/tag181.xml"/><Relationship Id="rId19" Type="http://schemas.openxmlformats.org/officeDocument/2006/relationships/notesSlide" Target="../notesSlides/notesSlide14.xml"/><Relationship Id="rId31" Type="http://schemas.openxmlformats.org/officeDocument/2006/relationships/image" Target="../media/image82.png"/><Relationship Id="rId4" Type="http://schemas.openxmlformats.org/officeDocument/2006/relationships/tags" Target="../tags/tag175.xml"/><Relationship Id="rId9" Type="http://schemas.openxmlformats.org/officeDocument/2006/relationships/tags" Target="../tags/tag180.xml"/><Relationship Id="rId14" Type="http://schemas.openxmlformats.org/officeDocument/2006/relationships/tags" Target="../tags/tag185.xml"/><Relationship Id="rId22" Type="http://schemas.openxmlformats.org/officeDocument/2006/relationships/image" Target="../media/image17.png"/><Relationship Id="rId27" Type="http://schemas.openxmlformats.org/officeDocument/2006/relationships/image" Target="../media/image79.png"/><Relationship Id="rId30" Type="http://schemas.openxmlformats.org/officeDocument/2006/relationships/image" Target="../media/image8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95.xml"/><Relationship Id="rId13" Type="http://schemas.openxmlformats.org/officeDocument/2006/relationships/tags" Target="../tags/tag200.xml"/><Relationship Id="rId18" Type="http://schemas.openxmlformats.org/officeDocument/2006/relationships/tags" Target="../tags/tag205.xml"/><Relationship Id="rId26" Type="http://schemas.openxmlformats.org/officeDocument/2006/relationships/image" Target="../media/image18.png"/><Relationship Id="rId3" Type="http://schemas.openxmlformats.org/officeDocument/2006/relationships/tags" Target="../tags/tag190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20.png"/><Relationship Id="rId7" Type="http://schemas.openxmlformats.org/officeDocument/2006/relationships/tags" Target="../tags/tag194.xml"/><Relationship Id="rId12" Type="http://schemas.openxmlformats.org/officeDocument/2006/relationships/tags" Target="../tags/tag199.xml"/><Relationship Id="rId17" Type="http://schemas.openxmlformats.org/officeDocument/2006/relationships/tags" Target="../tags/tag204.xml"/><Relationship Id="rId25" Type="http://schemas.openxmlformats.org/officeDocument/2006/relationships/image" Target="../media/image17.png"/><Relationship Id="rId33" Type="http://schemas.openxmlformats.org/officeDocument/2006/relationships/image" Target="../media/image19.png"/><Relationship Id="rId38" Type="http://schemas.openxmlformats.org/officeDocument/2006/relationships/image" Target="../media/image22.png"/><Relationship Id="rId2" Type="http://schemas.openxmlformats.org/officeDocument/2006/relationships/tags" Target="../tags/tag189.xml"/><Relationship Id="rId16" Type="http://schemas.openxmlformats.org/officeDocument/2006/relationships/tags" Target="../tags/tag203.xml"/><Relationship Id="rId20" Type="http://schemas.openxmlformats.org/officeDocument/2006/relationships/tags" Target="../tags/tag207.xml"/><Relationship Id="rId29" Type="http://schemas.openxmlformats.org/officeDocument/2006/relationships/image" Target="../media/image27.png"/><Relationship Id="rId1" Type="http://schemas.openxmlformats.org/officeDocument/2006/relationships/vmlDrawing" Target="../drawings/vmlDrawing11.vml"/><Relationship Id="rId6" Type="http://schemas.openxmlformats.org/officeDocument/2006/relationships/tags" Target="../tags/tag193.xml"/><Relationship Id="rId11" Type="http://schemas.openxmlformats.org/officeDocument/2006/relationships/tags" Target="../tags/tag198.xml"/><Relationship Id="rId24" Type="http://schemas.openxmlformats.org/officeDocument/2006/relationships/image" Target="../media/image83.emf"/><Relationship Id="rId32" Type="http://schemas.openxmlformats.org/officeDocument/2006/relationships/image" Target="../media/image86.png"/><Relationship Id="rId37" Type="http://schemas.openxmlformats.org/officeDocument/2006/relationships/image" Target="../media/image75.png"/><Relationship Id="rId5" Type="http://schemas.openxmlformats.org/officeDocument/2006/relationships/tags" Target="../tags/tag192.xml"/><Relationship Id="rId15" Type="http://schemas.openxmlformats.org/officeDocument/2006/relationships/tags" Target="../tags/tag202.xml"/><Relationship Id="rId23" Type="http://schemas.openxmlformats.org/officeDocument/2006/relationships/oleObject" Target="../embeddings/oleObject11.bin"/><Relationship Id="rId28" Type="http://schemas.openxmlformats.org/officeDocument/2006/relationships/image" Target="../media/image26.png"/><Relationship Id="rId36" Type="http://schemas.openxmlformats.org/officeDocument/2006/relationships/image" Target="../media/image88.png"/><Relationship Id="rId10" Type="http://schemas.openxmlformats.org/officeDocument/2006/relationships/tags" Target="../tags/tag197.xml"/><Relationship Id="rId19" Type="http://schemas.openxmlformats.org/officeDocument/2006/relationships/tags" Target="../tags/tag206.xml"/><Relationship Id="rId31" Type="http://schemas.openxmlformats.org/officeDocument/2006/relationships/image" Target="../media/image85.png"/><Relationship Id="rId4" Type="http://schemas.openxmlformats.org/officeDocument/2006/relationships/tags" Target="../tags/tag191.xml"/><Relationship Id="rId9" Type="http://schemas.openxmlformats.org/officeDocument/2006/relationships/tags" Target="../tags/tag196.xml"/><Relationship Id="rId14" Type="http://schemas.openxmlformats.org/officeDocument/2006/relationships/tags" Target="../tags/tag201.xml"/><Relationship Id="rId22" Type="http://schemas.openxmlformats.org/officeDocument/2006/relationships/notesSlide" Target="../notesSlides/notesSlide15.xml"/><Relationship Id="rId27" Type="http://schemas.openxmlformats.org/officeDocument/2006/relationships/image" Target="../media/image25.png"/><Relationship Id="rId30" Type="http://schemas.openxmlformats.org/officeDocument/2006/relationships/image" Target="../media/image84.png"/><Relationship Id="rId35" Type="http://schemas.openxmlformats.org/officeDocument/2006/relationships/image" Target="../media/image8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14.xml"/><Relationship Id="rId13" Type="http://schemas.openxmlformats.org/officeDocument/2006/relationships/tags" Target="../tags/tag219.xml"/><Relationship Id="rId18" Type="http://schemas.openxmlformats.org/officeDocument/2006/relationships/tags" Target="../tags/tag224.xml"/><Relationship Id="rId26" Type="http://schemas.openxmlformats.org/officeDocument/2006/relationships/image" Target="../media/image18.png"/><Relationship Id="rId3" Type="http://schemas.openxmlformats.org/officeDocument/2006/relationships/tags" Target="../tags/tag209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19.png"/><Relationship Id="rId7" Type="http://schemas.openxmlformats.org/officeDocument/2006/relationships/tags" Target="../tags/tag213.xml"/><Relationship Id="rId12" Type="http://schemas.openxmlformats.org/officeDocument/2006/relationships/tags" Target="../tags/tag218.xml"/><Relationship Id="rId17" Type="http://schemas.openxmlformats.org/officeDocument/2006/relationships/tags" Target="../tags/tag223.xml"/><Relationship Id="rId25" Type="http://schemas.openxmlformats.org/officeDocument/2006/relationships/image" Target="../media/image17.png"/><Relationship Id="rId33" Type="http://schemas.openxmlformats.org/officeDocument/2006/relationships/image" Target="../media/image91.png"/><Relationship Id="rId38" Type="http://schemas.openxmlformats.org/officeDocument/2006/relationships/image" Target="../media/image22.png"/><Relationship Id="rId2" Type="http://schemas.openxmlformats.org/officeDocument/2006/relationships/tags" Target="../tags/tag208.xml"/><Relationship Id="rId16" Type="http://schemas.openxmlformats.org/officeDocument/2006/relationships/tags" Target="../tags/tag222.xml"/><Relationship Id="rId20" Type="http://schemas.openxmlformats.org/officeDocument/2006/relationships/tags" Target="../tags/tag226.xml"/><Relationship Id="rId29" Type="http://schemas.openxmlformats.org/officeDocument/2006/relationships/image" Target="../media/image27.png"/><Relationship Id="rId1" Type="http://schemas.openxmlformats.org/officeDocument/2006/relationships/vmlDrawing" Target="../drawings/vmlDrawing12.vml"/><Relationship Id="rId6" Type="http://schemas.openxmlformats.org/officeDocument/2006/relationships/tags" Target="../tags/tag212.xml"/><Relationship Id="rId11" Type="http://schemas.openxmlformats.org/officeDocument/2006/relationships/tags" Target="../tags/tag217.xml"/><Relationship Id="rId24" Type="http://schemas.openxmlformats.org/officeDocument/2006/relationships/image" Target="../media/image89.emf"/><Relationship Id="rId32" Type="http://schemas.openxmlformats.org/officeDocument/2006/relationships/image" Target="../media/image90.png"/><Relationship Id="rId37" Type="http://schemas.openxmlformats.org/officeDocument/2006/relationships/image" Target="../media/image35.png"/><Relationship Id="rId5" Type="http://schemas.openxmlformats.org/officeDocument/2006/relationships/tags" Target="../tags/tag211.xml"/><Relationship Id="rId15" Type="http://schemas.openxmlformats.org/officeDocument/2006/relationships/tags" Target="../tags/tag221.xml"/><Relationship Id="rId23" Type="http://schemas.openxmlformats.org/officeDocument/2006/relationships/oleObject" Target="../embeddings/oleObject12.bin"/><Relationship Id="rId28" Type="http://schemas.openxmlformats.org/officeDocument/2006/relationships/image" Target="../media/image26.png"/><Relationship Id="rId36" Type="http://schemas.openxmlformats.org/officeDocument/2006/relationships/image" Target="../media/image87.png"/><Relationship Id="rId10" Type="http://schemas.openxmlformats.org/officeDocument/2006/relationships/tags" Target="../tags/tag216.xml"/><Relationship Id="rId19" Type="http://schemas.openxmlformats.org/officeDocument/2006/relationships/tags" Target="../tags/tag225.xml"/><Relationship Id="rId31" Type="http://schemas.openxmlformats.org/officeDocument/2006/relationships/image" Target="../media/image85.png"/><Relationship Id="rId4" Type="http://schemas.openxmlformats.org/officeDocument/2006/relationships/tags" Target="../tags/tag210.xml"/><Relationship Id="rId9" Type="http://schemas.openxmlformats.org/officeDocument/2006/relationships/tags" Target="../tags/tag215.xml"/><Relationship Id="rId14" Type="http://schemas.openxmlformats.org/officeDocument/2006/relationships/tags" Target="../tags/tag220.xml"/><Relationship Id="rId22" Type="http://schemas.openxmlformats.org/officeDocument/2006/relationships/notesSlide" Target="../notesSlides/notesSlide16.xml"/><Relationship Id="rId27" Type="http://schemas.openxmlformats.org/officeDocument/2006/relationships/image" Target="../media/image25.png"/><Relationship Id="rId30" Type="http://schemas.openxmlformats.org/officeDocument/2006/relationships/image" Target="../media/image84.png"/><Relationship Id="rId35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33.xml"/><Relationship Id="rId13" Type="http://schemas.openxmlformats.org/officeDocument/2006/relationships/tags" Target="../tags/tag238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7.png"/><Relationship Id="rId3" Type="http://schemas.openxmlformats.org/officeDocument/2006/relationships/tags" Target="../tags/tag228.xml"/><Relationship Id="rId21" Type="http://schemas.openxmlformats.org/officeDocument/2006/relationships/image" Target="../media/image92.emf"/><Relationship Id="rId7" Type="http://schemas.openxmlformats.org/officeDocument/2006/relationships/tags" Target="../tags/tag232.xml"/><Relationship Id="rId12" Type="http://schemas.openxmlformats.org/officeDocument/2006/relationships/tags" Target="../tags/tag237.xml"/><Relationship Id="rId17" Type="http://schemas.openxmlformats.org/officeDocument/2006/relationships/tags" Target="../tags/tag242.xml"/><Relationship Id="rId25" Type="http://schemas.openxmlformats.org/officeDocument/2006/relationships/image" Target="../media/image26.png"/><Relationship Id="rId2" Type="http://schemas.openxmlformats.org/officeDocument/2006/relationships/tags" Target="../tags/tag227.xml"/><Relationship Id="rId16" Type="http://schemas.openxmlformats.org/officeDocument/2006/relationships/tags" Target="../tags/tag241.xml"/><Relationship Id="rId20" Type="http://schemas.openxmlformats.org/officeDocument/2006/relationships/oleObject" Target="../embeddings/oleObject13.bin"/><Relationship Id="rId29" Type="http://schemas.openxmlformats.org/officeDocument/2006/relationships/image" Target="../media/image75.png"/><Relationship Id="rId1" Type="http://schemas.openxmlformats.org/officeDocument/2006/relationships/vmlDrawing" Target="../drawings/vmlDrawing13.vml"/><Relationship Id="rId6" Type="http://schemas.openxmlformats.org/officeDocument/2006/relationships/tags" Target="../tags/tag231.xml"/><Relationship Id="rId11" Type="http://schemas.openxmlformats.org/officeDocument/2006/relationships/tags" Target="../tags/tag236.xml"/><Relationship Id="rId24" Type="http://schemas.openxmlformats.org/officeDocument/2006/relationships/image" Target="../media/image25.png"/><Relationship Id="rId32" Type="http://schemas.openxmlformats.org/officeDocument/2006/relationships/image" Target="../media/image22.png"/><Relationship Id="rId5" Type="http://schemas.openxmlformats.org/officeDocument/2006/relationships/tags" Target="../tags/tag230.xml"/><Relationship Id="rId15" Type="http://schemas.openxmlformats.org/officeDocument/2006/relationships/tags" Target="../tags/tag240.xml"/><Relationship Id="rId23" Type="http://schemas.openxmlformats.org/officeDocument/2006/relationships/image" Target="../media/image18.png"/><Relationship Id="rId28" Type="http://schemas.openxmlformats.org/officeDocument/2006/relationships/image" Target="../media/image80.png"/><Relationship Id="rId10" Type="http://schemas.openxmlformats.org/officeDocument/2006/relationships/tags" Target="../tags/tag235.xml"/><Relationship Id="rId19" Type="http://schemas.openxmlformats.org/officeDocument/2006/relationships/notesSlide" Target="../notesSlides/notesSlide17.xml"/><Relationship Id="rId31" Type="http://schemas.openxmlformats.org/officeDocument/2006/relationships/image" Target="../media/image82.png"/><Relationship Id="rId4" Type="http://schemas.openxmlformats.org/officeDocument/2006/relationships/tags" Target="../tags/tag229.xml"/><Relationship Id="rId9" Type="http://schemas.openxmlformats.org/officeDocument/2006/relationships/tags" Target="../tags/tag234.xml"/><Relationship Id="rId14" Type="http://schemas.openxmlformats.org/officeDocument/2006/relationships/tags" Target="../tags/tag239.xml"/><Relationship Id="rId22" Type="http://schemas.openxmlformats.org/officeDocument/2006/relationships/image" Target="../media/image17.png"/><Relationship Id="rId27" Type="http://schemas.openxmlformats.org/officeDocument/2006/relationships/image" Target="../media/image93.png"/><Relationship Id="rId30" Type="http://schemas.openxmlformats.org/officeDocument/2006/relationships/image" Target="../media/image8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4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3.png"/><Relationship Id="rId2" Type="http://schemas.openxmlformats.org/officeDocument/2006/relationships/tags" Target="../tags/tag4.xml"/><Relationship Id="rId16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2.png"/><Relationship Id="rId5" Type="http://schemas.openxmlformats.org/officeDocument/2006/relationships/tags" Target="../tags/tag7.xml"/><Relationship Id="rId15" Type="http://schemas.openxmlformats.org/officeDocument/2006/relationships/image" Target="../media/image6.png"/><Relationship Id="rId10" Type="http://schemas.openxmlformats.org/officeDocument/2006/relationships/image" Target="../media/image1.png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49.xml"/><Relationship Id="rId13" Type="http://schemas.openxmlformats.org/officeDocument/2006/relationships/tags" Target="../tags/tag254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95.png"/><Relationship Id="rId3" Type="http://schemas.openxmlformats.org/officeDocument/2006/relationships/tags" Target="../tags/tag244.xml"/><Relationship Id="rId21" Type="http://schemas.openxmlformats.org/officeDocument/2006/relationships/image" Target="../media/image94.emf"/><Relationship Id="rId7" Type="http://schemas.openxmlformats.org/officeDocument/2006/relationships/tags" Target="../tags/tag248.xml"/><Relationship Id="rId12" Type="http://schemas.openxmlformats.org/officeDocument/2006/relationships/tags" Target="../tags/tag253.xml"/><Relationship Id="rId17" Type="http://schemas.openxmlformats.org/officeDocument/2006/relationships/tags" Target="../tags/tag258.xml"/><Relationship Id="rId25" Type="http://schemas.openxmlformats.org/officeDocument/2006/relationships/image" Target="../media/image26.png"/><Relationship Id="rId2" Type="http://schemas.openxmlformats.org/officeDocument/2006/relationships/tags" Target="../tags/tag243.xml"/><Relationship Id="rId16" Type="http://schemas.openxmlformats.org/officeDocument/2006/relationships/tags" Target="../tags/tag257.xml"/><Relationship Id="rId20" Type="http://schemas.openxmlformats.org/officeDocument/2006/relationships/oleObject" Target="../embeddings/oleObject14.bin"/><Relationship Id="rId29" Type="http://schemas.openxmlformats.org/officeDocument/2006/relationships/image" Target="../media/image98.png"/><Relationship Id="rId1" Type="http://schemas.openxmlformats.org/officeDocument/2006/relationships/vmlDrawing" Target="../drawings/vmlDrawing14.vml"/><Relationship Id="rId6" Type="http://schemas.openxmlformats.org/officeDocument/2006/relationships/tags" Target="../tags/tag247.xml"/><Relationship Id="rId11" Type="http://schemas.openxmlformats.org/officeDocument/2006/relationships/tags" Target="../tags/tag252.xml"/><Relationship Id="rId24" Type="http://schemas.openxmlformats.org/officeDocument/2006/relationships/image" Target="../media/image25.png"/><Relationship Id="rId32" Type="http://schemas.openxmlformats.org/officeDocument/2006/relationships/image" Target="../media/image68.png"/><Relationship Id="rId5" Type="http://schemas.openxmlformats.org/officeDocument/2006/relationships/tags" Target="../tags/tag246.xml"/><Relationship Id="rId15" Type="http://schemas.openxmlformats.org/officeDocument/2006/relationships/tags" Target="../tags/tag256.xml"/><Relationship Id="rId23" Type="http://schemas.openxmlformats.org/officeDocument/2006/relationships/image" Target="../media/image18.png"/><Relationship Id="rId28" Type="http://schemas.openxmlformats.org/officeDocument/2006/relationships/image" Target="../media/image97.png"/><Relationship Id="rId10" Type="http://schemas.openxmlformats.org/officeDocument/2006/relationships/tags" Target="../tags/tag251.xml"/><Relationship Id="rId19" Type="http://schemas.openxmlformats.org/officeDocument/2006/relationships/notesSlide" Target="../notesSlides/notesSlide18.xml"/><Relationship Id="rId31" Type="http://schemas.openxmlformats.org/officeDocument/2006/relationships/image" Target="../media/image100.png"/><Relationship Id="rId4" Type="http://schemas.openxmlformats.org/officeDocument/2006/relationships/tags" Target="../tags/tag245.xml"/><Relationship Id="rId9" Type="http://schemas.openxmlformats.org/officeDocument/2006/relationships/tags" Target="../tags/tag250.xml"/><Relationship Id="rId14" Type="http://schemas.openxmlformats.org/officeDocument/2006/relationships/tags" Target="../tags/tag255.xml"/><Relationship Id="rId22" Type="http://schemas.openxmlformats.org/officeDocument/2006/relationships/image" Target="../media/image17.png"/><Relationship Id="rId27" Type="http://schemas.openxmlformats.org/officeDocument/2006/relationships/image" Target="../media/image96.png"/><Relationship Id="rId30" Type="http://schemas.openxmlformats.org/officeDocument/2006/relationships/image" Target="../media/image9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65.xml"/><Relationship Id="rId13" Type="http://schemas.openxmlformats.org/officeDocument/2006/relationships/tags" Target="../tags/tag270.xml"/><Relationship Id="rId18" Type="http://schemas.openxmlformats.org/officeDocument/2006/relationships/tags" Target="../tags/tag275.xml"/><Relationship Id="rId26" Type="http://schemas.openxmlformats.org/officeDocument/2006/relationships/image" Target="../media/image26.png"/><Relationship Id="rId3" Type="http://schemas.openxmlformats.org/officeDocument/2006/relationships/tags" Target="../tags/tag260.xml"/><Relationship Id="rId21" Type="http://schemas.openxmlformats.org/officeDocument/2006/relationships/oleObject" Target="../embeddings/oleObject15.bin"/><Relationship Id="rId34" Type="http://schemas.openxmlformats.org/officeDocument/2006/relationships/image" Target="../media/image68.png"/><Relationship Id="rId7" Type="http://schemas.openxmlformats.org/officeDocument/2006/relationships/tags" Target="../tags/tag264.xml"/><Relationship Id="rId12" Type="http://schemas.openxmlformats.org/officeDocument/2006/relationships/tags" Target="../tags/tag269.xml"/><Relationship Id="rId17" Type="http://schemas.openxmlformats.org/officeDocument/2006/relationships/tags" Target="../tags/tag274.xml"/><Relationship Id="rId25" Type="http://schemas.openxmlformats.org/officeDocument/2006/relationships/image" Target="../media/image25.png"/><Relationship Id="rId33" Type="http://schemas.openxmlformats.org/officeDocument/2006/relationships/image" Target="../media/image57.png"/><Relationship Id="rId2" Type="http://schemas.openxmlformats.org/officeDocument/2006/relationships/tags" Target="../tags/tag259.xml"/><Relationship Id="rId16" Type="http://schemas.openxmlformats.org/officeDocument/2006/relationships/tags" Target="../tags/tag273.xml"/><Relationship Id="rId20" Type="http://schemas.openxmlformats.org/officeDocument/2006/relationships/notesSlide" Target="../notesSlides/notesSlide19.xml"/><Relationship Id="rId29" Type="http://schemas.openxmlformats.org/officeDocument/2006/relationships/image" Target="../media/image53.png"/><Relationship Id="rId1" Type="http://schemas.openxmlformats.org/officeDocument/2006/relationships/vmlDrawing" Target="../drawings/vmlDrawing15.vml"/><Relationship Id="rId6" Type="http://schemas.openxmlformats.org/officeDocument/2006/relationships/tags" Target="../tags/tag263.xml"/><Relationship Id="rId11" Type="http://schemas.openxmlformats.org/officeDocument/2006/relationships/tags" Target="../tags/tag268.xml"/><Relationship Id="rId24" Type="http://schemas.openxmlformats.org/officeDocument/2006/relationships/image" Target="../media/image18.png"/><Relationship Id="rId32" Type="http://schemas.openxmlformats.org/officeDocument/2006/relationships/image" Target="../media/image56.png"/><Relationship Id="rId5" Type="http://schemas.openxmlformats.org/officeDocument/2006/relationships/tags" Target="../tags/tag262.xml"/><Relationship Id="rId15" Type="http://schemas.openxmlformats.org/officeDocument/2006/relationships/tags" Target="../tags/tag272.xml"/><Relationship Id="rId23" Type="http://schemas.openxmlformats.org/officeDocument/2006/relationships/image" Target="../media/image17.png"/><Relationship Id="rId28" Type="http://schemas.openxmlformats.org/officeDocument/2006/relationships/image" Target="../media/image102.png"/><Relationship Id="rId10" Type="http://schemas.openxmlformats.org/officeDocument/2006/relationships/tags" Target="../tags/tag267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55.png"/><Relationship Id="rId4" Type="http://schemas.openxmlformats.org/officeDocument/2006/relationships/tags" Target="../tags/tag261.xml"/><Relationship Id="rId9" Type="http://schemas.openxmlformats.org/officeDocument/2006/relationships/tags" Target="../tags/tag266.xml"/><Relationship Id="rId14" Type="http://schemas.openxmlformats.org/officeDocument/2006/relationships/tags" Target="../tags/tag271.xml"/><Relationship Id="rId22" Type="http://schemas.openxmlformats.org/officeDocument/2006/relationships/image" Target="../media/image101.emf"/><Relationship Id="rId27" Type="http://schemas.openxmlformats.org/officeDocument/2006/relationships/image" Target="../media/image27.png"/><Relationship Id="rId30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82.xml"/><Relationship Id="rId13" Type="http://schemas.openxmlformats.org/officeDocument/2006/relationships/tags" Target="../tags/tag287.xml"/><Relationship Id="rId18" Type="http://schemas.openxmlformats.org/officeDocument/2006/relationships/tags" Target="../tags/tag292.xml"/><Relationship Id="rId26" Type="http://schemas.openxmlformats.org/officeDocument/2006/relationships/image" Target="../media/image26.png"/><Relationship Id="rId3" Type="http://schemas.openxmlformats.org/officeDocument/2006/relationships/tags" Target="../tags/tag277.xml"/><Relationship Id="rId21" Type="http://schemas.openxmlformats.org/officeDocument/2006/relationships/oleObject" Target="../embeddings/oleObject16.bin"/><Relationship Id="rId34" Type="http://schemas.openxmlformats.org/officeDocument/2006/relationships/image" Target="../media/image22.png"/><Relationship Id="rId7" Type="http://schemas.openxmlformats.org/officeDocument/2006/relationships/tags" Target="../tags/tag281.xml"/><Relationship Id="rId12" Type="http://schemas.openxmlformats.org/officeDocument/2006/relationships/tags" Target="../tags/tag286.xml"/><Relationship Id="rId17" Type="http://schemas.openxmlformats.org/officeDocument/2006/relationships/tags" Target="../tags/tag291.xml"/><Relationship Id="rId25" Type="http://schemas.openxmlformats.org/officeDocument/2006/relationships/image" Target="../media/image25.png"/><Relationship Id="rId33" Type="http://schemas.openxmlformats.org/officeDocument/2006/relationships/image" Target="../media/image107.png"/><Relationship Id="rId2" Type="http://schemas.openxmlformats.org/officeDocument/2006/relationships/tags" Target="../tags/tag276.xml"/><Relationship Id="rId16" Type="http://schemas.openxmlformats.org/officeDocument/2006/relationships/tags" Target="../tags/tag290.xml"/><Relationship Id="rId20" Type="http://schemas.openxmlformats.org/officeDocument/2006/relationships/notesSlide" Target="../notesSlides/notesSlide20.xml"/><Relationship Id="rId29" Type="http://schemas.openxmlformats.org/officeDocument/2006/relationships/image" Target="../media/image104.png"/><Relationship Id="rId1" Type="http://schemas.openxmlformats.org/officeDocument/2006/relationships/vmlDrawing" Target="../drawings/vmlDrawing16.vml"/><Relationship Id="rId6" Type="http://schemas.openxmlformats.org/officeDocument/2006/relationships/tags" Target="../tags/tag280.xml"/><Relationship Id="rId11" Type="http://schemas.openxmlformats.org/officeDocument/2006/relationships/tags" Target="../tags/tag285.xml"/><Relationship Id="rId24" Type="http://schemas.openxmlformats.org/officeDocument/2006/relationships/image" Target="../media/image18.png"/><Relationship Id="rId32" Type="http://schemas.openxmlformats.org/officeDocument/2006/relationships/image" Target="../media/image106.png"/><Relationship Id="rId5" Type="http://schemas.openxmlformats.org/officeDocument/2006/relationships/tags" Target="../tags/tag279.xml"/><Relationship Id="rId15" Type="http://schemas.openxmlformats.org/officeDocument/2006/relationships/tags" Target="../tags/tag289.xml"/><Relationship Id="rId23" Type="http://schemas.openxmlformats.org/officeDocument/2006/relationships/image" Target="../media/image17.png"/><Relationship Id="rId28" Type="http://schemas.openxmlformats.org/officeDocument/2006/relationships/image" Target="../media/image71.png"/><Relationship Id="rId10" Type="http://schemas.openxmlformats.org/officeDocument/2006/relationships/tags" Target="../tags/tag284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05.png"/><Relationship Id="rId4" Type="http://schemas.openxmlformats.org/officeDocument/2006/relationships/tags" Target="../tags/tag278.xml"/><Relationship Id="rId9" Type="http://schemas.openxmlformats.org/officeDocument/2006/relationships/tags" Target="../tags/tag283.xml"/><Relationship Id="rId14" Type="http://schemas.openxmlformats.org/officeDocument/2006/relationships/tags" Target="../tags/tag288.xml"/><Relationship Id="rId22" Type="http://schemas.openxmlformats.org/officeDocument/2006/relationships/image" Target="../media/image103.emf"/><Relationship Id="rId27" Type="http://schemas.openxmlformats.org/officeDocument/2006/relationships/image" Target="../media/image27.png"/><Relationship Id="rId30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299.xml"/><Relationship Id="rId13" Type="http://schemas.openxmlformats.org/officeDocument/2006/relationships/tags" Target="../tags/tag304.xml"/><Relationship Id="rId18" Type="http://schemas.openxmlformats.org/officeDocument/2006/relationships/tags" Target="../tags/tag309.xml"/><Relationship Id="rId26" Type="http://schemas.openxmlformats.org/officeDocument/2006/relationships/image" Target="../media/image26.png"/><Relationship Id="rId3" Type="http://schemas.openxmlformats.org/officeDocument/2006/relationships/tags" Target="../tags/tag294.xml"/><Relationship Id="rId21" Type="http://schemas.openxmlformats.org/officeDocument/2006/relationships/oleObject" Target="../embeddings/oleObject17.bin"/><Relationship Id="rId34" Type="http://schemas.openxmlformats.org/officeDocument/2006/relationships/image" Target="../media/image22.png"/><Relationship Id="rId7" Type="http://schemas.openxmlformats.org/officeDocument/2006/relationships/tags" Target="../tags/tag298.xml"/><Relationship Id="rId12" Type="http://schemas.openxmlformats.org/officeDocument/2006/relationships/tags" Target="../tags/tag303.xml"/><Relationship Id="rId17" Type="http://schemas.openxmlformats.org/officeDocument/2006/relationships/tags" Target="../tags/tag308.xml"/><Relationship Id="rId25" Type="http://schemas.openxmlformats.org/officeDocument/2006/relationships/image" Target="../media/image25.png"/><Relationship Id="rId33" Type="http://schemas.openxmlformats.org/officeDocument/2006/relationships/image" Target="../media/image107.png"/><Relationship Id="rId2" Type="http://schemas.openxmlformats.org/officeDocument/2006/relationships/tags" Target="../tags/tag293.xml"/><Relationship Id="rId16" Type="http://schemas.openxmlformats.org/officeDocument/2006/relationships/tags" Target="../tags/tag307.xml"/><Relationship Id="rId20" Type="http://schemas.openxmlformats.org/officeDocument/2006/relationships/notesSlide" Target="../notesSlides/notesSlide21.xml"/><Relationship Id="rId29" Type="http://schemas.openxmlformats.org/officeDocument/2006/relationships/image" Target="../media/image104.png"/><Relationship Id="rId1" Type="http://schemas.openxmlformats.org/officeDocument/2006/relationships/vmlDrawing" Target="../drawings/vmlDrawing17.vml"/><Relationship Id="rId6" Type="http://schemas.openxmlformats.org/officeDocument/2006/relationships/tags" Target="../tags/tag297.xml"/><Relationship Id="rId11" Type="http://schemas.openxmlformats.org/officeDocument/2006/relationships/tags" Target="../tags/tag302.xml"/><Relationship Id="rId24" Type="http://schemas.openxmlformats.org/officeDocument/2006/relationships/image" Target="../media/image18.png"/><Relationship Id="rId32" Type="http://schemas.openxmlformats.org/officeDocument/2006/relationships/image" Target="../media/image53.png"/><Relationship Id="rId5" Type="http://schemas.openxmlformats.org/officeDocument/2006/relationships/tags" Target="../tags/tag296.xml"/><Relationship Id="rId15" Type="http://schemas.openxmlformats.org/officeDocument/2006/relationships/tags" Target="../tags/tag306.xml"/><Relationship Id="rId23" Type="http://schemas.openxmlformats.org/officeDocument/2006/relationships/image" Target="../media/image17.png"/><Relationship Id="rId28" Type="http://schemas.openxmlformats.org/officeDocument/2006/relationships/image" Target="../media/image102.png"/><Relationship Id="rId10" Type="http://schemas.openxmlformats.org/officeDocument/2006/relationships/tags" Target="../tags/tag301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06.png"/><Relationship Id="rId4" Type="http://schemas.openxmlformats.org/officeDocument/2006/relationships/tags" Target="../tags/tag295.xml"/><Relationship Id="rId9" Type="http://schemas.openxmlformats.org/officeDocument/2006/relationships/tags" Target="../tags/tag300.xml"/><Relationship Id="rId14" Type="http://schemas.openxmlformats.org/officeDocument/2006/relationships/tags" Target="../tags/tag305.xml"/><Relationship Id="rId22" Type="http://schemas.openxmlformats.org/officeDocument/2006/relationships/image" Target="../media/image108.emf"/><Relationship Id="rId27" Type="http://schemas.openxmlformats.org/officeDocument/2006/relationships/image" Target="../media/image27.png"/><Relationship Id="rId30" Type="http://schemas.openxmlformats.org/officeDocument/2006/relationships/image" Target="../media/image10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16.xml"/><Relationship Id="rId13" Type="http://schemas.openxmlformats.org/officeDocument/2006/relationships/tags" Target="../tags/tag321.xml"/><Relationship Id="rId18" Type="http://schemas.openxmlformats.org/officeDocument/2006/relationships/tags" Target="../tags/tag326.xml"/><Relationship Id="rId26" Type="http://schemas.openxmlformats.org/officeDocument/2006/relationships/image" Target="../media/image106.png"/><Relationship Id="rId3" Type="http://schemas.openxmlformats.org/officeDocument/2006/relationships/tags" Target="../tags/tag311.xml"/><Relationship Id="rId21" Type="http://schemas.openxmlformats.org/officeDocument/2006/relationships/oleObject" Target="../embeddings/oleObject18.bin"/><Relationship Id="rId34" Type="http://schemas.openxmlformats.org/officeDocument/2006/relationships/image" Target="../media/image22.png"/><Relationship Id="rId7" Type="http://schemas.openxmlformats.org/officeDocument/2006/relationships/tags" Target="../tags/tag315.xml"/><Relationship Id="rId12" Type="http://schemas.openxmlformats.org/officeDocument/2006/relationships/tags" Target="../tags/tag320.xml"/><Relationship Id="rId17" Type="http://schemas.openxmlformats.org/officeDocument/2006/relationships/tags" Target="../tags/tag325.xml"/><Relationship Id="rId25" Type="http://schemas.openxmlformats.org/officeDocument/2006/relationships/image" Target="../media/image105.png"/><Relationship Id="rId33" Type="http://schemas.openxmlformats.org/officeDocument/2006/relationships/image" Target="../media/image27.png"/><Relationship Id="rId2" Type="http://schemas.openxmlformats.org/officeDocument/2006/relationships/tags" Target="../tags/tag310.xml"/><Relationship Id="rId16" Type="http://schemas.openxmlformats.org/officeDocument/2006/relationships/tags" Target="../tags/tag324.xml"/><Relationship Id="rId20" Type="http://schemas.openxmlformats.org/officeDocument/2006/relationships/notesSlide" Target="../notesSlides/notesSlide22.xml"/><Relationship Id="rId29" Type="http://schemas.openxmlformats.org/officeDocument/2006/relationships/image" Target="../media/image17.png"/><Relationship Id="rId1" Type="http://schemas.openxmlformats.org/officeDocument/2006/relationships/vmlDrawing" Target="../drawings/vmlDrawing18.vml"/><Relationship Id="rId6" Type="http://schemas.openxmlformats.org/officeDocument/2006/relationships/tags" Target="../tags/tag314.xml"/><Relationship Id="rId11" Type="http://schemas.openxmlformats.org/officeDocument/2006/relationships/tags" Target="../tags/tag319.xml"/><Relationship Id="rId24" Type="http://schemas.openxmlformats.org/officeDocument/2006/relationships/image" Target="../media/image104.png"/><Relationship Id="rId32" Type="http://schemas.openxmlformats.org/officeDocument/2006/relationships/image" Target="../media/image26.png"/><Relationship Id="rId5" Type="http://schemas.openxmlformats.org/officeDocument/2006/relationships/tags" Target="../tags/tag313.xml"/><Relationship Id="rId15" Type="http://schemas.openxmlformats.org/officeDocument/2006/relationships/tags" Target="../tags/tag323.xml"/><Relationship Id="rId23" Type="http://schemas.openxmlformats.org/officeDocument/2006/relationships/image" Target="../media/image52.png"/><Relationship Id="rId28" Type="http://schemas.openxmlformats.org/officeDocument/2006/relationships/image" Target="../media/image53.png"/><Relationship Id="rId10" Type="http://schemas.openxmlformats.org/officeDocument/2006/relationships/tags" Target="../tags/tag318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5.png"/><Relationship Id="rId4" Type="http://schemas.openxmlformats.org/officeDocument/2006/relationships/tags" Target="../tags/tag312.xml"/><Relationship Id="rId9" Type="http://schemas.openxmlformats.org/officeDocument/2006/relationships/tags" Target="../tags/tag317.xml"/><Relationship Id="rId14" Type="http://schemas.openxmlformats.org/officeDocument/2006/relationships/tags" Target="../tags/tag322.xml"/><Relationship Id="rId22" Type="http://schemas.openxmlformats.org/officeDocument/2006/relationships/image" Target="../media/image109.emf"/><Relationship Id="rId27" Type="http://schemas.openxmlformats.org/officeDocument/2006/relationships/image" Target="../media/image107.png"/><Relationship Id="rId30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333.xml"/><Relationship Id="rId13" Type="http://schemas.openxmlformats.org/officeDocument/2006/relationships/tags" Target="../tags/tag338.xml"/><Relationship Id="rId18" Type="http://schemas.openxmlformats.org/officeDocument/2006/relationships/tags" Target="../tags/tag343.xml"/><Relationship Id="rId26" Type="http://schemas.openxmlformats.org/officeDocument/2006/relationships/image" Target="../media/image26.png"/><Relationship Id="rId3" Type="http://schemas.openxmlformats.org/officeDocument/2006/relationships/tags" Target="../tags/tag328.xml"/><Relationship Id="rId21" Type="http://schemas.openxmlformats.org/officeDocument/2006/relationships/oleObject" Target="../embeddings/oleObject19.bin"/><Relationship Id="rId34" Type="http://schemas.openxmlformats.org/officeDocument/2006/relationships/image" Target="../media/image22.png"/><Relationship Id="rId7" Type="http://schemas.openxmlformats.org/officeDocument/2006/relationships/tags" Target="../tags/tag332.xml"/><Relationship Id="rId12" Type="http://schemas.openxmlformats.org/officeDocument/2006/relationships/tags" Target="../tags/tag337.xml"/><Relationship Id="rId17" Type="http://schemas.openxmlformats.org/officeDocument/2006/relationships/tags" Target="../tags/tag342.xml"/><Relationship Id="rId25" Type="http://schemas.openxmlformats.org/officeDocument/2006/relationships/image" Target="../media/image25.png"/><Relationship Id="rId33" Type="http://schemas.openxmlformats.org/officeDocument/2006/relationships/image" Target="../media/image114.png"/><Relationship Id="rId2" Type="http://schemas.openxmlformats.org/officeDocument/2006/relationships/tags" Target="../tags/tag327.xml"/><Relationship Id="rId16" Type="http://schemas.openxmlformats.org/officeDocument/2006/relationships/tags" Target="../tags/tag341.xml"/><Relationship Id="rId20" Type="http://schemas.openxmlformats.org/officeDocument/2006/relationships/notesSlide" Target="../notesSlides/notesSlide23.xml"/><Relationship Id="rId29" Type="http://schemas.openxmlformats.org/officeDocument/2006/relationships/image" Target="../media/image111.png"/><Relationship Id="rId1" Type="http://schemas.openxmlformats.org/officeDocument/2006/relationships/vmlDrawing" Target="../drawings/vmlDrawing19.vml"/><Relationship Id="rId6" Type="http://schemas.openxmlformats.org/officeDocument/2006/relationships/tags" Target="../tags/tag331.xml"/><Relationship Id="rId11" Type="http://schemas.openxmlformats.org/officeDocument/2006/relationships/tags" Target="../tags/tag336.xml"/><Relationship Id="rId24" Type="http://schemas.openxmlformats.org/officeDocument/2006/relationships/image" Target="../media/image18.png"/><Relationship Id="rId32" Type="http://schemas.openxmlformats.org/officeDocument/2006/relationships/image" Target="../media/image53.png"/><Relationship Id="rId5" Type="http://schemas.openxmlformats.org/officeDocument/2006/relationships/tags" Target="../tags/tag330.xml"/><Relationship Id="rId15" Type="http://schemas.openxmlformats.org/officeDocument/2006/relationships/tags" Target="../tags/tag340.xml"/><Relationship Id="rId23" Type="http://schemas.openxmlformats.org/officeDocument/2006/relationships/image" Target="../media/image17.png"/><Relationship Id="rId28" Type="http://schemas.openxmlformats.org/officeDocument/2006/relationships/image" Target="../media/image102.png"/><Relationship Id="rId10" Type="http://schemas.openxmlformats.org/officeDocument/2006/relationships/tags" Target="../tags/tag335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13.png"/><Relationship Id="rId4" Type="http://schemas.openxmlformats.org/officeDocument/2006/relationships/tags" Target="../tags/tag329.xml"/><Relationship Id="rId9" Type="http://schemas.openxmlformats.org/officeDocument/2006/relationships/tags" Target="../tags/tag334.xml"/><Relationship Id="rId14" Type="http://schemas.openxmlformats.org/officeDocument/2006/relationships/tags" Target="../tags/tag339.xml"/><Relationship Id="rId22" Type="http://schemas.openxmlformats.org/officeDocument/2006/relationships/image" Target="../media/image110.emf"/><Relationship Id="rId27" Type="http://schemas.openxmlformats.org/officeDocument/2006/relationships/image" Target="../media/image27.png"/><Relationship Id="rId30" Type="http://schemas.openxmlformats.org/officeDocument/2006/relationships/image" Target="../media/image11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350.xml"/><Relationship Id="rId13" Type="http://schemas.openxmlformats.org/officeDocument/2006/relationships/tags" Target="../tags/tag355.xml"/><Relationship Id="rId18" Type="http://schemas.openxmlformats.org/officeDocument/2006/relationships/tags" Target="../tags/tag360.xml"/><Relationship Id="rId26" Type="http://schemas.openxmlformats.org/officeDocument/2006/relationships/image" Target="../media/image26.png"/><Relationship Id="rId3" Type="http://schemas.openxmlformats.org/officeDocument/2006/relationships/tags" Target="../tags/tag345.xml"/><Relationship Id="rId21" Type="http://schemas.openxmlformats.org/officeDocument/2006/relationships/oleObject" Target="../embeddings/oleObject20.bin"/><Relationship Id="rId34" Type="http://schemas.openxmlformats.org/officeDocument/2006/relationships/image" Target="../media/image22.png"/><Relationship Id="rId7" Type="http://schemas.openxmlformats.org/officeDocument/2006/relationships/tags" Target="../tags/tag349.xml"/><Relationship Id="rId12" Type="http://schemas.openxmlformats.org/officeDocument/2006/relationships/tags" Target="../tags/tag354.xml"/><Relationship Id="rId17" Type="http://schemas.openxmlformats.org/officeDocument/2006/relationships/tags" Target="../tags/tag359.xml"/><Relationship Id="rId25" Type="http://schemas.openxmlformats.org/officeDocument/2006/relationships/image" Target="../media/image25.png"/><Relationship Id="rId33" Type="http://schemas.openxmlformats.org/officeDocument/2006/relationships/image" Target="../media/image114.png"/><Relationship Id="rId2" Type="http://schemas.openxmlformats.org/officeDocument/2006/relationships/tags" Target="../tags/tag344.xml"/><Relationship Id="rId16" Type="http://schemas.openxmlformats.org/officeDocument/2006/relationships/tags" Target="../tags/tag358.xml"/><Relationship Id="rId20" Type="http://schemas.openxmlformats.org/officeDocument/2006/relationships/notesSlide" Target="../notesSlides/notesSlide24.xml"/><Relationship Id="rId29" Type="http://schemas.openxmlformats.org/officeDocument/2006/relationships/image" Target="../media/image116.png"/><Relationship Id="rId1" Type="http://schemas.openxmlformats.org/officeDocument/2006/relationships/vmlDrawing" Target="../drawings/vmlDrawing20.vml"/><Relationship Id="rId6" Type="http://schemas.openxmlformats.org/officeDocument/2006/relationships/tags" Target="../tags/tag348.xml"/><Relationship Id="rId11" Type="http://schemas.openxmlformats.org/officeDocument/2006/relationships/tags" Target="../tags/tag353.xml"/><Relationship Id="rId24" Type="http://schemas.openxmlformats.org/officeDocument/2006/relationships/image" Target="../media/image18.png"/><Relationship Id="rId32" Type="http://schemas.openxmlformats.org/officeDocument/2006/relationships/image" Target="../media/image113.png"/><Relationship Id="rId5" Type="http://schemas.openxmlformats.org/officeDocument/2006/relationships/tags" Target="../tags/tag347.xml"/><Relationship Id="rId15" Type="http://schemas.openxmlformats.org/officeDocument/2006/relationships/tags" Target="../tags/tag357.xml"/><Relationship Id="rId23" Type="http://schemas.openxmlformats.org/officeDocument/2006/relationships/image" Target="../media/image17.png"/><Relationship Id="rId28" Type="http://schemas.openxmlformats.org/officeDocument/2006/relationships/image" Target="../media/image53.png"/><Relationship Id="rId10" Type="http://schemas.openxmlformats.org/officeDocument/2006/relationships/tags" Target="../tags/tag352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12.png"/><Relationship Id="rId4" Type="http://schemas.openxmlformats.org/officeDocument/2006/relationships/tags" Target="../tags/tag346.xml"/><Relationship Id="rId9" Type="http://schemas.openxmlformats.org/officeDocument/2006/relationships/tags" Target="../tags/tag351.xml"/><Relationship Id="rId14" Type="http://schemas.openxmlformats.org/officeDocument/2006/relationships/tags" Target="../tags/tag356.xml"/><Relationship Id="rId22" Type="http://schemas.openxmlformats.org/officeDocument/2006/relationships/image" Target="../media/image115.emf"/><Relationship Id="rId27" Type="http://schemas.openxmlformats.org/officeDocument/2006/relationships/image" Target="../media/image27.png"/><Relationship Id="rId30" Type="http://schemas.openxmlformats.org/officeDocument/2006/relationships/image" Target="../media/image11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367.xml"/><Relationship Id="rId13" Type="http://schemas.openxmlformats.org/officeDocument/2006/relationships/tags" Target="../tags/tag372.xml"/><Relationship Id="rId18" Type="http://schemas.openxmlformats.org/officeDocument/2006/relationships/tags" Target="../tags/tag377.xml"/><Relationship Id="rId26" Type="http://schemas.openxmlformats.org/officeDocument/2006/relationships/image" Target="../media/image26.png"/><Relationship Id="rId3" Type="http://schemas.openxmlformats.org/officeDocument/2006/relationships/tags" Target="../tags/tag362.xml"/><Relationship Id="rId21" Type="http://schemas.openxmlformats.org/officeDocument/2006/relationships/oleObject" Target="../embeddings/oleObject21.bin"/><Relationship Id="rId34" Type="http://schemas.openxmlformats.org/officeDocument/2006/relationships/image" Target="../media/image22.png"/><Relationship Id="rId7" Type="http://schemas.openxmlformats.org/officeDocument/2006/relationships/tags" Target="../tags/tag366.xml"/><Relationship Id="rId12" Type="http://schemas.openxmlformats.org/officeDocument/2006/relationships/tags" Target="../tags/tag371.xml"/><Relationship Id="rId17" Type="http://schemas.openxmlformats.org/officeDocument/2006/relationships/tags" Target="../tags/tag376.xml"/><Relationship Id="rId25" Type="http://schemas.openxmlformats.org/officeDocument/2006/relationships/image" Target="../media/image25.png"/><Relationship Id="rId33" Type="http://schemas.openxmlformats.org/officeDocument/2006/relationships/image" Target="../media/image120.png"/><Relationship Id="rId2" Type="http://schemas.openxmlformats.org/officeDocument/2006/relationships/tags" Target="../tags/tag361.xml"/><Relationship Id="rId16" Type="http://schemas.openxmlformats.org/officeDocument/2006/relationships/tags" Target="../tags/tag375.xml"/><Relationship Id="rId20" Type="http://schemas.openxmlformats.org/officeDocument/2006/relationships/notesSlide" Target="../notesSlides/notesSlide25.xml"/><Relationship Id="rId29" Type="http://schemas.openxmlformats.org/officeDocument/2006/relationships/image" Target="../media/image102.png"/><Relationship Id="rId1" Type="http://schemas.openxmlformats.org/officeDocument/2006/relationships/vmlDrawing" Target="../drawings/vmlDrawing21.vml"/><Relationship Id="rId6" Type="http://schemas.openxmlformats.org/officeDocument/2006/relationships/tags" Target="../tags/tag365.xml"/><Relationship Id="rId11" Type="http://schemas.openxmlformats.org/officeDocument/2006/relationships/tags" Target="../tags/tag370.xml"/><Relationship Id="rId24" Type="http://schemas.openxmlformats.org/officeDocument/2006/relationships/image" Target="../media/image18.png"/><Relationship Id="rId32" Type="http://schemas.openxmlformats.org/officeDocument/2006/relationships/image" Target="../media/image119.png"/><Relationship Id="rId5" Type="http://schemas.openxmlformats.org/officeDocument/2006/relationships/tags" Target="../tags/tag364.xml"/><Relationship Id="rId15" Type="http://schemas.openxmlformats.org/officeDocument/2006/relationships/tags" Target="../tags/tag374.xml"/><Relationship Id="rId23" Type="http://schemas.openxmlformats.org/officeDocument/2006/relationships/image" Target="../media/image17.png"/><Relationship Id="rId28" Type="http://schemas.openxmlformats.org/officeDocument/2006/relationships/image" Target="../media/image53.png"/><Relationship Id="rId10" Type="http://schemas.openxmlformats.org/officeDocument/2006/relationships/tags" Target="../tags/tag369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12.png"/><Relationship Id="rId4" Type="http://schemas.openxmlformats.org/officeDocument/2006/relationships/tags" Target="../tags/tag363.xml"/><Relationship Id="rId9" Type="http://schemas.openxmlformats.org/officeDocument/2006/relationships/tags" Target="../tags/tag368.xml"/><Relationship Id="rId14" Type="http://schemas.openxmlformats.org/officeDocument/2006/relationships/tags" Target="../tags/tag373.xml"/><Relationship Id="rId22" Type="http://schemas.openxmlformats.org/officeDocument/2006/relationships/image" Target="../media/image117.emf"/><Relationship Id="rId27" Type="http://schemas.openxmlformats.org/officeDocument/2006/relationships/image" Target="../media/image27.png"/><Relationship Id="rId30" Type="http://schemas.openxmlformats.org/officeDocument/2006/relationships/image" Target="../media/image11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384.xml"/><Relationship Id="rId13" Type="http://schemas.openxmlformats.org/officeDocument/2006/relationships/tags" Target="../tags/tag389.xml"/><Relationship Id="rId18" Type="http://schemas.openxmlformats.org/officeDocument/2006/relationships/tags" Target="../tags/tag394.xml"/><Relationship Id="rId26" Type="http://schemas.openxmlformats.org/officeDocument/2006/relationships/image" Target="../media/image26.png"/><Relationship Id="rId3" Type="http://schemas.openxmlformats.org/officeDocument/2006/relationships/tags" Target="../tags/tag379.xml"/><Relationship Id="rId21" Type="http://schemas.openxmlformats.org/officeDocument/2006/relationships/oleObject" Target="../embeddings/oleObject22.bin"/><Relationship Id="rId34" Type="http://schemas.openxmlformats.org/officeDocument/2006/relationships/image" Target="../media/image120.png"/><Relationship Id="rId7" Type="http://schemas.openxmlformats.org/officeDocument/2006/relationships/tags" Target="../tags/tag383.xml"/><Relationship Id="rId12" Type="http://schemas.openxmlformats.org/officeDocument/2006/relationships/tags" Target="../tags/tag388.xml"/><Relationship Id="rId17" Type="http://schemas.openxmlformats.org/officeDocument/2006/relationships/tags" Target="../tags/tag393.xml"/><Relationship Id="rId25" Type="http://schemas.openxmlformats.org/officeDocument/2006/relationships/image" Target="../media/image25.png"/><Relationship Id="rId33" Type="http://schemas.openxmlformats.org/officeDocument/2006/relationships/image" Target="../media/image119.png"/><Relationship Id="rId2" Type="http://schemas.openxmlformats.org/officeDocument/2006/relationships/tags" Target="../tags/tag378.xml"/><Relationship Id="rId16" Type="http://schemas.openxmlformats.org/officeDocument/2006/relationships/tags" Target="../tags/tag392.xml"/><Relationship Id="rId20" Type="http://schemas.openxmlformats.org/officeDocument/2006/relationships/notesSlide" Target="../notesSlides/notesSlide26.xml"/><Relationship Id="rId29" Type="http://schemas.openxmlformats.org/officeDocument/2006/relationships/image" Target="../media/image22.png"/><Relationship Id="rId1" Type="http://schemas.openxmlformats.org/officeDocument/2006/relationships/vmlDrawing" Target="../drawings/vmlDrawing22.vml"/><Relationship Id="rId6" Type="http://schemas.openxmlformats.org/officeDocument/2006/relationships/tags" Target="../tags/tag382.xml"/><Relationship Id="rId11" Type="http://schemas.openxmlformats.org/officeDocument/2006/relationships/tags" Target="../tags/tag387.xml"/><Relationship Id="rId24" Type="http://schemas.openxmlformats.org/officeDocument/2006/relationships/image" Target="../media/image18.png"/><Relationship Id="rId32" Type="http://schemas.openxmlformats.org/officeDocument/2006/relationships/image" Target="../media/image112.png"/><Relationship Id="rId5" Type="http://schemas.openxmlformats.org/officeDocument/2006/relationships/tags" Target="../tags/tag381.xml"/><Relationship Id="rId15" Type="http://schemas.openxmlformats.org/officeDocument/2006/relationships/tags" Target="../tags/tag391.xml"/><Relationship Id="rId23" Type="http://schemas.openxmlformats.org/officeDocument/2006/relationships/image" Target="../media/image17.png"/><Relationship Id="rId28" Type="http://schemas.openxmlformats.org/officeDocument/2006/relationships/image" Target="../media/image53.png"/><Relationship Id="rId10" Type="http://schemas.openxmlformats.org/officeDocument/2006/relationships/tags" Target="../tags/tag386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18.png"/><Relationship Id="rId4" Type="http://schemas.openxmlformats.org/officeDocument/2006/relationships/tags" Target="../tags/tag380.xml"/><Relationship Id="rId9" Type="http://schemas.openxmlformats.org/officeDocument/2006/relationships/tags" Target="../tags/tag385.xml"/><Relationship Id="rId14" Type="http://schemas.openxmlformats.org/officeDocument/2006/relationships/tags" Target="../tags/tag390.xml"/><Relationship Id="rId22" Type="http://schemas.openxmlformats.org/officeDocument/2006/relationships/image" Target="../media/image121.emf"/><Relationship Id="rId27" Type="http://schemas.openxmlformats.org/officeDocument/2006/relationships/image" Target="../media/image27.png"/><Relationship Id="rId30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401.xml"/><Relationship Id="rId13" Type="http://schemas.openxmlformats.org/officeDocument/2006/relationships/tags" Target="../tags/tag406.xml"/><Relationship Id="rId18" Type="http://schemas.openxmlformats.org/officeDocument/2006/relationships/tags" Target="../tags/tag411.xml"/><Relationship Id="rId26" Type="http://schemas.openxmlformats.org/officeDocument/2006/relationships/image" Target="../media/image18.png"/><Relationship Id="rId3" Type="http://schemas.openxmlformats.org/officeDocument/2006/relationships/tags" Target="../tags/tag396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119.png"/><Relationship Id="rId7" Type="http://schemas.openxmlformats.org/officeDocument/2006/relationships/tags" Target="../tags/tag400.xml"/><Relationship Id="rId12" Type="http://schemas.openxmlformats.org/officeDocument/2006/relationships/tags" Target="../tags/tag405.xml"/><Relationship Id="rId17" Type="http://schemas.openxmlformats.org/officeDocument/2006/relationships/tags" Target="../tags/tag410.xml"/><Relationship Id="rId25" Type="http://schemas.openxmlformats.org/officeDocument/2006/relationships/image" Target="../media/image17.png"/><Relationship Id="rId33" Type="http://schemas.openxmlformats.org/officeDocument/2006/relationships/image" Target="../media/image112.png"/><Relationship Id="rId38" Type="http://schemas.openxmlformats.org/officeDocument/2006/relationships/image" Target="../media/image124.png"/><Relationship Id="rId2" Type="http://schemas.openxmlformats.org/officeDocument/2006/relationships/tags" Target="../tags/tag395.xml"/><Relationship Id="rId16" Type="http://schemas.openxmlformats.org/officeDocument/2006/relationships/tags" Target="../tags/tag409.xml"/><Relationship Id="rId20" Type="http://schemas.openxmlformats.org/officeDocument/2006/relationships/tags" Target="../tags/tag413.xml"/><Relationship Id="rId29" Type="http://schemas.openxmlformats.org/officeDocument/2006/relationships/image" Target="../media/image27.png"/><Relationship Id="rId1" Type="http://schemas.openxmlformats.org/officeDocument/2006/relationships/vmlDrawing" Target="../drawings/vmlDrawing23.vml"/><Relationship Id="rId6" Type="http://schemas.openxmlformats.org/officeDocument/2006/relationships/tags" Target="../tags/tag399.xml"/><Relationship Id="rId11" Type="http://schemas.openxmlformats.org/officeDocument/2006/relationships/tags" Target="../tags/tag404.xml"/><Relationship Id="rId24" Type="http://schemas.openxmlformats.org/officeDocument/2006/relationships/image" Target="../media/image122.emf"/><Relationship Id="rId32" Type="http://schemas.openxmlformats.org/officeDocument/2006/relationships/image" Target="../media/image118.png"/><Relationship Id="rId37" Type="http://schemas.openxmlformats.org/officeDocument/2006/relationships/image" Target="../media/image22.png"/><Relationship Id="rId5" Type="http://schemas.openxmlformats.org/officeDocument/2006/relationships/tags" Target="../tags/tag398.xml"/><Relationship Id="rId15" Type="http://schemas.openxmlformats.org/officeDocument/2006/relationships/tags" Target="../tags/tag408.xml"/><Relationship Id="rId23" Type="http://schemas.openxmlformats.org/officeDocument/2006/relationships/oleObject" Target="../embeddings/oleObject23.bin"/><Relationship Id="rId28" Type="http://schemas.openxmlformats.org/officeDocument/2006/relationships/image" Target="../media/image26.png"/><Relationship Id="rId36" Type="http://schemas.openxmlformats.org/officeDocument/2006/relationships/image" Target="../media/image123.png"/><Relationship Id="rId10" Type="http://schemas.openxmlformats.org/officeDocument/2006/relationships/tags" Target="../tags/tag403.xml"/><Relationship Id="rId19" Type="http://schemas.openxmlformats.org/officeDocument/2006/relationships/tags" Target="../tags/tag412.xml"/><Relationship Id="rId31" Type="http://schemas.openxmlformats.org/officeDocument/2006/relationships/image" Target="../media/image116.png"/><Relationship Id="rId4" Type="http://schemas.openxmlformats.org/officeDocument/2006/relationships/tags" Target="../tags/tag397.xml"/><Relationship Id="rId9" Type="http://schemas.openxmlformats.org/officeDocument/2006/relationships/tags" Target="../tags/tag402.xml"/><Relationship Id="rId14" Type="http://schemas.openxmlformats.org/officeDocument/2006/relationships/tags" Target="../tags/tag407.xml"/><Relationship Id="rId22" Type="http://schemas.openxmlformats.org/officeDocument/2006/relationships/notesSlide" Target="../notesSlides/notesSlide27.xml"/><Relationship Id="rId27" Type="http://schemas.openxmlformats.org/officeDocument/2006/relationships/image" Target="../media/image25.png"/><Relationship Id="rId30" Type="http://schemas.openxmlformats.org/officeDocument/2006/relationships/image" Target="../media/image53.png"/><Relationship Id="rId35" Type="http://schemas.openxmlformats.org/officeDocument/2006/relationships/image" Target="../media/image1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2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11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10.png"/><Relationship Id="rId5" Type="http://schemas.openxmlformats.org/officeDocument/2006/relationships/tags" Target="../tags/tag15.xml"/><Relationship Id="rId10" Type="http://schemas.openxmlformats.org/officeDocument/2006/relationships/image" Target="../media/image9.png"/><Relationship Id="rId4" Type="http://schemas.openxmlformats.org/officeDocument/2006/relationships/tags" Target="../tags/tag14.xml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420.xml"/><Relationship Id="rId13" Type="http://schemas.openxmlformats.org/officeDocument/2006/relationships/tags" Target="../tags/tag425.xml"/><Relationship Id="rId18" Type="http://schemas.openxmlformats.org/officeDocument/2006/relationships/tags" Target="../tags/tag430.xml"/><Relationship Id="rId26" Type="http://schemas.openxmlformats.org/officeDocument/2006/relationships/image" Target="../media/image26.png"/><Relationship Id="rId3" Type="http://schemas.openxmlformats.org/officeDocument/2006/relationships/tags" Target="../tags/tag415.xml"/><Relationship Id="rId21" Type="http://schemas.openxmlformats.org/officeDocument/2006/relationships/oleObject" Target="../embeddings/oleObject24.bin"/><Relationship Id="rId34" Type="http://schemas.openxmlformats.org/officeDocument/2006/relationships/image" Target="../media/image22.png"/><Relationship Id="rId7" Type="http://schemas.openxmlformats.org/officeDocument/2006/relationships/tags" Target="../tags/tag419.xml"/><Relationship Id="rId12" Type="http://schemas.openxmlformats.org/officeDocument/2006/relationships/tags" Target="../tags/tag424.xml"/><Relationship Id="rId17" Type="http://schemas.openxmlformats.org/officeDocument/2006/relationships/tags" Target="../tags/tag429.xml"/><Relationship Id="rId25" Type="http://schemas.openxmlformats.org/officeDocument/2006/relationships/image" Target="../media/image25.png"/><Relationship Id="rId33" Type="http://schemas.openxmlformats.org/officeDocument/2006/relationships/image" Target="../media/image130.png"/><Relationship Id="rId2" Type="http://schemas.openxmlformats.org/officeDocument/2006/relationships/tags" Target="../tags/tag414.xml"/><Relationship Id="rId16" Type="http://schemas.openxmlformats.org/officeDocument/2006/relationships/tags" Target="../tags/tag428.xml"/><Relationship Id="rId20" Type="http://schemas.openxmlformats.org/officeDocument/2006/relationships/notesSlide" Target="../notesSlides/notesSlide28.xml"/><Relationship Id="rId29" Type="http://schemas.openxmlformats.org/officeDocument/2006/relationships/image" Target="../media/image127.png"/><Relationship Id="rId1" Type="http://schemas.openxmlformats.org/officeDocument/2006/relationships/vmlDrawing" Target="../drawings/vmlDrawing24.vml"/><Relationship Id="rId6" Type="http://schemas.openxmlformats.org/officeDocument/2006/relationships/tags" Target="../tags/tag418.xml"/><Relationship Id="rId11" Type="http://schemas.openxmlformats.org/officeDocument/2006/relationships/tags" Target="../tags/tag423.xml"/><Relationship Id="rId24" Type="http://schemas.openxmlformats.org/officeDocument/2006/relationships/image" Target="../media/image18.png"/><Relationship Id="rId32" Type="http://schemas.openxmlformats.org/officeDocument/2006/relationships/image" Target="../media/image129.png"/><Relationship Id="rId5" Type="http://schemas.openxmlformats.org/officeDocument/2006/relationships/tags" Target="../tags/tag417.xml"/><Relationship Id="rId15" Type="http://schemas.openxmlformats.org/officeDocument/2006/relationships/tags" Target="../tags/tag427.xml"/><Relationship Id="rId23" Type="http://schemas.openxmlformats.org/officeDocument/2006/relationships/image" Target="../media/image17.png"/><Relationship Id="rId28" Type="http://schemas.openxmlformats.org/officeDocument/2006/relationships/image" Target="../media/image126.png"/><Relationship Id="rId10" Type="http://schemas.openxmlformats.org/officeDocument/2006/relationships/tags" Target="../tags/tag422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28.png"/><Relationship Id="rId4" Type="http://schemas.openxmlformats.org/officeDocument/2006/relationships/tags" Target="../tags/tag416.xml"/><Relationship Id="rId9" Type="http://schemas.openxmlformats.org/officeDocument/2006/relationships/tags" Target="../tags/tag421.xml"/><Relationship Id="rId14" Type="http://schemas.openxmlformats.org/officeDocument/2006/relationships/tags" Target="../tags/tag426.xml"/><Relationship Id="rId22" Type="http://schemas.openxmlformats.org/officeDocument/2006/relationships/image" Target="../media/image125.emf"/><Relationship Id="rId27" Type="http://schemas.openxmlformats.org/officeDocument/2006/relationships/image" Target="../media/image27.png"/><Relationship Id="rId30" Type="http://schemas.openxmlformats.org/officeDocument/2006/relationships/image" Target="../media/image6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437.xml"/><Relationship Id="rId13" Type="http://schemas.openxmlformats.org/officeDocument/2006/relationships/tags" Target="../tags/tag442.xml"/><Relationship Id="rId18" Type="http://schemas.openxmlformats.org/officeDocument/2006/relationships/tags" Target="../tags/tag447.xml"/><Relationship Id="rId26" Type="http://schemas.openxmlformats.org/officeDocument/2006/relationships/image" Target="../media/image26.png"/><Relationship Id="rId3" Type="http://schemas.openxmlformats.org/officeDocument/2006/relationships/tags" Target="../tags/tag432.xml"/><Relationship Id="rId21" Type="http://schemas.openxmlformats.org/officeDocument/2006/relationships/oleObject" Target="../embeddings/oleObject25.bin"/><Relationship Id="rId34" Type="http://schemas.openxmlformats.org/officeDocument/2006/relationships/image" Target="../media/image22.png"/><Relationship Id="rId7" Type="http://schemas.openxmlformats.org/officeDocument/2006/relationships/tags" Target="../tags/tag436.xml"/><Relationship Id="rId12" Type="http://schemas.openxmlformats.org/officeDocument/2006/relationships/tags" Target="../tags/tag441.xml"/><Relationship Id="rId17" Type="http://schemas.openxmlformats.org/officeDocument/2006/relationships/tags" Target="../tags/tag446.xml"/><Relationship Id="rId25" Type="http://schemas.openxmlformats.org/officeDocument/2006/relationships/image" Target="../media/image25.png"/><Relationship Id="rId33" Type="http://schemas.openxmlformats.org/officeDocument/2006/relationships/image" Target="../media/image135.png"/><Relationship Id="rId2" Type="http://schemas.openxmlformats.org/officeDocument/2006/relationships/tags" Target="../tags/tag431.xml"/><Relationship Id="rId16" Type="http://schemas.openxmlformats.org/officeDocument/2006/relationships/tags" Target="../tags/tag445.xml"/><Relationship Id="rId20" Type="http://schemas.openxmlformats.org/officeDocument/2006/relationships/notesSlide" Target="../notesSlides/notesSlide29.xml"/><Relationship Id="rId29" Type="http://schemas.openxmlformats.org/officeDocument/2006/relationships/image" Target="../media/image133.png"/><Relationship Id="rId1" Type="http://schemas.openxmlformats.org/officeDocument/2006/relationships/vmlDrawing" Target="../drawings/vmlDrawing25.vml"/><Relationship Id="rId6" Type="http://schemas.openxmlformats.org/officeDocument/2006/relationships/tags" Target="../tags/tag435.xml"/><Relationship Id="rId11" Type="http://schemas.openxmlformats.org/officeDocument/2006/relationships/tags" Target="../tags/tag440.xml"/><Relationship Id="rId24" Type="http://schemas.openxmlformats.org/officeDocument/2006/relationships/image" Target="../media/image18.png"/><Relationship Id="rId32" Type="http://schemas.openxmlformats.org/officeDocument/2006/relationships/image" Target="../media/image134.png"/><Relationship Id="rId5" Type="http://schemas.openxmlformats.org/officeDocument/2006/relationships/tags" Target="../tags/tag434.xml"/><Relationship Id="rId15" Type="http://schemas.openxmlformats.org/officeDocument/2006/relationships/tags" Target="../tags/tag444.xml"/><Relationship Id="rId23" Type="http://schemas.openxmlformats.org/officeDocument/2006/relationships/image" Target="../media/image17.png"/><Relationship Id="rId28" Type="http://schemas.openxmlformats.org/officeDocument/2006/relationships/image" Target="../media/image132.png"/><Relationship Id="rId10" Type="http://schemas.openxmlformats.org/officeDocument/2006/relationships/tags" Target="../tags/tag439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65.png"/><Relationship Id="rId4" Type="http://schemas.openxmlformats.org/officeDocument/2006/relationships/tags" Target="../tags/tag433.xml"/><Relationship Id="rId9" Type="http://schemas.openxmlformats.org/officeDocument/2006/relationships/tags" Target="../tags/tag438.xml"/><Relationship Id="rId14" Type="http://schemas.openxmlformats.org/officeDocument/2006/relationships/tags" Target="../tags/tag443.xml"/><Relationship Id="rId22" Type="http://schemas.openxmlformats.org/officeDocument/2006/relationships/image" Target="../media/image131.emf"/><Relationship Id="rId27" Type="http://schemas.openxmlformats.org/officeDocument/2006/relationships/image" Target="../media/image27.png"/><Relationship Id="rId30" Type="http://schemas.openxmlformats.org/officeDocument/2006/relationships/image" Target="../media/image6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454.xml"/><Relationship Id="rId13" Type="http://schemas.openxmlformats.org/officeDocument/2006/relationships/tags" Target="../tags/tag459.xml"/><Relationship Id="rId18" Type="http://schemas.openxmlformats.org/officeDocument/2006/relationships/tags" Target="../tags/tag464.xml"/><Relationship Id="rId26" Type="http://schemas.openxmlformats.org/officeDocument/2006/relationships/image" Target="../media/image25.png"/><Relationship Id="rId3" Type="http://schemas.openxmlformats.org/officeDocument/2006/relationships/tags" Target="../tags/tag449.xml"/><Relationship Id="rId21" Type="http://schemas.openxmlformats.org/officeDocument/2006/relationships/notesSlide" Target="../notesSlides/notesSlide30.xml"/><Relationship Id="rId34" Type="http://schemas.openxmlformats.org/officeDocument/2006/relationships/image" Target="../media/image142.png"/><Relationship Id="rId7" Type="http://schemas.openxmlformats.org/officeDocument/2006/relationships/tags" Target="../tags/tag453.xml"/><Relationship Id="rId12" Type="http://schemas.openxmlformats.org/officeDocument/2006/relationships/tags" Target="../tags/tag458.xml"/><Relationship Id="rId17" Type="http://schemas.openxmlformats.org/officeDocument/2006/relationships/tags" Target="../tags/tag463.xml"/><Relationship Id="rId25" Type="http://schemas.openxmlformats.org/officeDocument/2006/relationships/image" Target="../media/image18.png"/><Relationship Id="rId33" Type="http://schemas.openxmlformats.org/officeDocument/2006/relationships/image" Target="../media/image141.png"/><Relationship Id="rId2" Type="http://schemas.openxmlformats.org/officeDocument/2006/relationships/tags" Target="../tags/tag448.xml"/><Relationship Id="rId16" Type="http://schemas.openxmlformats.org/officeDocument/2006/relationships/tags" Target="../tags/tag462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37.png"/><Relationship Id="rId1" Type="http://schemas.openxmlformats.org/officeDocument/2006/relationships/vmlDrawing" Target="../drawings/vmlDrawing26.vml"/><Relationship Id="rId6" Type="http://schemas.openxmlformats.org/officeDocument/2006/relationships/tags" Target="../tags/tag452.xml"/><Relationship Id="rId11" Type="http://schemas.openxmlformats.org/officeDocument/2006/relationships/tags" Target="../tags/tag457.xml"/><Relationship Id="rId24" Type="http://schemas.openxmlformats.org/officeDocument/2006/relationships/image" Target="../media/image17.png"/><Relationship Id="rId32" Type="http://schemas.openxmlformats.org/officeDocument/2006/relationships/image" Target="../media/image140.png"/><Relationship Id="rId5" Type="http://schemas.openxmlformats.org/officeDocument/2006/relationships/tags" Target="../tags/tag451.xml"/><Relationship Id="rId15" Type="http://schemas.openxmlformats.org/officeDocument/2006/relationships/tags" Target="../tags/tag461.xml"/><Relationship Id="rId23" Type="http://schemas.openxmlformats.org/officeDocument/2006/relationships/image" Target="../media/image136.emf"/><Relationship Id="rId28" Type="http://schemas.openxmlformats.org/officeDocument/2006/relationships/image" Target="../media/image27.png"/><Relationship Id="rId36" Type="http://schemas.openxmlformats.org/officeDocument/2006/relationships/image" Target="../media/image68.png"/><Relationship Id="rId10" Type="http://schemas.openxmlformats.org/officeDocument/2006/relationships/tags" Target="../tags/tag456.xml"/><Relationship Id="rId19" Type="http://schemas.openxmlformats.org/officeDocument/2006/relationships/tags" Target="../tags/tag465.xml"/><Relationship Id="rId31" Type="http://schemas.openxmlformats.org/officeDocument/2006/relationships/image" Target="../media/image139.png"/><Relationship Id="rId4" Type="http://schemas.openxmlformats.org/officeDocument/2006/relationships/tags" Target="../tags/tag450.xml"/><Relationship Id="rId9" Type="http://schemas.openxmlformats.org/officeDocument/2006/relationships/tags" Target="../tags/tag455.xml"/><Relationship Id="rId14" Type="http://schemas.openxmlformats.org/officeDocument/2006/relationships/tags" Target="../tags/tag460.xml"/><Relationship Id="rId22" Type="http://schemas.openxmlformats.org/officeDocument/2006/relationships/oleObject" Target="../embeddings/oleObject26.bin"/><Relationship Id="rId27" Type="http://schemas.openxmlformats.org/officeDocument/2006/relationships/image" Target="../media/image26.png"/><Relationship Id="rId30" Type="http://schemas.openxmlformats.org/officeDocument/2006/relationships/image" Target="../media/image138.png"/><Relationship Id="rId35" Type="http://schemas.openxmlformats.org/officeDocument/2006/relationships/image" Target="../media/image14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472.xml"/><Relationship Id="rId13" Type="http://schemas.openxmlformats.org/officeDocument/2006/relationships/tags" Target="../tags/tag477.xml"/><Relationship Id="rId18" Type="http://schemas.openxmlformats.org/officeDocument/2006/relationships/tags" Target="../tags/tag482.xml"/><Relationship Id="rId26" Type="http://schemas.openxmlformats.org/officeDocument/2006/relationships/image" Target="../media/image25.png"/><Relationship Id="rId3" Type="http://schemas.openxmlformats.org/officeDocument/2006/relationships/tags" Target="../tags/tag467.xml"/><Relationship Id="rId21" Type="http://schemas.openxmlformats.org/officeDocument/2006/relationships/notesSlide" Target="../notesSlides/notesSlide31.xml"/><Relationship Id="rId34" Type="http://schemas.openxmlformats.org/officeDocument/2006/relationships/image" Target="../media/image142.png"/><Relationship Id="rId7" Type="http://schemas.openxmlformats.org/officeDocument/2006/relationships/tags" Target="../tags/tag471.xml"/><Relationship Id="rId12" Type="http://schemas.openxmlformats.org/officeDocument/2006/relationships/tags" Target="../tags/tag476.xml"/><Relationship Id="rId17" Type="http://schemas.openxmlformats.org/officeDocument/2006/relationships/tags" Target="../tags/tag481.xml"/><Relationship Id="rId25" Type="http://schemas.openxmlformats.org/officeDocument/2006/relationships/image" Target="../media/image18.png"/><Relationship Id="rId33" Type="http://schemas.openxmlformats.org/officeDocument/2006/relationships/image" Target="../media/image141.png"/><Relationship Id="rId2" Type="http://schemas.openxmlformats.org/officeDocument/2006/relationships/tags" Target="../tags/tag466.xml"/><Relationship Id="rId16" Type="http://schemas.openxmlformats.org/officeDocument/2006/relationships/tags" Target="../tags/tag480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37.png"/><Relationship Id="rId1" Type="http://schemas.openxmlformats.org/officeDocument/2006/relationships/vmlDrawing" Target="../drawings/vmlDrawing27.vml"/><Relationship Id="rId6" Type="http://schemas.openxmlformats.org/officeDocument/2006/relationships/tags" Target="../tags/tag470.xml"/><Relationship Id="rId11" Type="http://schemas.openxmlformats.org/officeDocument/2006/relationships/tags" Target="../tags/tag475.xml"/><Relationship Id="rId24" Type="http://schemas.openxmlformats.org/officeDocument/2006/relationships/image" Target="../media/image17.png"/><Relationship Id="rId32" Type="http://schemas.openxmlformats.org/officeDocument/2006/relationships/image" Target="../media/image147.png"/><Relationship Id="rId5" Type="http://schemas.openxmlformats.org/officeDocument/2006/relationships/tags" Target="../tags/tag469.xml"/><Relationship Id="rId15" Type="http://schemas.openxmlformats.org/officeDocument/2006/relationships/tags" Target="../tags/tag479.xml"/><Relationship Id="rId23" Type="http://schemas.openxmlformats.org/officeDocument/2006/relationships/image" Target="../media/image144.emf"/><Relationship Id="rId28" Type="http://schemas.openxmlformats.org/officeDocument/2006/relationships/image" Target="../media/image27.png"/><Relationship Id="rId36" Type="http://schemas.openxmlformats.org/officeDocument/2006/relationships/image" Target="../media/image68.png"/><Relationship Id="rId10" Type="http://schemas.openxmlformats.org/officeDocument/2006/relationships/tags" Target="../tags/tag474.xml"/><Relationship Id="rId19" Type="http://schemas.openxmlformats.org/officeDocument/2006/relationships/tags" Target="../tags/tag483.xml"/><Relationship Id="rId31" Type="http://schemas.openxmlformats.org/officeDocument/2006/relationships/image" Target="../media/image146.png"/><Relationship Id="rId4" Type="http://schemas.openxmlformats.org/officeDocument/2006/relationships/tags" Target="../tags/tag468.xml"/><Relationship Id="rId9" Type="http://schemas.openxmlformats.org/officeDocument/2006/relationships/tags" Target="../tags/tag473.xml"/><Relationship Id="rId14" Type="http://schemas.openxmlformats.org/officeDocument/2006/relationships/tags" Target="../tags/tag478.xml"/><Relationship Id="rId22" Type="http://schemas.openxmlformats.org/officeDocument/2006/relationships/oleObject" Target="../embeddings/oleObject27.bin"/><Relationship Id="rId27" Type="http://schemas.openxmlformats.org/officeDocument/2006/relationships/image" Target="../media/image26.png"/><Relationship Id="rId30" Type="http://schemas.openxmlformats.org/officeDocument/2006/relationships/image" Target="../media/image145.png"/><Relationship Id="rId35" Type="http://schemas.openxmlformats.org/officeDocument/2006/relationships/image" Target="../media/image14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490.xml"/><Relationship Id="rId13" Type="http://schemas.openxmlformats.org/officeDocument/2006/relationships/tags" Target="../tags/tag495.xml"/><Relationship Id="rId18" Type="http://schemas.openxmlformats.org/officeDocument/2006/relationships/tags" Target="../tags/tag500.xml"/><Relationship Id="rId26" Type="http://schemas.openxmlformats.org/officeDocument/2006/relationships/image" Target="../media/image17.png"/><Relationship Id="rId39" Type="http://schemas.openxmlformats.org/officeDocument/2006/relationships/image" Target="../media/image139.png"/><Relationship Id="rId3" Type="http://schemas.openxmlformats.org/officeDocument/2006/relationships/tags" Target="../tags/tag485.xml"/><Relationship Id="rId21" Type="http://schemas.openxmlformats.org/officeDocument/2006/relationships/tags" Target="../tags/tag503.xml"/><Relationship Id="rId34" Type="http://schemas.openxmlformats.org/officeDocument/2006/relationships/image" Target="../media/image151.png"/><Relationship Id="rId7" Type="http://schemas.openxmlformats.org/officeDocument/2006/relationships/tags" Target="../tags/tag489.xml"/><Relationship Id="rId12" Type="http://schemas.openxmlformats.org/officeDocument/2006/relationships/tags" Target="../tags/tag494.xml"/><Relationship Id="rId17" Type="http://schemas.openxmlformats.org/officeDocument/2006/relationships/tags" Target="../tags/tag499.xml"/><Relationship Id="rId25" Type="http://schemas.openxmlformats.org/officeDocument/2006/relationships/image" Target="../media/image148.emf"/><Relationship Id="rId33" Type="http://schemas.openxmlformats.org/officeDocument/2006/relationships/image" Target="../media/image150.png"/><Relationship Id="rId38" Type="http://schemas.openxmlformats.org/officeDocument/2006/relationships/image" Target="../media/image68.png"/><Relationship Id="rId2" Type="http://schemas.openxmlformats.org/officeDocument/2006/relationships/tags" Target="../tags/tag484.xml"/><Relationship Id="rId16" Type="http://schemas.openxmlformats.org/officeDocument/2006/relationships/tags" Target="../tags/tag498.xml"/><Relationship Id="rId20" Type="http://schemas.openxmlformats.org/officeDocument/2006/relationships/tags" Target="../tags/tag502.xml"/><Relationship Id="rId29" Type="http://schemas.openxmlformats.org/officeDocument/2006/relationships/image" Target="../media/image26.png"/><Relationship Id="rId1" Type="http://schemas.openxmlformats.org/officeDocument/2006/relationships/vmlDrawing" Target="../drawings/vmlDrawing28.vml"/><Relationship Id="rId6" Type="http://schemas.openxmlformats.org/officeDocument/2006/relationships/tags" Target="../tags/tag488.xml"/><Relationship Id="rId11" Type="http://schemas.openxmlformats.org/officeDocument/2006/relationships/tags" Target="../tags/tag493.xml"/><Relationship Id="rId24" Type="http://schemas.openxmlformats.org/officeDocument/2006/relationships/oleObject" Target="../embeddings/oleObject28.bin"/><Relationship Id="rId32" Type="http://schemas.openxmlformats.org/officeDocument/2006/relationships/image" Target="../media/image149.png"/><Relationship Id="rId37" Type="http://schemas.openxmlformats.org/officeDocument/2006/relationships/image" Target="../media/image154.png"/><Relationship Id="rId40" Type="http://schemas.openxmlformats.org/officeDocument/2006/relationships/image" Target="../media/image155.png"/><Relationship Id="rId5" Type="http://schemas.openxmlformats.org/officeDocument/2006/relationships/tags" Target="../tags/tag487.xml"/><Relationship Id="rId15" Type="http://schemas.openxmlformats.org/officeDocument/2006/relationships/tags" Target="../tags/tag497.xml"/><Relationship Id="rId23" Type="http://schemas.openxmlformats.org/officeDocument/2006/relationships/notesSlide" Target="../notesSlides/notesSlide32.xml"/><Relationship Id="rId28" Type="http://schemas.openxmlformats.org/officeDocument/2006/relationships/image" Target="../media/image25.png"/><Relationship Id="rId36" Type="http://schemas.openxmlformats.org/officeDocument/2006/relationships/image" Target="../media/image153.png"/><Relationship Id="rId10" Type="http://schemas.openxmlformats.org/officeDocument/2006/relationships/tags" Target="../tags/tag492.xml"/><Relationship Id="rId19" Type="http://schemas.openxmlformats.org/officeDocument/2006/relationships/tags" Target="../tags/tag501.xml"/><Relationship Id="rId31" Type="http://schemas.openxmlformats.org/officeDocument/2006/relationships/image" Target="../media/image84.png"/><Relationship Id="rId4" Type="http://schemas.openxmlformats.org/officeDocument/2006/relationships/tags" Target="../tags/tag486.xml"/><Relationship Id="rId9" Type="http://schemas.openxmlformats.org/officeDocument/2006/relationships/tags" Target="../tags/tag491.xml"/><Relationship Id="rId14" Type="http://schemas.openxmlformats.org/officeDocument/2006/relationships/tags" Target="../tags/tag496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18.png"/><Relationship Id="rId30" Type="http://schemas.openxmlformats.org/officeDocument/2006/relationships/image" Target="../media/image27.png"/><Relationship Id="rId35" Type="http://schemas.openxmlformats.org/officeDocument/2006/relationships/image" Target="../media/image15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510.xml"/><Relationship Id="rId13" Type="http://schemas.openxmlformats.org/officeDocument/2006/relationships/tags" Target="../tags/tag515.xml"/><Relationship Id="rId18" Type="http://schemas.openxmlformats.org/officeDocument/2006/relationships/tags" Target="../tags/tag520.xml"/><Relationship Id="rId26" Type="http://schemas.openxmlformats.org/officeDocument/2006/relationships/image" Target="../media/image25.png"/><Relationship Id="rId3" Type="http://schemas.openxmlformats.org/officeDocument/2006/relationships/tags" Target="../tags/tag505.xml"/><Relationship Id="rId21" Type="http://schemas.openxmlformats.org/officeDocument/2006/relationships/notesSlide" Target="../notesSlides/notesSlide33.xml"/><Relationship Id="rId34" Type="http://schemas.openxmlformats.org/officeDocument/2006/relationships/image" Target="../media/image161.png"/><Relationship Id="rId7" Type="http://schemas.openxmlformats.org/officeDocument/2006/relationships/tags" Target="../tags/tag509.xml"/><Relationship Id="rId12" Type="http://schemas.openxmlformats.org/officeDocument/2006/relationships/tags" Target="../tags/tag514.xml"/><Relationship Id="rId17" Type="http://schemas.openxmlformats.org/officeDocument/2006/relationships/tags" Target="../tags/tag519.xml"/><Relationship Id="rId25" Type="http://schemas.openxmlformats.org/officeDocument/2006/relationships/image" Target="../media/image18.png"/><Relationship Id="rId33" Type="http://schemas.openxmlformats.org/officeDocument/2006/relationships/image" Target="../media/image160.png"/><Relationship Id="rId2" Type="http://schemas.openxmlformats.org/officeDocument/2006/relationships/tags" Target="../tags/tag504.xml"/><Relationship Id="rId16" Type="http://schemas.openxmlformats.org/officeDocument/2006/relationships/tags" Target="../tags/tag518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57.png"/><Relationship Id="rId1" Type="http://schemas.openxmlformats.org/officeDocument/2006/relationships/vmlDrawing" Target="../drawings/vmlDrawing29.vml"/><Relationship Id="rId6" Type="http://schemas.openxmlformats.org/officeDocument/2006/relationships/tags" Target="../tags/tag508.xml"/><Relationship Id="rId11" Type="http://schemas.openxmlformats.org/officeDocument/2006/relationships/tags" Target="../tags/tag513.xml"/><Relationship Id="rId24" Type="http://schemas.openxmlformats.org/officeDocument/2006/relationships/image" Target="../media/image17.png"/><Relationship Id="rId32" Type="http://schemas.openxmlformats.org/officeDocument/2006/relationships/image" Target="../media/image154.png"/><Relationship Id="rId5" Type="http://schemas.openxmlformats.org/officeDocument/2006/relationships/tags" Target="../tags/tag507.xml"/><Relationship Id="rId15" Type="http://schemas.openxmlformats.org/officeDocument/2006/relationships/tags" Target="../tags/tag517.xml"/><Relationship Id="rId23" Type="http://schemas.openxmlformats.org/officeDocument/2006/relationships/image" Target="../media/image156.emf"/><Relationship Id="rId28" Type="http://schemas.openxmlformats.org/officeDocument/2006/relationships/image" Target="../media/image27.png"/><Relationship Id="rId36" Type="http://schemas.openxmlformats.org/officeDocument/2006/relationships/image" Target="../media/image68.png"/><Relationship Id="rId10" Type="http://schemas.openxmlformats.org/officeDocument/2006/relationships/tags" Target="../tags/tag512.xml"/><Relationship Id="rId19" Type="http://schemas.openxmlformats.org/officeDocument/2006/relationships/tags" Target="../tags/tag521.xml"/><Relationship Id="rId31" Type="http://schemas.openxmlformats.org/officeDocument/2006/relationships/image" Target="../media/image159.png"/><Relationship Id="rId4" Type="http://schemas.openxmlformats.org/officeDocument/2006/relationships/tags" Target="../tags/tag506.xml"/><Relationship Id="rId9" Type="http://schemas.openxmlformats.org/officeDocument/2006/relationships/tags" Target="../tags/tag511.xml"/><Relationship Id="rId14" Type="http://schemas.openxmlformats.org/officeDocument/2006/relationships/tags" Target="../tags/tag516.xml"/><Relationship Id="rId22" Type="http://schemas.openxmlformats.org/officeDocument/2006/relationships/oleObject" Target="../embeddings/oleObject29.bin"/><Relationship Id="rId27" Type="http://schemas.openxmlformats.org/officeDocument/2006/relationships/image" Target="../media/image26.png"/><Relationship Id="rId30" Type="http://schemas.openxmlformats.org/officeDocument/2006/relationships/image" Target="../media/image158.png"/><Relationship Id="rId35" Type="http://schemas.openxmlformats.org/officeDocument/2006/relationships/image" Target="../media/image16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528.xml"/><Relationship Id="rId13" Type="http://schemas.openxmlformats.org/officeDocument/2006/relationships/tags" Target="../tags/tag533.xml"/><Relationship Id="rId18" Type="http://schemas.openxmlformats.org/officeDocument/2006/relationships/oleObject" Target="../embeddings/oleObject30.bin"/><Relationship Id="rId26" Type="http://schemas.openxmlformats.org/officeDocument/2006/relationships/image" Target="../media/image168.png"/><Relationship Id="rId3" Type="http://schemas.openxmlformats.org/officeDocument/2006/relationships/tags" Target="../tags/tag523.xml"/><Relationship Id="rId21" Type="http://schemas.openxmlformats.org/officeDocument/2006/relationships/image" Target="../media/image17.png"/><Relationship Id="rId7" Type="http://schemas.openxmlformats.org/officeDocument/2006/relationships/tags" Target="../tags/tag527.xml"/><Relationship Id="rId12" Type="http://schemas.openxmlformats.org/officeDocument/2006/relationships/tags" Target="../tags/tag532.xml"/><Relationship Id="rId17" Type="http://schemas.openxmlformats.org/officeDocument/2006/relationships/notesSlide" Target="../notesSlides/notesSlide34.xml"/><Relationship Id="rId25" Type="http://schemas.openxmlformats.org/officeDocument/2006/relationships/image" Target="../media/image167.png"/><Relationship Id="rId2" Type="http://schemas.openxmlformats.org/officeDocument/2006/relationships/tags" Target="../tags/tag522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64.png"/><Relationship Id="rId1" Type="http://schemas.openxmlformats.org/officeDocument/2006/relationships/vmlDrawing" Target="../drawings/vmlDrawing30.vml"/><Relationship Id="rId6" Type="http://schemas.openxmlformats.org/officeDocument/2006/relationships/tags" Target="../tags/tag526.xml"/><Relationship Id="rId11" Type="http://schemas.openxmlformats.org/officeDocument/2006/relationships/tags" Target="../tags/tag531.xml"/><Relationship Id="rId24" Type="http://schemas.openxmlformats.org/officeDocument/2006/relationships/image" Target="../media/image166.png"/><Relationship Id="rId5" Type="http://schemas.openxmlformats.org/officeDocument/2006/relationships/tags" Target="../tags/tag525.xml"/><Relationship Id="rId15" Type="http://schemas.openxmlformats.org/officeDocument/2006/relationships/tags" Target="../tags/tag535.xml"/><Relationship Id="rId23" Type="http://schemas.openxmlformats.org/officeDocument/2006/relationships/image" Target="../media/image165.png"/><Relationship Id="rId28" Type="http://schemas.openxmlformats.org/officeDocument/2006/relationships/image" Target="../media/image68.png"/><Relationship Id="rId10" Type="http://schemas.openxmlformats.org/officeDocument/2006/relationships/tags" Target="../tags/tag530.xml"/><Relationship Id="rId19" Type="http://schemas.openxmlformats.org/officeDocument/2006/relationships/image" Target="../media/image163.emf"/><Relationship Id="rId4" Type="http://schemas.openxmlformats.org/officeDocument/2006/relationships/tags" Target="../tags/tag524.xml"/><Relationship Id="rId9" Type="http://schemas.openxmlformats.org/officeDocument/2006/relationships/tags" Target="../tags/tag529.xml"/><Relationship Id="rId14" Type="http://schemas.openxmlformats.org/officeDocument/2006/relationships/tags" Target="../tags/tag534.xml"/><Relationship Id="rId22" Type="http://schemas.openxmlformats.org/officeDocument/2006/relationships/image" Target="../media/image18.png"/><Relationship Id="rId27" Type="http://schemas.openxmlformats.org/officeDocument/2006/relationships/image" Target="../media/image16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542.xml"/><Relationship Id="rId13" Type="http://schemas.openxmlformats.org/officeDocument/2006/relationships/tags" Target="../tags/tag547.xml"/><Relationship Id="rId18" Type="http://schemas.openxmlformats.org/officeDocument/2006/relationships/oleObject" Target="../embeddings/oleObject31.bin"/><Relationship Id="rId26" Type="http://schemas.openxmlformats.org/officeDocument/2006/relationships/image" Target="../media/image172.png"/><Relationship Id="rId3" Type="http://schemas.openxmlformats.org/officeDocument/2006/relationships/tags" Target="../tags/tag537.xml"/><Relationship Id="rId21" Type="http://schemas.openxmlformats.org/officeDocument/2006/relationships/image" Target="../media/image18.png"/><Relationship Id="rId7" Type="http://schemas.openxmlformats.org/officeDocument/2006/relationships/tags" Target="../tags/tag541.xml"/><Relationship Id="rId12" Type="http://schemas.openxmlformats.org/officeDocument/2006/relationships/tags" Target="../tags/tag546.xml"/><Relationship Id="rId17" Type="http://schemas.openxmlformats.org/officeDocument/2006/relationships/notesSlide" Target="../notesSlides/notesSlide35.xml"/><Relationship Id="rId25" Type="http://schemas.openxmlformats.org/officeDocument/2006/relationships/image" Target="../media/image164.png"/><Relationship Id="rId2" Type="http://schemas.openxmlformats.org/officeDocument/2006/relationships/tags" Target="../tags/tag536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7.png"/><Relationship Id="rId1" Type="http://schemas.openxmlformats.org/officeDocument/2006/relationships/vmlDrawing" Target="../drawings/vmlDrawing31.vml"/><Relationship Id="rId6" Type="http://schemas.openxmlformats.org/officeDocument/2006/relationships/tags" Target="../tags/tag540.xml"/><Relationship Id="rId11" Type="http://schemas.openxmlformats.org/officeDocument/2006/relationships/tags" Target="../tags/tag545.xml"/><Relationship Id="rId24" Type="http://schemas.openxmlformats.org/officeDocument/2006/relationships/image" Target="../media/image171.png"/><Relationship Id="rId5" Type="http://schemas.openxmlformats.org/officeDocument/2006/relationships/tags" Target="../tags/tag539.xml"/><Relationship Id="rId15" Type="http://schemas.openxmlformats.org/officeDocument/2006/relationships/tags" Target="../tags/tag549.xml"/><Relationship Id="rId23" Type="http://schemas.openxmlformats.org/officeDocument/2006/relationships/image" Target="../media/image166.png"/><Relationship Id="rId28" Type="http://schemas.openxmlformats.org/officeDocument/2006/relationships/image" Target="../media/image68.png"/><Relationship Id="rId10" Type="http://schemas.openxmlformats.org/officeDocument/2006/relationships/tags" Target="../tags/tag544.xml"/><Relationship Id="rId19" Type="http://schemas.openxmlformats.org/officeDocument/2006/relationships/image" Target="../media/image170.emf"/><Relationship Id="rId4" Type="http://schemas.openxmlformats.org/officeDocument/2006/relationships/tags" Target="../tags/tag538.xml"/><Relationship Id="rId9" Type="http://schemas.openxmlformats.org/officeDocument/2006/relationships/tags" Target="../tags/tag543.xml"/><Relationship Id="rId14" Type="http://schemas.openxmlformats.org/officeDocument/2006/relationships/tags" Target="../tags/tag548.xml"/><Relationship Id="rId22" Type="http://schemas.openxmlformats.org/officeDocument/2006/relationships/image" Target="../media/image165.png"/><Relationship Id="rId27" Type="http://schemas.openxmlformats.org/officeDocument/2006/relationships/image" Target="../media/image17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556.xml"/><Relationship Id="rId13" Type="http://schemas.openxmlformats.org/officeDocument/2006/relationships/tags" Target="../tags/tag561.xml"/><Relationship Id="rId18" Type="http://schemas.openxmlformats.org/officeDocument/2006/relationships/tags" Target="../tags/tag566.xml"/><Relationship Id="rId26" Type="http://schemas.openxmlformats.org/officeDocument/2006/relationships/image" Target="../media/image26.png"/><Relationship Id="rId3" Type="http://schemas.openxmlformats.org/officeDocument/2006/relationships/tags" Target="../tags/tag551.xml"/><Relationship Id="rId21" Type="http://schemas.openxmlformats.org/officeDocument/2006/relationships/notesSlide" Target="../notesSlides/notesSlide36.xml"/><Relationship Id="rId34" Type="http://schemas.openxmlformats.org/officeDocument/2006/relationships/image" Target="../media/image155.png"/><Relationship Id="rId7" Type="http://schemas.openxmlformats.org/officeDocument/2006/relationships/tags" Target="../tags/tag555.xml"/><Relationship Id="rId12" Type="http://schemas.openxmlformats.org/officeDocument/2006/relationships/tags" Target="../tags/tag560.xml"/><Relationship Id="rId17" Type="http://schemas.openxmlformats.org/officeDocument/2006/relationships/tags" Target="../tags/tag565.xml"/><Relationship Id="rId25" Type="http://schemas.openxmlformats.org/officeDocument/2006/relationships/image" Target="../media/image25.png"/><Relationship Id="rId33" Type="http://schemas.openxmlformats.org/officeDocument/2006/relationships/image" Target="../media/image139.png"/><Relationship Id="rId2" Type="http://schemas.openxmlformats.org/officeDocument/2006/relationships/tags" Target="../tags/tag550.xml"/><Relationship Id="rId16" Type="http://schemas.openxmlformats.org/officeDocument/2006/relationships/tags" Target="../tags/tag564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53.png"/><Relationship Id="rId1" Type="http://schemas.openxmlformats.org/officeDocument/2006/relationships/vmlDrawing" Target="../drawings/vmlDrawing32.vml"/><Relationship Id="rId6" Type="http://schemas.openxmlformats.org/officeDocument/2006/relationships/tags" Target="../tags/tag554.xml"/><Relationship Id="rId11" Type="http://schemas.openxmlformats.org/officeDocument/2006/relationships/tags" Target="../tags/tag559.xml"/><Relationship Id="rId24" Type="http://schemas.openxmlformats.org/officeDocument/2006/relationships/image" Target="../media/image17.png"/><Relationship Id="rId32" Type="http://schemas.openxmlformats.org/officeDocument/2006/relationships/image" Target="../media/image22.png"/><Relationship Id="rId5" Type="http://schemas.openxmlformats.org/officeDocument/2006/relationships/tags" Target="../tags/tag553.xml"/><Relationship Id="rId15" Type="http://schemas.openxmlformats.org/officeDocument/2006/relationships/tags" Target="../tags/tag563.xml"/><Relationship Id="rId23" Type="http://schemas.openxmlformats.org/officeDocument/2006/relationships/image" Target="../media/image174.emf"/><Relationship Id="rId28" Type="http://schemas.openxmlformats.org/officeDocument/2006/relationships/image" Target="../media/image150.png"/><Relationship Id="rId36" Type="http://schemas.openxmlformats.org/officeDocument/2006/relationships/image" Target="../media/image149.png"/><Relationship Id="rId10" Type="http://schemas.openxmlformats.org/officeDocument/2006/relationships/tags" Target="../tags/tag558.xml"/><Relationship Id="rId19" Type="http://schemas.openxmlformats.org/officeDocument/2006/relationships/tags" Target="../tags/tag567.xml"/><Relationship Id="rId31" Type="http://schemas.openxmlformats.org/officeDocument/2006/relationships/image" Target="../media/image154.png"/><Relationship Id="rId4" Type="http://schemas.openxmlformats.org/officeDocument/2006/relationships/tags" Target="../tags/tag552.xml"/><Relationship Id="rId9" Type="http://schemas.openxmlformats.org/officeDocument/2006/relationships/tags" Target="../tags/tag557.xml"/><Relationship Id="rId14" Type="http://schemas.openxmlformats.org/officeDocument/2006/relationships/tags" Target="../tags/tag562.xml"/><Relationship Id="rId22" Type="http://schemas.openxmlformats.org/officeDocument/2006/relationships/oleObject" Target="../embeddings/oleObject32.bin"/><Relationship Id="rId27" Type="http://schemas.openxmlformats.org/officeDocument/2006/relationships/image" Target="../media/image27.png"/><Relationship Id="rId30" Type="http://schemas.openxmlformats.org/officeDocument/2006/relationships/image" Target="../media/image175.png"/><Relationship Id="rId35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574.xml"/><Relationship Id="rId13" Type="http://schemas.openxmlformats.org/officeDocument/2006/relationships/tags" Target="../tags/tag579.xml"/><Relationship Id="rId18" Type="http://schemas.openxmlformats.org/officeDocument/2006/relationships/tags" Target="../tags/tag584.xml"/><Relationship Id="rId26" Type="http://schemas.openxmlformats.org/officeDocument/2006/relationships/image" Target="../media/image26.png"/><Relationship Id="rId3" Type="http://schemas.openxmlformats.org/officeDocument/2006/relationships/tags" Target="../tags/tag569.xml"/><Relationship Id="rId21" Type="http://schemas.openxmlformats.org/officeDocument/2006/relationships/notesSlide" Target="../notesSlides/notesSlide37.xml"/><Relationship Id="rId34" Type="http://schemas.openxmlformats.org/officeDocument/2006/relationships/image" Target="../media/image25.png"/><Relationship Id="rId7" Type="http://schemas.openxmlformats.org/officeDocument/2006/relationships/tags" Target="../tags/tag573.xml"/><Relationship Id="rId12" Type="http://schemas.openxmlformats.org/officeDocument/2006/relationships/tags" Target="../tags/tag578.xml"/><Relationship Id="rId17" Type="http://schemas.openxmlformats.org/officeDocument/2006/relationships/tags" Target="../tags/tag583.xml"/><Relationship Id="rId25" Type="http://schemas.openxmlformats.org/officeDocument/2006/relationships/image" Target="../media/image18.png"/><Relationship Id="rId33" Type="http://schemas.openxmlformats.org/officeDocument/2006/relationships/image" Target="../media/image155.png"/><Relationship Id="rId2" Type="http://schemas.openxmlformats.org/officeDocument/2006/relationships/tags" Target="../tags/tag568.xml"/><Relationship Id="rId16" Type="http://schemas.openxmlformats.org/officeDocument/2006/relationships/tags" Target="../tags/tag582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51.png"/><Relationship Id="rId1" Type="http://schemas.openxmlformats.org/officeDocument/2006/relationships/vmlDrawing" Target="../drawings/vmlDrawing33.vml"/><Relationship Id="rId6" Type="http://schemas.openxmlformats.org/officeDocument/2006/relationships/tags" Target="../tags/tag572.xml"/><Relationship Id="rId11" Type="http://schemas.openxmlformats.org/officeDocument/2006/relationships/tags" Target="../tags/tag577.xml"/><Relationship Id="rId24" Type="http://schemas.openxmlformats.org/officeDocument/2006/relationships/image" Target="../media/image17.png"/><Relationship Id="rId32" Type="http://schemas.openxmlformats.org/officeDocument/2006/relationships/image" Target="../media/image139.png"/><Relationship Id="rId5" Type="http://schemas.openxmlformats.org/officeDocument/2006/relationships/tags" Target="../tags/tag571.xml"/><Relationship Id="rId15" Type="http://schemas.openxmlformats.org/officeDocument/2006/relationships/tags" Target="../tags/tag581.xml"/><Relationship Id="rId23" Type="http://schemas.openxmlformats.org/officeDocument/2006/relationships/image" Target="../media/image176.emf"/><Relationship Id="rId28" Type="http://schemas.openxmlformats.org/officeDocument/2006/relationships/image" Target="../media/image150.png"/><Relationship Id="rId36" Type="http://schemas.openxmlformats.org/officeDocument/2006/relationships/image" Target="../media/image22.png"/><Relationship Id="rId10" Type="http://schemas.openxmlformats.org/officeDocument/2006/relationships/tags" Target="../tags/tag576.xml"/><Relationship Id="rId19" Type="http://schemas.openxmlformats.org/officeDocument/2006/relationships/tags" Target="../tags/tag585.xml"/><Relationship Id="rId31" Type="http://schemas.openxmlformats.org/officeDocument/2006/relationships/image" Target="../media/image154.png"/><Relationship Id="rId4" Type="http://schemas.openxmlformats.org/officeDocument/2006/relationships/tags" Target="../tags/tag570.xml"/><Relationship Id="rId9" Type="http://schemas.openxmlformats.org/officeDocument/2006/relationships/tags" Target="../tags/tag575.xml"/><Relationship Id="rId14" Type="http://schemas.openxmlformats.org/officeDocument/2006/relationships/tags" Target="../tags/tag580.xml"/><Relationship Id="rId22" Type="http://schemas.openxmlformats.org/officeDocument/2006/relationships/oleObject" Target="../embeddings/oleObject33.bin"/><Relationship Id="rId27" Type="http://schemas.openxmlformats.org/officeDocument/2006/relationships/image" Target="../media/image27.png"/><Relationship Id="rId30" Type="http://schemas.openxmlformats.org/officeDocument/2006/relationships/image" Target="../media/image153.png"/><Relationship Id="rId35" Type="http://schemas.openxmlformats.org/officeDocument/2006/relationships/image" Target="../media/image14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15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592.xml"/><Relationship Id="rId13" Type="http://schemas.openxmlformats.org/officeDocument/2006/relationships/tags" Target="../tags/tag597.xml"/><Relationship Id="rId18" Type="http://schemas.openxmlformats.org/officeDocument/2006/relationships/tags" Target="../tags/tag602.xml"/><Relationship Id="rId26" Type="http://schemas.openxmlformats.org/officeDocument/2006/relationships/image" Target="../media/image25.png"/><Relationship Id="rId3" Type="http://schemas.openxmlformats.org/officeDocument/2006/relationships/tags" Target="../tags/tag587.xml"/><Relationship Id="rId21" Type="http://schemas.openxmlformats.org/officeDocument/2006/relationships/notesSlide" Target="../notesSlides/notesSlide38.xml"/><Relationship Id="rId34" Type="http://schemas.openxmlformats.org/officeDocument/2006/relationships/image" Target="../media/image154.png"/><Relationship Id="rId7" Type="http://schemas.openxmlformats.org/officeDocument/2006/relationships/tags" Target="../tags/tag591.xml"/><Relationship Id="rId12" Type="http://schemas.openxmlformats.org/officeDocument/2006/relationships/tags" Target="../tags/tag596.xml"/><Relationship Id="rId17" Type="http://schemas.openxmlformats.org/officeDocument/2006/relationships/tags" Target="../tags/tag601.xml"/><Relationship Id="rId25" Type="http://schemas.openxmlformats.org/officeDocument/2006/relationships/image" Target="../media/image18.png"/><Relationship Id="rId33" Type="http://schemas.openxmlformats.org/officeDocument/2006/relationships/image" Target="../media/image180.png"/><Relationship Id="rId2" Type="http://schemas.openxmlformats.org/officeDocument/2006/relationships/tags" Target="../tags/tag586.xml"/><Relationship Id="rId16" Type="http://schemas.openxmlformats.org/officeDocument/2006/relationships/tags" Target="../tags/tag600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22.png"/><Relationship Id="rId1" Type="http://schemas.openxmlformats.org/officeDocument/2006/relationships/vmlDrawing" Target="../drawings/vmlDrawing34.vml"/><Relationship Id="rId6" Type="http://schemas.openxmlformats.org/officeDocument/2006/relationships/tags" Target="../tags/tag590.xml"/><Relationship Id="rId11" Type="http://schemas.openxmlformats.org/officeDocument/2006/relationships/tags" Target="../tags/tag595.xml"/><Relationship Id="rId24" Type="http://schemas.openxmlformats.org/officeDocument/2006/relationships/image" Target="../media/image17.png"/><Relationship Id="rId32" Type="http://schemas.openxmlformats.org/officeDocument/2006/relationships/image" Target="../media/image179.png"/><Relationship Id="rId5" Type="http://schemas.openxmlformats.org/officeDocument/2006/relationships/tags" Target="../tags/tag589.xml"/><Relationship Id="rId15" Type="http://schemas.openxmlformats.org/officeDocument/2006/relationships/tags" Target="../tags/tag599.xml"/><Relationship Id="rId23" Type="http://schemas.openxmlformats.org/officeDocument/2006/relationships/image" Target="../media/image177.emf"/><Relationship Id="rId28" Type="http://schemas.openxmlformats.org/officeDocument/2006/relationships/image" Target="../media/image27.png"/><Relationship Id="rId36" Type="http://schemas.openxmlformats.org/officeDocument/2006/relationships/image" Target="../media/image182.png"/><Relationship Id="rId10" Type="http://schemas.openxmlformats.org/officeDocument/2006/relationships/tags" Target="../tags/tag594.xml"/><Relationship Id="rId19" Type="http://schemas.openxmlformats.org/officeDocument/2006/relationships/tags" Target="../tags/tag603.xml"/><Relationship Id="rId31" Type="http://schemas.openxmlformats.org/officeDocument/2006/relationships/image" Target="../media/image160.png"/><Relationship Id="rId4" Type="http://schemas.openxmlformats.org/officeDocument/2006/relationships/tags" Target="../tags/tag588.xml"/><Relationship Id="rId9" Type="http://schemas.openxmlformats.org/officeDocument/2006/relationships/tags" Target="../tags/tag593.xml"/><Relationship Id="rId14" Type="http://schemas.openxmlformats.org/officeDocument/2006/relationships/tags" Target="../tags/tag598.xml"/><Relationship Id="rId22" Type="http://schemas.openxmlformats.org/officeDocument/2006/relationships/oleObject" Target="../embeddings/oleObject34.bin"/><Relationship Id="rId27" Type="http://schemas.openxmlformats.org/officeDocument/2006/relationships/image" Target="../media/image26.png"/><Relationship Id="rId30" Type="http://schemas.openxmlformats.org/officeDocument/2006/relationships/image" Target="../media/image178.png"/><Relationship Id="rId35" Type="http://schemas.openxmlformats.org/officeDocument/2006/relationships/image" Target="../media/image181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610.xml"/><Relationship Id="rId13" Type="http://schemas.openxmlformats.org/officeDocument/2006/relationships/tags" Target="../tags/tag615.xml"/><Relationship Id="rId18" Type="http://schemas.openxmlformats.org/officeDocument/2006/relationships/tags" Target="../tags/tag620.xml"/><Relationship Id="rId26" Type="http://schemas.openxmlformats.org/officeDocument/2006/relationships/image" Target="../media/image185.png"/><Relationship Id="rId3" Type="http://schemas.openxmlformats.org/officeDocument/2006/relationships/tags" Target="../tags/tag605.xml"/><Relationship Id="rId21" Type="http://schemas.openxmlformats.org/officeDocument/2006/relationships/notesSlide" Target="../notesSlides/notesSlide39.xml"/><Relationship Id="rId34" Type="http://schemas.openxmlformats.org/officeDocument/2006/relationships/image" Target="../media/image181.png"/><Relationship Id="rId7" Type="http://schemas.openxmlformats.org/officeDocument/2006/relationships/tags" Target="../tags/tag609.xml"/><Relationship Id="rId12" Type="http://schemas.openxmlformats.org/officeDocument/2006/relationships/tags" Target="../tags/tag614.xml"/><Relationship Id="rId17" Type="http://schemas.openxmlformats.org/officeDocument/2006/relationships/tags" Target="../tags/tag619.xml"/><Relationship Id="rId25" Type="http://schemas.openxmlformats.org/officeDocument/2006/relationships/image" Target="../media/image18.png"/><Relationship Id="rId33" Type="http://schemas.openxmlformats.org/officeDocument/2006/relationships/image" Target="../media/image154.png"/><Relationship Id="rId2" Type="http://schemas.openxmlformats.org/officeDocument/2006/relationships/tags" Target="../tags/tag604.xml"/><Relationship Id="rId16" Type="http://schemas.openxmlformats.org/officeDocument/2006/relationships/tags" Target="../tags/tag618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78.png"/><Relationship Id="rId1" Type="http://schemas.openxmlformats.org/officeDocument/2006/relationships/vmlDrawing" Target="../drawings/vmlDrawing35.vml"/><Relationship Id="rId6" Type="http://schemas.openxmlformats.org/officeDocument/2006/relationships/tags" Target="../tags/tag608.xml"/><Relationship Id="rId11" Type="http://schemas.openxmlformats.org/officeDocument/2006/relationships/tags" Target="../tags/tag613.xml"/><Relationship Id="rId24" Type="http://schemas.openxmlformats.org/officeDocument/2006/relationships/image" Target="../media/image184.png"/><Relationship Id="rId32" Type="http://schemas.openxmlformats.org/officeDocument/2006/relationships/image" Target="../media/image180.png"/><Relationship Id="rId5" Type="http://schemas.openxmlformats.org/officeDocument/2006/relationships/tags" Target="../tags/tag607.xml"/><Relationship Id="rId15" Type="http://schemas.openxmlformats.org/officeDocument/2006/relationships/tags" Target="../tags/tag617.xml"/><Relationship Id="rId23" Type="http://schemas.openxmlformats.org/officeDocument/2006/relationships/image" Target="../media/image183.emf"/><Relationship Id="rId28" Type="http://schemas.openxmlformats.org/officeDocument/2006/relationships/image" Target="../media/image27.png"/><Relationship Id="rId36" Type="http://schemas.openxmlformats.org/officeDocument/2006/relationships/image" Target="../media/image22.png"/><Relationship Id="rId10" Type="http://schemas.openxmlformats.org/officeDocument/2006/relationships/tags" Target="../tags/tag612.xml"/><Relationship Id="rId19" Type="http://schemas.openxmlformats.org/officeDocument/2006/relationships/tags" Target="../tags/tag621.xml"/><Relationship Id="rId31" Type="http://schemas.openxmlformats.org/officeDocument/2006/relationships/image" Target="../media/image179.png"/><Relationship Id="rId4" Type="http://schemas.openxmlformats.org/officeDocument/2006/relationships/tags" Target="../tags/tag606.xml"/><Relationship Id="rId9" Type="http://schemas.openxmlformats.org/officeDocument/2006/relationships/tags" Target="../tags/tag611.xml"/><Relationship Id="rId14" Type="http://schemas.openxmlformats.org/officeDocument/2006/relationships/tags" Target="../tags/tag616.xml"/><Relationship Id="rId22" Type="http://schemas.openxmlformats.org/officeDocument/2006/relationships/oleObject" Target="../embeddings/oleObject35.bin"/><Relationship Id="rId27" Type="http://schemas.openxmlformats.org/officeDocument/2006/relationships/image" Target="../media/image26.png"/><Relationship Id="rId30" Type="http://schemas.openxmlformats.org/officeDocument/2006/relationships/image" Target="../media/image160.png"/><Relationship Id="rId35" Type="http://schemas.openxmlformats.org/officeDocument/2006/relationships/image" Target="../media/image182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0.xml"/><Relationship Id="rId13" Type="http://schemas.openxmlformats.org/officeDocument/2006/relationships/image" Target="../media/image189.png"/><Relationship Id="rId3" Type="http://schemas.openxmlformats.org/officeDocument/2006/relationships/tags" Target="../tags/tag624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88.png"/><Relationship Id="rId2" Type="http://schemas.openxmlformats.org/officeDocument/2006/relationships/tags" Target="../tags/tag623.xml"/><Relationship Id="rId1" Type="http://schemas.openxmlformats.org/officeDocument/2006/relationships/tags" Target="../tags/tag622.xml"/><Relationship Id="rId6" Type="http://schemas.openxmlformats.org/officeDocument/2006/relationships/tags" Target="../tags/tag627.xml"/><Relationship Id="rId11" Type="http://schemas.openxmlformats.org/officeDocument/2006/relationships/image" Target="../media/image187.png"/><Relationship Id="rId5" Type="http://schemas.openxmlformats.org/officeDocument/2006/relationships/tags" Target="../tags/tag626.xml"/><Relationship Id="rId10" Type="http://schemas.openxmlformats.org/officeDocument/2006/relationships/image" Target="../media/image5.png"/><Relationship Id="rId4" Type="http://schemas.openxmlformats.org/officeDocument/2006/relationships/tags" Target="../tags/tag625.xml"/><Relationship Id="rId9" Type="http://schemas.openxmlformats.org/officeDocument/2006/relationships/image" Target="../media/image18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tags" Target="../tags/tag32.xml"/><Relationship Id="rId18" Type="http://schemas.openxmlformats.org/officeDocument/2006/relationships/image" Target="../media/image17.png"/><Relationship Id="rId3" Type="http://schemas.openxmlformats.org/officeDocument/2006/relationships/tags" Target="../tags/tag22.xml"/><Relationship Id="rId21" Type="http://schemas.openxmlformats.org/officeDocument/2006/relationships/image" Target="../media/image20.png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image" Target="../media/image16.emf"/><Relationship Id="rId2" Type="http://schemas.openxmlformats.org/officeDocument/2006/relationships/tags" Target="../tags/tag21.xml"/><Relationship Id="rId16" Type="http://schemas.openxmlformats.org/officeDocument/2006/relationships/oleObject" Target="../embeddings/oleObject1.bin"/><Relationship Id="rId20" Type="http://schemas.openxmlformats.org/officeDocument/2006/relationships/image" Target="../media/image19.png"/><Relationship Id="rId1" Type="http://schemas.openxmlformats.org/officeDocument/2006/relationships/vmlDrawing" Target="../drawings/vmlDrawing1.v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24" Type="http://schemas.openxmlformats.org/officeDocument/2006/relationships/image" Target="../media/image23.png"/><Relationship Id="rId5" Type="http://schemas.openxmlformats.org/officeDocument/2006/relationships/tags" Target="../tags/tag24.xml"/><Relationship Id="rId15" Type="http://schemas.openxmlformats.org/officeDocument/2006/relationships/notesSlide" Target="../notesSlides/notesSlide3.xml"/><Relationship Id="rId23" Type="http://schemas.openxmlformats.org/officeDocument/2006/relationships/image" Target="../media/image22.png"/><Relationship Id="rId10" Type="http://schemas.openxmlformats.org/officeDocument/2006/relationships/tags" Target="../tags/tag29.xml"/><Relationship Id="rId19" Type="http://schemas.openxmlformats.org/officeDocument/2006/relationships/image" Target="../media/image18.png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13" Type="http://schemas.openxmlformats.org/officeDocument/2006/relationships/tags" Target="../tags/tag44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7.png"/><Relationship Id="rId3" Type="http://schemas.openxmlformats.org/officeDocument/2006/relationships/tags" Target="../tags/tag34.xml"/><Relationship Id="rId21" Type="http://schemas.openxmlformats.org/officeDocument/2006/relationships/image" Target="../media/image24.emf"/><Relationship Id="rId7" Type="http://schemas.openxmlformats.org/officeDocument/2006/relationships/tags" Target="../tags/tag38.xml"/><Relationship Id="rId12" Type="http://schemas.openxmlformats.org/officeDocument/2006/relationships/tags" Target="../tags/tag43.xml"/><Relationship Id="rId17" Type="http://schemas.openxmlformats.org/officeDocument/2006/relationships/tags" Target="../tags/tag48.xml"/><Relationship Id="rId25" Type="http://schemas.openxmlformats.org/officeDocument/2006/relationships/image" Target="../media/image26.png"/><Relationship Id="rId2" Type="http://schemas.openxmlformats.org/officeDocument/2006/relationships/tags" Target="../tags/tag33.xml"/><Relationship Id="rId16" Type="http://schemas.openxmlformats.org/officeDocument/2006/relationships/tags" Target="../tags/tag47.xml"/><Relationship Id="rId20" Type="http://schemas.openxmlformats.org/officeDocument/2006/relationships/oleObject" Target="../embeddings/oleObject2.bin"/><Relationship Id="rId29" Type="http://schemas.openxmlformats.org/officeDocument/2006/relationships/image" Target="../media/image30.png"/><Relationship Id="rId1" Type="http://schemas.openxmlformats.org/officeDocument/2006/relationships/vmlDrawing" Target="../drawings/vmlDrawing2.vml"/><Relationship Id="rId6" Type="http://schemas.openxmlformats.org/officeDocument/2006/relationships/tags" Target="../tags/tag37.xml"/><Relationship Id="rId11" Type="http://schemas.openxmlformats.org/officeDocument/2006/relationships/tags" Target="../tags/tag42.xml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5" Type="http://schemas.openxmlformats.org/officeDocument/2006/relationships/tags" Target="../tags/tag36.xml"/><Relationship Id="rId15" Type="http://schemas.openxmlformats.org/officeDocument/2006/relationships/tags" Target="../tags/tag46.xml"/><Relationship Id="rId23" Type="http://schemas.openxmlformats.org/officeDocument/2006/relationships/image" Target="../media/image18.png"/><Relationship Id="rId28" Type="http://schemas.openxmlformats.org/officeDocument/2006/relationships/image" Target="../media/image29.png"/><Relationship Id="rId10" Type="http://schemas.openxmlformats.org/officeDocument/2006/relationships/tags" Target="../tags/tag41.xml"/><Relationship Id="rId19" Type="http://schemas.openxmlformats.org/officeDocument/2006/relationships/notesSlide" Target="../notesSlides/notesSlide4.xml"/><Relationship Id="rId31" Type="http://schemas.openxmlformats.org/officeDocument/2006/relationships/image" Target="../media/image32.png"/><Relationship Id="rId4" Type="http://schemas.openxmlformats.org/officeDocument/2006/relationships/tags" Target="../tags/tag35.xml"/><Relationship Id="rId9" Type="http://schemas.openxmlformats.org/officeDocument/2006/relationships/tags" Target="../tags/tag40.xml"/><Relationship Id="rId14" Type="http://schemas.openxmlformats.org/officeDocument/2006/relationships/tags" Target="../tags/tag45.xml"/><Relationship Id="rId22" Type="http://schemas.openxmlformats.org/officeDocument/2006/relationships/image" Target="../media/image17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13" Type="http://schemas.openxmlformats.org/officeDocument/2006/relationships/tags" Target="../tags/tag60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7.png"/><Relationship Id="rId3" Type="http://schemas.openxmlformats.org/officeDocument/2006/relationships/tags" Target="../tags/tag50.xml"/><Relationship Id="rId21" Type="http://schemas.openxmlformats.org/officeDocument/2006/relationships/image" Target="../media/image34.emf"/><Relationship Id="rId7" Type="http://schemas.openxmlformats.org/officeDocument/2006/relationships/tags" Target="../tags/tag54.xml"/><Relationship Id="rId12" Type="http://schemas.openxmlformats.org/officeDocument/2006/relationships/tags" Target="../tags/tag59.xml"/><Relationship Id="rId17" Type="http://schemas.openxmlformats.org/officeDocument/2006/relationships/tags" Target="../tags/tag64.xml"/><Relationship Id="rId25" Type="http://schemas.openxmlformats.org/officeDocument/2006/relationships/image" Target="../media/image26.png"/><Relationship Id="rId2" Type="http://schemas.openxmlformats.org/officeDocument/2006/relationships/tags" Target="../tags/tag49.xml"/><Relationship Id="rId16" Type="http://schemas.openxmlformats.org/officeDocument/2006/relationships/tags" Target="../tags/tag63.xml"/><Relationship Id="rId20" Type="http://schemas.openxmlformats.org/officeDocument/2006/relationships/oleObject" Target="../embeddings/oleObject3.bin"/><Relationship Id="rId29" Type="http://schemas.openxmlformats.org/officeDocument/2006/relationships/image" Target="../media/image36.png"/><Relationship Id="rId1" Type="http://schemas.openxmlformats.org/officeDocument/2006/relationships/vmlDrawing" Target="../drawings/vmlDrawing3.vml"/><Relationship Id="rId6" Type="http://schemas.openxmlformats.org/officeDocument/2006/relationships/tags" Target="../tags/tag53.xml"/><Relationship Id="rId11" Type="http://schemas.openxmlformats.org/officeDocument/2006/relationships/tags" Target="../tags/tag58.xml"/><Relationship Id="rId24" Type="http://schemas.openxmlformats.org/officeDocument/2006/relationships/image" Target="../media/image25.png"/><Relationship Id="rId32" Type="http://schemas.openxmlformats.org/officeDocument/2006/relationships/image" Target="../media/image39.png"/><Relationship Id="rId5" Type="http://schemas.openxmlformats.org/officeDocument/2006/relationships/tags" Target="../tags/tag52.xml"/><Relationship Id="rId15" Type="http://schemas.openxmlformats.org/officeDocument/2006/relationships/tags" Target="../tags/tag62.xml"/><Relationship Id="rId23" Type="http://schemas.openxmlformats.org/officeDocument/2006/relationships/image" Target="../media/image18.png"/><Relationship Id="rId28" Type="http://schemas.openxmlformats.org/officeDocument/2006/relationships/image" Target="../media/image33.png"/><Relationship Id="rId10" Type="http://schemas.openxmlformats.org/officeDocument/2006/relationships/tags" Target="../tags/tag57.xml"/><Relationship Id="rId19" Type="http://schemas.openxmlformats.org/officeDocument/2006/relationships/notesSlide" Target="../notesSlides/notesSlide5.xml"/><Relationship Id="rId31" Type="http://schemas.openxmlformats.org/officeDocument/2006/relationships/image" Target="../media/image38.png"/><Relationship Id="rId4" Type="http://schemas.openxmlformats.org/officeDocument/2006/relationships/tags" Target="../tags/tag51.xml"/><Relationship Id="rId9" Type="http://schemas.openxmlformats.org/officeDocument/2006/relationships/tags" Target="../tags/tag56.xml"/><Relationship Id="rId14" Type="http://schemas.openxmlformats.org/officeDocument/2006/relationships/tags" Target="../tags/tag61.xml"/><Relationship Id="rId22" Type="http://schemas.openxmlformats.org/officeDocument/2006/relationships/image" Target="../media/image17.png"/><Relationship Id="rId27" Type="http://schemas.openxmlformats.org/officeDocument/2006/relationships/image" Target="../media/image35.png"/><Relationship Id="rId30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13" Type="http://schemas.openxmlformats.org/officeDocument/2006/relationships/tags" Target="../tags/tag76.xml"/><Relationship Id="rId18" Type="http://schemas.openxmlformats.org/officeDocument/2006/relationships/tags" Target="../tags/tag81.xml"/><Relationship Id="rId26" Type="http://schemas.openxmlformats.org/officeDocument/2006/relationships/image" Target="../media/image26.png"/><Relationship Id="rId3" Type="http://schemas.openxmlformats.org/officeDocument/2006/relationships/tags" Target="../tags/tag66.xml"/><Relationship Id="rId21" Type="http://schemas.openxmlformats.org/officeDocument/2006/relationships/oleObject" Target="../embeddings/oleObject4.bin"/><Relationship Id="rId34" Type="http://schemas.openxmlformats.org/officeDocument/2006/relationships/image" Target="../media/image33.png"/><Relationship Id="rId7" Type="http://schemas.openxmlformats.org/officeDocument/2006/relationships/tags" Target="../tags/tag70.xml"/><Relationship Id="rId12" Type="http://schemas.openxmlformats.org/officeDocument/2006/relationships/tags" Target="../tags/tag75.xml"/><Relationship Id="rId17" Type="http://schemas.openxmlformats.org/officeDocument/2006/relationships/tags" Target="../tags/tag80.xml"/><Relationship Id="rId25" Type="http://schemas.openxmlformats.org/officeDocument/2006/relationships/image" Target="../media/image25.png"/><Relationship Id="rId33" Type="http://schemas.openxmlformats.org/officeDocument/2006/relationships/image" Target="../media/image46.png"/><Relationship Id="rId2" Type="http://schemas.openxmlformats.org/officeDocument/2006/relationships/tags" Target="../tags/tag65.xml"/><Relationship Id="rId16" Type="http://schemas.openxmlformats.org/officeDocument/2006/relationships/tags" Target="../tags/tag79.xml"/><Relationship Id="rId20" Type="http://schemas.openxmlformats.org/officeDocument/2006/relationships/notesSlide" Target="../notesSlides/notesSlide6.xml"/><Relationship Id="rId29" Type="http://schemas.openxmlformats.org/officeDocument/2006/relationships/image" Target="../media/image42.png"/><Relationship Id="rId1" Type="http://schemas.openxmlformats.org/officeDocument/2006/relationships/vmlDrawing" Target="../drawings/vmlDrawing4.vml"/><Relationship Id="rId6" Type="http://schemas.openxmlformats.org/officeDocument/2006/relationships/tags" Target="../tags/tag69.xml"/><Relationship Id="rId11" Type="http://schemas.openxmlformats.org/officeDocument/2006/relationships/tags" Target="../tags/tag74.xml"/><Relationship Id="rId24" Type="http://schemas.openxmlformats.org/officeDocument/2006/relationships/image" Target="../media/image18.png"/><Relationship Id="rId32" Type="http://schemas.openxmlformats.org/officeDocument/2006/relationships/image" Target="../media/image45.png"/><Relationship Id="rId5" Type="http://schemas.openxmlformats.org/officeDocument/2006/relationships/tags" Target="../tags/tag68.xml"/><Relationship Id="rId15" Type="http://schemas.openxmlformats.org/officeDocument/2006/relationships/tags" Target="../tags/tag78.xml"/><Relationship Id="rId23" Type="http://schemas.openxmlformats.org/officeDocument/2006/relationships/image" Target="../media/image17.png"/><Relationship Id="rId28" Type="http://schemas.openxmlformats.org/officeDocument/2006/relationships/image" Target="../media/image41.png"/><Relationship Id="rId10" Type="http://schemas.openxmlformats.org/officeDocument/2006/relationships/tags" Target="../tags/tag73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44.png"/><Relationship Id="rId4" Type="http://schemas.openxmlformats.org/officeDocument/2006/relationships/tags" Target="../tags/tag67.xml"/><Relationship Id="rId9" Type="http://schemas.openxmlformats.org/officeDocument/2006/relationships/tags" Target="../tags/tag72.xml"/><Relationship Id="rId14" Type="http://schemas.openxmlformats.org/officeDocument/2006/relationships/tags" Target="../tags/tag77.xml"/><Relationship Id="rId22" Type="http://schemas.openxmlformats.org/officeDocument/2006/relationships/image" Target="../media/image40.emf"/><Relationship Id="rId27" Type="http://schemas.openxmlformats.org/officeDocument/2006/relationships/image" Target="../media/image27.png"/><Relationship Id="rId30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13" Type="http://schemas.openxmlformats.org/officeDocument/2006/relationships/tags" Target="../tags/tag93.xml"/><Relationship Id="rId18" Type="http://schemas.openxmlformats.org/officeDocument/2006/relationships/tags" Target="../tags/tag98.xml"/><Relationship Id="rId26" Type="http://schemas.openxmlformats.org/officeDocument/2006/relationships/image" Target="../media/image26.png"/><Relationship Id="rId3" Type="http://schemas.openxmlformats.org/officeDocument/2006/relationships/tags" Target="../tags/tag83.xml"/><Relationship Id="rId21" Type="http://schemas.openxmlformats.org/officeDocument/2006/relationships/oleObject" Target="../embeddings/oleObject5.bin"/><Relationship Id="rId34" Type="http://schemas.openxmlformats.org/officeDocument/2006/relationships/image" Target="../media/image33.png"/><Relationship Id="rId7" Type="http://schemas.openxmlformats.org/officeDocument/2006/relationships/tags" Target="../tags/tag87.xml"/><Relationship Id="rId12" Type="http://schemas.openxmlformats.org/officeDocument/2006/relationships/tags" Target="../tags/tag92.xml"/><Relationship Id="rId17" Type="http://schemas.openxmlformats.org/officeDocument/2006/relationships/tags" Target="../tags/tag97.xml"/><Relationship Id="rId25" Type="http://schemas.openxmlformats.org/officeDocument/2006/relationships/image" Target="../media/image25.png"/><Relationship Id="rId33" Type="http://schemas.openxmlformats.org/officeDocument/2006/relationships/image" Target="../media/image50.png"/><Relationship Id="rId2" Type="http://schemas.openxmlformats.org/officeDocument/2006/relationships/tags" Target="../tags/tag82.xml"/><Relationship Id="rId16" Type="http://schemas.openxmlformats.org/officeDocument/2006/relationships/tags" Target="../tags/tag96.xml"/><Relationship Id="rId20" Type="http://schemas.openxmlformats.org/officeDocument/2006/relationships/notesSlide" Target="../notesSlides/notesSlide7.xml"/><Relationship Id="rId29" Type="http://schemas.openxmlformats.org/officeDocument/2006/relationships/image" Target="../media/image43.png"/><Relationship Id="rId1" Type="http://schemas.openxmlformats.org/officeDocument/2006/relationships/vmlDrawing" Target="../drawings/vmlDrawing5.vml"/><Relationship Id="rId6" Type="http://schemas.openxmlformats.org/officeDocument/2006/relationships/tags" Target="../tags/tag86.xml"/><Relationship Id="rId11" Type="http://schemas.openxmlformats.org/officeDocument/2006/relationships/tags" Target="../tags/tag91.xml"/><Relationship Id="rId24" Type="http://schemas.openxmlformats.org/officeDocument/2006/relationships/image" Target="../media/image18.png"/><Relationship Id="rId32" Type="http://schemas.openxmlformats.org/officeDocument/2006/relationships/image" Target="../media/image49.png"/><Relationship Id="rId5" Type="http://schemas.openxmlformats.org/officeDocument/2006/relationships/tags" Target="../tags/tag85.xml"/><Relationship Id="rId15" Type="http://schemas.openxmlformats.org/officeDocument/2006/relationships/tags" Target="../tags/tag95.xml"/><Relationship Id="rId23" Type="http://schemas.openxmlformats.org/officeDocument/2006/relationships/image" Target="../media/image17.png"/><Relationship Id="rId28" Type="http://schemas.openxmlformats.org/officeDocument/2006/relationships/image" Target="../media/image45.png"/><Relationship Id="rId10" Type="http://schemas.openxmlformats.org/officeDocument/2006/relationships/tags" Target="../tags/tag90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48.png"/><Relationship Id="rId4" Type="http://schemas.openxmlformats.org/officeDocument/2006/relationships/tags" Target="../tags/tag84.xml"/><Relationship Id="rId9" Type="http://schemas.openxmlformats.org/officeDocument/2006/relationships/tags" Target="../tags/tag89.xml"/><Relationship Id="rId14" Type="http://schemas.openxmlformats.org/officeDocument/2006/relationships/tags" Target="../tags/tag94.xml"/><Relationship Id="rId22" Type="http://schemas.openxmlformats.org/officeDocument/2006/relationships/image" Target="../media/image47.emf"/><Relationship Id="rId27" Type="http://schemas.openxmlformats.org/officeDocument/2006/relationships/image" Target="../media/image27.png"/><Relationship Id="rId30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295400" y="2514600"/>
            <a:ext cx="7010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dirty="0" smtClean="0"/>
              <a:t>Calculus</a:t>
            </a:r>
          </a:p>
          <a:p>
            <a:pPr algn="ctr" eaLnBrk="1" hangingPunct="1"/>
            <a:r>
              <a:rPr lang="en-US" sz="3200" dirty="0" smtClean="0"/>
              <a:t>M 15 April 2013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10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219075" y="2831592"/>
            <a:ext cx="4606577" cy="1066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26826594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56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2644" y="418578"/>
            <a:ext cx="4082133" cy="3209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1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98071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" name="Picture 1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11443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" name="Picture 1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047928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" name="Picture 1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030622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" name="Picture 2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4048085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3069" y="838200"/>
            <a:ext cx="2191144" cy="8308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599" y="525422"/>
            <a:ext cx="2658200" cy="8177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598" y="1752600"/>
            <a:ext cx="3535033" cy="8177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306" y="2899814"/>
            <a:ext cx="3916070" cy="8179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7870" y="6468393"/>
            <a:ext cx="830116" cy="2237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80236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9372" y="2397125"/>
            <a:ext cx="2785257" cy="8288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41189" y="3511550"/>
            <a:ext cx="3261623" cy="10670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544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9372" y="2397125"/>
            <a:ext cx="2785257" cy="8288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7360" y="3511550"/>
            <a:ext cx="4209282" cy="9500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468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13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93700" y="4544288"/>
            <a:ext cx="4406900" cy="41148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02862964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797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38607" y="609600"/>
            <a:ext cx="3364730" cy="7564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6191" y="3429000"/>
            <a:ext cx="3033496" cy="7543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7" y="55828"/>
            <a:ext cx="3124207" cy="7111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6191" y="2794115"/>
            <a:ext cx="3034265" cy="3301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197" y="1600200"/>
            <a:ext cx="2405157" cy="8017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929" y="6468393"/>
            <a:ext cx="671998" cy="2237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86867" y="4987641"/>
            <a:ext cx="2698298" cy="5852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56831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14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128588" y="457200"/>
            <a:ext cx="3452812" cy="931474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70334381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821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98071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11443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095815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030622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4048085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" name="Picture 8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7038" y="457200"/>
            <a:ext cx="4554227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599" y="525422"/>
            <a:ext cx="2658200" cy="8177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" name="Picture 1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3069" y="838200"/>
            <a:ext cx="2191144" cy="8308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598" y="1744622"/>
            <a:ext cx="3535033" cy="8177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306" y="2887622"/>
            <a:ext cx="3916070" cy="8179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929" y="6468393"/>
            <a:ext cx="671998" cy="2237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75443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15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3471253"/>
            <a:ext cx="33528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90369234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45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90335" y="609600"/>
            <a:ext cx="3137615" cy="8504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2879" y="1727548"/>
            <a:ext cx="1907521" cy="5100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2879" y="3558294"/>
            <a:ext cx="2285630" cy="5099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2879" y="2791968"/>
            <a:ext cx="2078380" cy="3775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929" y="6468393"/>
            <a:ext cx="671998" cy="2237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57397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16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1676400"/>
            <a:ext cx="16764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0040011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869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45308" y="609600"/>
            <a:ext cx="2627670" cy="8505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916331"/>
            <a:ext cx="887282" cy="2073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47917"/>
            <a:ext cx="1265981" cy="2266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55726"/>
            <a:ext cx="2777477" cy="3775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1" y="6468393"/>
            <a:ext cx="672213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4330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17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92785616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80" name="Chart" r:id="rId23" imgW="4572000" imgH="5143500" progId="MSGraph.Chart.8">
                  <p:embed followColorScheme="full"/>
                </p:oleObj>
              </mc:Choice>
              <mc:Fallback>
                <p:oleObj name="Chart" r:id="rId23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4400" y="5206109"/>
            <a:ext cx="226943" cy="2643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00" y="381000"/>
            <a:ext cx="2683554" cy="3593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4983" y="1905000"/>
            <a:ext cx="170060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2819400"/>
            <a:ext cx="207473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3733800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0200" y="859806"/>
            <a:ext cx="3515085" cy="7937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49324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18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85609567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04" name="Chart" r:id="rId23" imgW="4572000" imgH="5143500" progId="MSGraph.Chart.8">
                  <p:embed followColorScheme="full"/>
                </p:oleObj>
              </mc:Choice>
              <mc:Fallback>
                <p:oleObj name="Chart" r:id="rId23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4400" y="5206109"/>
            <a:ext cx="226943" cy="2643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600" y="402606"/>
            <a:ext cx="2683554" cy="3593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41911" y="838200"/>
            <a:ext cx="3288311" cy="10579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4983" y="1905000"/>
            <a:ext cx="170060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2819400"/>
            <a:ext cx="207473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3733800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83771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19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2120576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95312893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28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6598" y="609600"/>
            <a:ext cx="2665089" cy="9832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925184"/>
            <a:ext cx="887282" cy="2073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34895"/>
            <a:ext cx="1265981" cy="2266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54971"/>
            <a:ext cx="2777477" cy="3775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59801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 noChangeAspect="1"/>
          </p:cNvGrpSpPr>
          <p:nvPr/>
        </p:nvGrpSpPr>
        <p:grpSpPr bwMode="auto">
          <a:xfrm>
            <a:off x="1473740" y="2394619"/>
            <a:ext cx="6196521" cy="2068762"/>
            <a:chOff x="594" y="864"/>
            <a:chExt cx="4168" cy="1392"/>
          </a:xfrm>
        </p:grpSpPr>
        <p:pic>
          <p:nvPicPr>
            <p:cNvPr id="3078" name="Picture 3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5" y="864"/>
              <a:ext cx="2806" cy="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9" name="Picture 4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" y="1341"/>
              <a:ext cx="4168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80" name="Picture 5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7" y="1820"/>
              <a:ext cx="1362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075" name="Group 12"/>
          <p:cNvGrpSpPr>
            <a:grpSpLocks/>
          </p:cNvGrpSpPr>
          <p:nvPr/>
        </p:nvGrpSpPr>
        <p:grpSpPr bwMode="auto">
          <a:xfrm>
            <a:off x="2015610" y="0"/>
            <a:ext cx="5112781" cy="1280510"/>
            <a:chOff x="354" y="48"/>
            <a:chExt cx="5004" cy="1250"/>
          </a:xfrm>
        </p:grpSpPr>
        <p:pic>
          <p:nvPicPr>
            <p:cNvPr id="3076" name="Picture 10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" y="48"/>
              <a:ext cx="500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7" name="Picture 11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1748796" y="5562600"/>
            <a:ext cx="5646408" cy="1305838"/>
            <a:chOff x="706533" y="4770837"/>
            <a:chExt cx="8035734" cy="1819884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6533" y="4770837"/>
              <a:ext cx="8035734" cy="86969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02390" y="5721055"/>
              <a:ext cx="6244020" cy="86966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01235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20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30200" y="4279900"/>
            <a:ext cx="3048000" cy="9271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27357946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489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4" y="6468393"/>
            <a:ext cx="1502592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1806" y="677423"/>
            <a:ext cx="2683914" cy="6173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76581"/>
            <a:ext cx="2112744" cy="3081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603326"/>
            <a:ext cx="1896847" cy="6939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13106"/>
            <a:ext cx="2359493" cy="3081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4393504"/>
            <a:ext cx="2143905" cy="6939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929" y="6468393"/>
            <a:ext cx="671998" cy="2237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92943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21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127000" y="1586631"/>
            <a:ext cx="4445000" cy="1075992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8563652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513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1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98071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" name="Picture 1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11443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" name="Picture 1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095815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" name="Picture 1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030622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" name="Picture 2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4048085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674" y="418578"/>
            <a:ext cx="4838073" cy="3401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3069" y="838200"/>
            <a:ext cx="2191144" cy="8308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599" y="525422"/>
            <a:ext cx="2658200" cy="8177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598" y="1744622"/>
            <a:ext cx="3535033" cy="8177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306" y="2887622"/>
            <a:ext cx="3916070" cy="8179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1" y="6468393"/>
            <a:ext cx="672213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31601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22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139700" y="457200"/>
            <a:ext cx="3365500" cy="931474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22701070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060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98071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11443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095815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030622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4048085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" name="Picture 8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7038" y="457200"/>
            <a:ext cx="4554227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252" y="525422"/>
            <a:ext cx="2512686" cy="8176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" name="Picture 1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2883" y="838200"/>
            <a:ext cx="2191517" cy="8503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252" y="1744622"/>
            <a:ext cx="3389504" cy="8177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252" y="2889839"/>
            <a:ext cx="3769096" cy="817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91296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23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127000" y="1586631"/>
            <a:ext cx="4216400" cy="1075992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01116594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084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1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98071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" name="Picture 1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11443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" name="Picture 1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095815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" name="Picture 1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030622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" name="Picture 2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4048085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674" y="418578"/>
            <a:ext cx="4838073" cy="3401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252" y="525422"/>
            <a:ext cx="2512686" cy="8176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2883" y="838200"/>
            <a:ext cx="2191517" cy="8503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252" y="1744622"/>
            <a:ext cx="3389504" cy="8177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252" y="2889839"/>
            <a:ext cx="3769096" cy="817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57806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24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180975" y="2819400"/>
            <a:ext cx="4581525" cy="1066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77120616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108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2644" y="418578"/>
            <a:ext cx="4082133" cy="3209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252" y="525422"/>
            <a:ext cx="2512686" cy="8176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2883" y="838200"/>
            <a:ext cx="2191517" cy="8503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252" y="1744622"/>
            <a:ext cx="3389504" cy="8177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252" y="2889839"/>
            <a:ext cx="3769096" cy="817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98071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" name="Picture 1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11443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" name="Picture 1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047928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" name="Picture 1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030622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" name="Picture 2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4048085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61053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25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127000" y="1586631"/>
            <a:ext cx="5435600" cy="1075992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08073528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32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1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98071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" name="Picture 1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11443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" name="Picture 1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095815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" name="Picture 1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030622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" name="Picture 2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4048085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1773" y="659198"/>
            <a:ext cx="3629827" cy="2552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238" y="525422"/>
            <a:ext cx="3330784" cy="8177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5703" y="1050446"/>
            <a:ext cx="1685897" cy="6376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238" y="1744622"/>
            <a:ext cx="4499282" cy="8178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238" y="2889839"/>
            <a:ext cx="4967641" cy="8178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06132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26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128588" y="457200"/>
            <a:ext cx="4214812" cy="912061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70336878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56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98071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11443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095815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030622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4048085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" name="Picture 1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5285" y="659198"/>
            <a:ext cx="3842803" cy="2552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238" y="525422"/>
            <a:ext cx="3330784" cy="8177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5703" y="1050446"/>
            <a:ext cx="1685897" cy="6376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238" y="1744622"/>
            <a:ext cx="4499282" cy="8178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238" y="2889839"/>
            <a:ext cx="4967641" cy="8178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53598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27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128588" y="381000"/>
            <a:ext cx="4214812" cy="988261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31159229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180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98071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11443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095815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030622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4048085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" name="Picture 1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1490" y="659198"/>
            <a:ext cx="3630393" cy="2552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231" y="450266"/>
            <a:ext cx="3330798" cy="8914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5703" y="1050446"/>
            <a:ext cx="1685897" cy="6376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520" y="1669466"/>
            <a:ext cx="4498716" cy="8913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520" y="2814683"/>
            <a:ext cx="5026415" cy="8916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98570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28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206374" y="2773675"/>
            <a:ext cx="5722249" cy="988261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43839758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204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98071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11443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095815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030622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4048085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" name="Picture 1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6108" y="6393237"/>
            <a:ext cx="823500" cy="2741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45111" y="659198"/>
            <a:ext cx="3063151" cy="2407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231" y="450266"/>
            <a:ext cx="3330798" cy="8914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5703" y="1050446"/>
            <a:ext cx="1685897" cy="6376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520" y="1669466"/>
            <a:ext cx="4498716" cy="8913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520" y="2814683"/>
            <a:ext cx="5026415" cy="8916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40644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29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127000" y="3964740"/>
            <a:ext cx="4292600" cy="49413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6252088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228" name="Chart" r:id="rId23" imgW="4572000" imgH="5143500" progId="MSGraph.Chart.8">
                  <p:embed followColorScheme="full"/>
                </p:oleObj>
              </mc:Choice>
              <mc:Fallback>
                <p:oleObj name="Chart" r:id="rId23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98071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11443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095815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030622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4048085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" name="Picture 1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7403" y="659198"/>
            <a:ext cx="3843411" cy="2552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231" y="450266"/>
            <a:ext cx="3330798" cy="8914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5703" y="1050446"/>
            <a:ext cx="1685897" cy="6376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520" y="1669466"/>
            <a:ext cx="4498716" cy="8913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520" y="2814683"/>
            <a:ext cx="5026415" cy="8916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3865" y="4605677"/>
            <a:ext cx="4558851" cy="8916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745" y="4899358"/>
            <a:ext cx="1215197" cy="2495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91564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76200"/>
            <a:ext cx="7778977" cy="5385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666000"/>
            <a:ext cx="6552306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2496928"/>
            <a:ext cx="5236460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3119054"/>
            <a:ext cx="6073012" cy="5385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4626040"/>
            <a:ext cx="5745156" cy="4793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6197513"/>
            <a:ext cx="8856535" cy="508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66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30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93700" y="3365500"/>
            <a:ext cx="3340100" cy="9144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56363067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252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38800" y="609600"/>
            <a:ext cx="3364344" cy="7563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7800" y="3429000"/>
            <a:ext cx="2106246" cy="7545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55828"/>
            <a:ext cx="3124200" cy="7111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6351" y="2794115"/>
            <a:ext cx="3033944" cy="3300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1600200"/>
            <a:ext cx="2405152" cy="8017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88470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31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30200" y="1509332"/>
            <a:ext cx="3022600" cy="9144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37498644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276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38414" y="609600"/>
            <a:ext cx="3365116" cy="7564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585532"/>
            <a:ext cx="2105624" cy="7543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7" y="55828"/>
            <a:ext cx="3124207" cy="7111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44011"/>
            <a:ext cx="3191172" cy="3933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415376"/>
            <a:ext cx="2405162" cy="8017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6056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32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3873018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7908294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300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1200" y="381000"/>
            <a:ext cx="2910301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28800"/>
            <a:ext cx="3041814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364" y="2781822"/>
            <a:ext cx="3041449" cy="3774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57600"/>
            <a:ext cx="3041814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0" y="762000"/>
            <a:ext cx="3647711" cy="3775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3411" y="1222615"/>
            <a:ext cx="1833688" cy="3402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1" y="6468393"/>
            <a:ext cx="672213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6445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33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39624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40628638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324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1200" y="381000"/>
            <a:ext cx="2910301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4684" y="1828800"/>
            <a:ext cx="3098122" cy="3774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81822"/>
            <a:ext cx="3098501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4684" y="3657600"/>
            <a:ext cx="3098122" cy="3774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0" y="762000"/>
            <a:ext cx="3647711" cy="3775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3411" y="1222615"/>
            <a:ext cx="1833688" cy="3402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1" y="6468393"/>
            <a:ext cx="672213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71857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34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5622516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348" name="Chart" r:id="rId24" imgW="4572000" imgH="5143500" progId="MSGraph.Chart.8">
                  <p:embed followColorScheme="full"/>
                </p:oleObj>
              </mc:Choice>
              <mc:Fallback>
                <p:oleObj name="Chart" r:id="rId24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1400" y="5172212"/>
            <a:ext cx="2288729" cy="3778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1822" y="381000"/>
            <a:ext cx="6292248" cy="3775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67422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400"/>
            <a:ext cx="207473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58644"/>
            <a:ext cx="1493130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56742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1" y="6468393"/>
            <a:ext cx="672213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9928" y="841665"/>
            <a:ext cx="3041820" cy="3775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00" y="1298865"/>
            <a:ext cx="6122198" cy="3775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00318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35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3490920"/>
            <a:ext cx="36068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84965735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72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1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2361" y="457200"/>
            <a:ext cx="4516106" cy="396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68372"/>
            <a:ext cx="2796927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52600"/>
            <a:ext cx="2588321" cy="4160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5199" y="994029"/>
            <a:ext cx="4195229" cy="3775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5261" y="1411226"/>
            <a:ext cx="1776739" cy="3027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95381"/>
            <a:ext cx="2457142" cy="3775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1" y="6468393"/>
            <a:ext cx="672213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9998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9CC02955-6E7E-4E3C-B79B-D6616A8D3F3A}" type="slidenum">
              <a:rPr lang="en-US"/>
              <a:pPr/>
              <a:t>36</a:t>
            </a:fld>
            <a:endParaRPr lang="en-US"/>
          </a:p>
        </p:txBody>
      </p:sp>
      <p:sp>
        <p:nvSpPr>
          <p:cNvPr id="54681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46819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6821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2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3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4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5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682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682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2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6829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52551152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396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6830" name="Rectangle 14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33" name="Rectangle 17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834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281" y="5334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6900" name="Rectangle 84"/>
          <p:cNvSpPr>
            <a:spLocks noChangeArrowheads="1"/>
          </p:cNvSpPr>
          <p:nvPr/>
        </p:nvSpPr>
        <p:spPr bwMode="auto">
          <a:xfrm>
            <a:off x="381000" y="1715022"/>
            <a:ext cx="16764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901" name="Picture 8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2" name="Picture 8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3" name="Picture 8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4" name="Picture 8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6835" name="Group 19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8067" y="962293"/>
            <a:ext cx="2683758" cy="3968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5500" y="1469464"/>
            <a:ext cx="3947863" cy="3593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2" y="6468393"/>
            <a:ext cx="1502595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928" y="6468393"/>
            <a:ext cx="671999" cy="2237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762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6829" grpId="0"/>
      <p:bldP spid="54690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74D0BE49-8EC5-4511-9889-330BD4658539}" type="slidenum">
              <a:rPr lang="en-US"/>
              <a:pPr/>
              <a:t>37</a:t>
            </a:fld>
            <a:endParaRPr lang="en-US"/>
          </a:p>
        </p:txBody>
      </p:sp>
      <p:sp>
        <p:nvSpPr>
          <p:cNvPr id="53862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38627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28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38629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30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1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2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8633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38634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38635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636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38641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82482067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420" name="Chart" r:id="rId18" imgW="4572000" imgH="5143500" progId="MSGraph.Chart.8">
                  <p:embed followColorScheme="full"/>
                </p:oleObj>
              </mc:Choice>
              <mc:Fallback>
                <p:oleObj name="Chart" r:id="rId18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8642" name="Rectangle 18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45" name="Rectangle 21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714" name="Rectangle 90"/>
          <p:cNvSpPr>
            <a:spLocks noChangeArrowheads="1"/>
          </p:cNvSpPr>
          <p:nvPr/>
        </p:nvSpPr>
        <p:spPr bwMode="auto">
          <a:xfrm>
            <a:off x="380999" y="1676400"/>
            <a:ext cx="1654175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8717" name="Picture 9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9" name="Picture 9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6" name="Picture 9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718" name="Picture 9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38647" name="Group 23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Picture 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1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33400"/>
            <a:ext cx="1379537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1800" y="1047976"/>
            <a:ext cx="6083860" cy="3400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6317" y="1545379"/>
            <a:ext cx="3874281" cy="2834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928" y="6468393"/>
            <a:ext cx="671999" cy="2237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98266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38641" grpId="0"/>
      <p:bldP spid="53871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38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41059010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560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1822" y="381000"/>
            <a:ext cx="6292248" cy="3775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39286"/>
            <a:ext cx="1490413" cy="3768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58644"/>
            <a:ext cx="2230627" cy="3776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82142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9928" y="841665"/>
            <a:ext cx="3041820" cy="3775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00" y="1298865"/>
            <a:ext cx="6122198" cy="3775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2604868"/>
            <a:ext cx="3124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63128"/>
            <a:ext cx="2282585" cy="3768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86444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5022" grpId="0"/>
      <p:bldP spid="55501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39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28329631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584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1822" y="381000"/>
            <a:ext cx="6292248" cy="3775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67422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43200"/>
            <a:ext cx="1493130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56742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9928" y="841665"/>
            <a:ext cx="3041820" cy="3775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00" y="1298865"/>
            <a:ext cx="6122198" cy="3775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3494256"/>
            <a:ext cx="3200400" cy="722144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68946"/>
            <a:ext cx="2288729" cy="3778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06229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55022" grpId="0"/>
      <p:bldP spid="5550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192213" y="2397125"/>
            <a:ext cx="6757987" cy="2062163"/>
            <a:chOff x="824" y="1197"/>
            <a:chExt cx="4257" cy="1299"/>
          </a:xfrm>
        </p:grpSpPr>
        <p:pic>
          <p:nvPicPr>
            <p:cNvPr id="5123" name="Picture 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5" y="1197"/>
              <a:ext cx="2054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24" name="Picture 4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" y="1899"/>
              <a:ext cx="4257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40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30480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05839730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608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5920" y="457200"/>
            <a:ext cx="4288987" cy="3968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5199" y="994029"/>
            <a:ext cx="4195229" cy="3775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5070" y="1411226"/>
            <a:ext cx="1777120" cy="2835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28800"/>
            <a:ext cx="2230365" cy="3775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692052"/>
            <a:ext cx="2362301" cy="4162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2495"/>
            <a:ext cx="2570974" cy="3776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99591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41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3505200"/>
            <a:ext cx="3094139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68804223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632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456" y="3660775"/>
            <a:ext cx="510125" cy="3774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099" y="1915438"/>
            <a:ext cx="528841" cy="3770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5920" y="457200"/>
            <a:ext cx="4288987" cy="3968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5199" y="994029"/>
            <a:ext cx="4195229" cy="3775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5070" y="1411226"/>
            <a:ext cx="1777120" cy="2835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57600"/>
            <a:ext cx="2230365" cy="3775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692052"/>
            <a:ext cx="2362301" cy="4162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930333"/>
            <a:ext cx="2570974" cy="3776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57291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1125538" y="228600"/>
            <a:ext cx="6816725" cy="2946400"/>
            <a:chOff x="709" y="48"/>
            <a:chExt cx="4294" cy="1856"/>
          </a:xfrm>
        </p:grpSpPr>
        <p:pic>
          <p:nvPicPr>
            <p:cNvPr id="32774" name="Picture 3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" y="48"/>
              <a:ext cx="429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5" name="Picture 4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6" name="Picture 5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7" y="1344"/>
              <a:ext cx="2277" cy="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2771" name="Group 6"/>
          <p:cNvGrpSpPr>
            <a:grpSpLocks/>
          </p:cNvGrpSpPr>
          <p:nvPr/>
        </p:nvGrpSpPr>
        <p:grpSpPr bwMode="auto">
          <a:xfrm>
            <a:off x="415925" y="4464050"/>
            <a:ext cx="8308975" cy="1860550"/>
            <a:chOff x="190" y="1324"/>
            <a:chExt cx="5234" cy="1172"/>
          </a:xfrm>
        </p:grpSpPr>
        <p:pic>
          <p:nvPicPr>
            <p:cNvPr id="32772" name="Picture 7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" y="1324"/>
              <a:ext cx="4117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3" name="Picture 8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" y="2026"/>
              <a:ext cx="5234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9CC02955-6E7E-4E3C-B79B-D6616A8D3F3A}" type="slidenum">
              <a:rPr lang="en-US"/>
              <a:pPr/>
              <a:t>5</a:t>
            </a:fld>
            <a:endParaRPr lang="en-US"/>
          </a:p>
        </p:txBody>
      </p:sp>
      <p:sp>
        <p:nvSpPr>
          <p:cNvPr id="54681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46819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6821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2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3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4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5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682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682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2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46829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52307506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38" name="Chart" r:id="rId16" imgW="4572000" imgH="5143500" progId="MSGraph.Chart.8">
                  <p:embed followColorScheme="full"/>
                </p:oleObj>
              </mc:Choice>
              <mc:Fallback>
                <p:oleObj name="Chart" r:id="rId16" imgW="4572000" imgH="5143500" progId="MSGraph.Chart.8">
                  <p:embed followColorScheme="full"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6830" name="Rectangle 14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33" name="Rectangle 17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900" name="Rectangle 84"/>
          <p:cNvSpPr>
            <a:spLocks noChangeArrowheads="1"/>
          </p:cNvSpPr>
          <p:nvPr/>
        </p:nvSpPr>
        <p:spPr bwMode="auto">
          <a:xfrm>
            <a:off x="381000" y="26670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901" name="Picture 8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2" name="Picture 8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1868488"/>
            <a:ext cx="170234" cy="2644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2798067"/>
            <a:ext cx="207077" cy="2636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39820" y="6468393"/>
            <a:ext cx="1330981" cy="1977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6054" y="6393236"/>
            <a:ext cx="1169835" cy="389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67984" y="914400"/>
            <a:ext cx="1983991" cy="3401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46835" name="Group 19"/>
          <p:cNvGraphicFramePr>
            <a:graphicFrameLocks noGrp="1"/>
          </p:cNvGraphicFramePr>
          <p:nvPr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249642082"/>
              </p:ext>
            </p:ext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30104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6829" grpId="0"/>
      <p:bldP spid="54690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6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419100" y="2608747"/>
            <a:ext cx="3113072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87131936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749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647" y="2715239"/>
            <a:ext cx="2343814" cy="4161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457200"/>
            <a:ext cx="4328099" cy="8504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531263"/>
            <a:ext cx="2381234" cy="9071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647" y="3597993"/>
            <a:ext cx="2174110" cy="4162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7738" y="6468393"/>
            <a:ext cx="830380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22435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7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431452" y="2590800"/>
            <a:ext cx="5374639" cy="685799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50382721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773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7738" y="6468393"/>
            <a:ext cx="830380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24840" y="381000"/>
            <a:ext cx="4119095" cy="11904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16577"/>
            <a:ext cx="4667853" cy="4342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52600"/>
            <a:ext cx="2381177" cy="4161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430044"/>
            <a:ext cx="4182157" cy="7300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14004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8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152400" y="1600200"/>
            <a:ext cx="4267200" cy="8382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56479546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08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" name="Picture 1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238" y="1676400"/>
            <a:ext cx="3408750" cy="6636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7742" y="964559"/>
            <a:ext cx="2351102" cy="9404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1200" y="326473"/>
            <a:ext cx="1794156" cy="4702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238" y="2613053"/>
            <a:ext cx="3409072" cy="6636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4" y="6468393"/>
            <a:ext cx="1502592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238" y="3501295"/>
            <a:ext cx="4920641" cy="6635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7738" y="6468393"/>
            <a:ext cx="830380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60497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9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10143"/>
            <a:ext cx="527805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7867233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32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4" y="6468393"/>
            <a:ext cx="1502592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9400" y="367978"/>
            <a:ext cx="1794156" cy="4702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9050" y="1165191"/>
            <a:ext cx="3408750" cy="6636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32576"/>
            <a:ext cx="4411640" cy="3859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95047"/>
            <a:ext cx="4257395" cy="3859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50449"/>
            <a:ext cx="2899657" cy="3859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7738" y="6468393"/>
            <a:ext cx="830380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45925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PPVERSION" val="10.0"/>
  <p:tag name="DELIMITERS" val="3.1"/>
  <p:tag name="SHOWBARVISIBLE" val="True"/>
  <p:tag name="EXPANDSHOWBAR" val="True"/>
  <p:tag name="USESECONDARYMONITOR" val="False"/>
  <p:tag name="BULLETTYPE" val="6"/>
  <p:tag name="ANSWERNOWSTYLE" val="-1"/>
  <p:tag name="ANSWERNOWTEXT" val="Answer Now"/>
  <p:tag name="COUNTDOWNSTYLE" val="-1"/>
  <p:tag name="RESPCOUNTERSTYLE" val="1"/>
  <p:tag name="RESPCOUNTERFORMAT" val="0"/>
  <p:tag name="RESPTABLESTYLE" val="1"/>
  <p:tag name="COUNTDOWNSECONDS" val="1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False"/>
  <p:tag name="DISPLAYNAME" val="True"/>
  <p:tag name="DISPLAYDEVICENUMBER" val="True"/>
  <p:tag name="DISPLAYDEVICEID" val="True"/>
  <p:tag name="GRIDOPACITY" val="90"/>
  <p:tag name="GRIDROTATIONINTERVAL" val="1"/>
  <p:tag name="AUTOSIZEGRID" val="True"/>
  <p:tag name="GRIDSIZE" val="{Width=800, Height=600}"/>
  <p:tag name="GRIDPOSITION" val="4"/>
  <p:tag name="POLLINGCYCLE" val="2"/>
  <p:tag name="CHARTCOLORS" val="0"/>
  <p:tag name="CHARTLABELS" val="0"/>
  <p:tag name="RESETCHARTS" val="True"/>
  <p:tag name="INCLUDENONRESPONDERS" val="False"/>
  <p:tag name="MULTIRESPDIVISOR" val="1"/>
  <p:tag name="PARTLISTDEFAULT" val="0"/>
  <p:tag name="INCLUDEPPT" val="True"/>
  <p:tag name="ALLOWUSERFEEDBACK" val="True"/>
  <p:tag name="CORRECTPOINTVALUE" val="100"/>
  <p:tag name="INCORRECTPOINTVALUE" val="50"/>
  <p:tag name="REALTIMEBACKUP" val="False"/>
  <p:tag name="REALTIMEBACKUPPATH" val="(None)"/>
  <p:tag name="ZEROBASED" val="False"/>
  <p:tag name="AUTOADJUSTPARTRANGE" val="True"/>
  <p:tag name="CHARTSCALE" val="True"/>
  <p:tag name="ADVANCEDSETTINGSVIEW" val="Tru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MMPROD_NEXTUNIQUEID" val="10009"/>
  <p:tag name="LUIDIAENABLED" val="False"/>
  <p:tag name="MMPROD_UIDATA" val="&lt;database version=&quot;6.0&quot;&gt;&lt;object type=&quot;1&quot; unique_id=&quot;10001&quot;&gt;&lt;object type=&quot;8&quot; unique_id=&quot;10273&quot;&gt;&lt;/object&gt;&lt;object type=&quot;2&quot; unique_id=&quot;10274&quot;&gt;&lt;object type=&quot;3&quot; unique_id=&quot;10276&quot;&gt;&lt;property id=&quot;20148&quot; value=&quot;5&quot;/&gt;&lt;property id=&quot;20300&quot; value=&quot;Slide 2&quot;/&gt;&lt;property id=&quot;20307&quot; value=&quot;257&quot;/&gt;&lt;/object&gt;&lt;object type=&quot;3&quot; unique_id=&quot;10338&quot;&gt;&lt;property id=&quot;20148&quot; value=&quot;5&quot;/&gt;&lt;property id=&quot;20300&quot; value=&quot;Slide 6 - &amp;quot;1+1=&amp;quot;&quot;/&gt;&lt;property id=&quot;20307&quot; value=&quot;263&quot;/&gt;&lt;/object&gt;&lt;object type=&quot;3&quot; unique_id=&quot;10741&quot;&gt;&lt;property id=&quot;20148&quot; value=&quot;5&quot;/&gt;&lt;property id=&quot;20300&quot; value=&quot;Slide 3&quot;/&gt;&lt;property id=&quot;20307&quot; value=&quot;274&quot;/&gt;&lt;/object&gt;&lt;object type=&quot;3&quot; unique_id=&quot;10791&quot;&gt;&lt;property id=&quot;20148&quot; value=&quot;5&quot;/&gt;&lt;property id=&quot;20300&quot; value=&quot;Slide 1&quot;/&gt;&lt;property id=&quot;20307&quot; value=&quot;275&quot;/&gt;&lt;/object&gt;&lt;object type=&quot;3&quot; unique_id=&quot;10792&quot;&gt;&lt;property id=&quot;20148&quot; value=&quot;5&quot;/&gt;&lt;property id=&quot;20300&quot; value=&quot;Slide 4&quot;/&gt;&lt;property id=&quot;20307&quot; value=&quot;277&quot;/&gt;&lt;/object&gt;&lt;object type=&quot;3&quot; unique_id=&quot;10793&quot;&gt;&lt;property id=&quot;20148&quot; value=&quot;5&quot;/&gt;&lt;property id=&quot;20300&quot; value=&quot;Slide 5 - &amp;quot;1+1=&amp;quot;&quot;/&gt;&lt;property id=&quot;20307&quot; value=&quot;276&quot;/&gt;&lt;/object&gt;&lt;object type=&quot;3&quot; unique_id=&quot;10794&quot;&gt;&lt;property id=&quot;20148&quot; value=&quot;5&quot;/&gt;&lt;property id=&quot;20300&quot; value=&quot;Slide 7&quot;/&gt;&lt;property id=&quot;20307&quot; value=&quot;278&quot;/&gt;&lt;/object&gt;&lt;object type=&quot;3&quot; unique_id=&quot;10795&quot;&gt;&lt;property id=&quot;20148&quot; value=&quot;5&quot;/&gt;&lt;property id=&quot;20300&quot; value=&quot;Slide 8&quot;/&gt;&lt;property id=&quot;20307&quot; value=&quot;279&quot;/&gt;&lt;/object&gt;&lt;object type=&quot;3&quot; unique_id=&quot;10796&quot;&gt;&lt;property id=&quot;20148&quot; value=&quot;5&quot;/&gt;&lt;property id=&quot;20300&quot; value=&quot;Slide 9&quot;/&gt;&lt;property id=&quot;20307&quot; value=&quot;280&quot;/&gt;&lt;/object&gt;&lt;object type=&quot;3&quot; unique_id=&quot;10797&quot;&gt;&lt;property id=&quot;20148&quot; value=&quot;5&quot;/&gt;&lt;property id=&quot;20300&quot; value=&quot;Slide 10&quot;/&gt;&lt;property id=&quot;20307&quot; value=&quot;281&quot;/&gt;&lt;/object&gt;&lt;/object&gt;&lt;/object&gt;&lt;/database&gt;"/>
  <p:tag name="POWERPOINTVERSION" val="14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I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375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th midpt Riem.~s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16607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0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$\displaystyle{\int_1^4\,e^x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1315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3}{n}\right]\left[e^{1+(3j/n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26017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3}{n}\right]\left[e^{1+(3j/n)-(3/n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30748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3}{n}\right]\left[e^{1+(3j/n)-(3/(2n)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8"/>
  <p:tag name="PICTUREFILESIZE" val="33793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2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45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E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398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QUIZ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778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Boxed answer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2098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E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398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CLAS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5999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0"/>
  <p:tag name="INCORRECTPOINTVALUE" val="0"/>
  <p:tag name="VALUES" val="Incorrect|smicln|Incorrect|smicln|Incorrect|smicln|Correct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answ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686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\,x^2+5^x\,dx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4187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x^3}{3}+(5^x)(\ln5)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2784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7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05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5^x\right]=(5^x)(\ln5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2041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2x+(5^x)(\ln5)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6134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x^3}{3}+\frac{5^{x+1}}{x+1}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7037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026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Correct}: $\displaystyle{\frac{x^3}{3}+\frac{5^x}{\ln5}+C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2938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3988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poin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561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th rt endpt Riem.~s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18196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3}{n}\right]\left[e^{1+(3j/n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26017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0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$\displaystyle{\int_1^4\,e^x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1315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3}{n}\right]\left[e^{1+(3j/n)-(3/n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30748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3}{n}\right]\left[e^{1+(3j/n)-(3/(2n)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8"/>
  <p:tag name="PICTUREFILESIZE" val="33793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026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0"/>
  <p:tag name="INCORRECTPOINTVALUE" val="0"/>
  <p:tag name="VALUES" val="Incorrect|smicln|Incorrect|smicln|Correct|smicln|Incorrect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total to 1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391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1^3(\sin\theta)\,d\theta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6648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cos\theta\right]_{\theta:\to1}^{\theta:\to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11697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6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9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opics covered are in bound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142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-\cos\theta\right]_{\theta:\to1}^{\theta:\to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12257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(\cos\theta\right)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9596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026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AE71D4262E7645E7B04A30ADA22B99A7"/>
  <p:tag name="CORRECTPOINTVALUE" val="0"/>
  <p:tag name="INCORRECTPOINTVALUE" val="0"/>
  <p:tag name="VALUES" val="Correct|smicln|Incorrect|smicln|Incorrect|smicln|Incorrect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\int_1^x\cos t\,dt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9989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cos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269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6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90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-\cos 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4947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\sin 1)-(\sin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2331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026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97B85DE9F747AC9EDCC84FAE2CED2D"/>
  <p:tag name="CORRECTPOINTVALUE" val="0"/>
  <p:tag name="INCORRECTPOINTVALUE" val="0"/>
  <p:tag name="VALUES" val="Incorrect|smicln|Incorrect|smicln|Incorrect|smicln|Correct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QUIZ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778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FOLLOW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907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egree in $x$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1203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0^x(5t^3+2t-1)\,dt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8305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6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90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97B85DE9F747AC9EDCC84FAE2CED2D"/>
  <p:tag name="CORRECTPOINTVALUE" val="0"/>
  <p:tag name="INCORRECTPOINTVALUE" val="0"/>
  <p:tag name="VALUES" val="Incorrect|smicln|Incorrect|smicln|Incorrect|smicln|Correct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SLIDEORDER" val="4"/>
  <p:tag name="SLIDEGUID" val="847C59F0BCC9435F83D0963805EB81E8"/>
  <p:tag name="CORRECTPOINTVALUE" val="0"/>
  <p:tag name="INCORRECTPOINTVALUE" val="0"/>
  <p:tag name="RESPONSESGATHERED" val="False"/>
  <p:tag name="VALUES" val="Incorrect|smicln|Correct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egree in $n$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1295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(5j^3+2j-1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8884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7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626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0"/>
  <p:tag name="INCORRECTPOINTVALUE" val="0"/>
  <p:tag name="VALUES" val="Incorrect|smicln|Correct|smicln|Incorrect|smicln|Incorrect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\int_x^1\cos t\,dt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21158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cos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269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6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9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-\cos 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4947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\sin 1)-(\sin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2331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17D3E21876D54B79936B38F6A35BCB3B"/>
  <p:tag name="CORRECTPOINTVALUE" val="0"/>
  <p:tag name="INCORRECTPOINTVALUE" val="0"/>
  <p:tag name="VALUES" val="Incorrect|smicln|Incorrect|smicln|Incorrect|smicln|Correct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14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\,\sin(2x)\,dx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5535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2\cos(2x)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1378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\cos(2x)}{2}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13638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-2\cos(2x)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864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-\frac{\cos(2x)}{2}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4169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026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0"/>
  <p:tag name="INCORRECTPOINTVALUE" val="0"/>
  <p:tag name="VALUES" val="Incorrect|smicln|Correct|smicln|Incorrect|smicln|Incorrect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th left endpt Riem.~s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6"/>
  <p:tag name="PICTUREFILESIZE" val="1982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00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$\displaystyle{\int_1^4\,e^x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13152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3}{n}\right]\left[e^{1+(3j/n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26017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3}{n}\right]\left[e^{1+(3j/n)-(3/n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30748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3}{n}\right]\left[e^{1+(3j/n)-(3/(2n)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8"/>
  <p:tag name="PICTUREFILESIZE" val="33793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026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th rt endpt Riem.~s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18196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1}{n}\right]\left[e^{1+(j/n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24430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00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$\displaystyle{\int_1^2\,e^x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1309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arithmeti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11443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1}{n}\right]\left[e^{1+(j/n)-(1/n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29064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1}{n}\right]\left[e^{1+(j/n)-(1/(2n)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32334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0"/>
  <p:tag name="INCORRECTPOINTVALUE" val="0"/>
  <p:tag name="VALUES" val="Incorrect|smicln|Correct|smicln|Incorrect|smicln|Incorrect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th left endpt Riem.~s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6"/>
  <p:tag name="PICTUREFILESIZE" val="19820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1}{n}\right]\left[e^{1+(j/n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24430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$\displaystyle{\int_1^2\,e^x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13092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1}{n}\right]\left[e^{1+(j/n)-(1/n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29064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00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1}{n}\right]\left[e^{1+(j/n)-(1/(2n)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32334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+1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5075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0"/>
  <p:tag name="INCORRECTPOINTVALUE" val="0"/>
  <p:tag name="VALUES" val="Incorrect|smicln|Incorrect|smicln|Correct|smicln|Incorrect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th midpt Riem.~s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16607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1}{n}\right]\left[e^{1+(j/n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24430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$\displaystyle{\int_1^2\,e^x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13092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1}{n}\right]\left[e^{1+(j/n)-(1/n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29064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1}{n}\right]\left[e^{1+(j/n)-(1/(2n)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3233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00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0"/>
  <p:tag name="INCORRECTPOINTVALUE" val="0"/>
  <p:tag name="VALUES" val="Incorrect|smicln|Correct|smicln|Incorrect|smicln|Incorrect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20"/>
  <p:tag name="INCORRECTPOINTVALUE" val="10"/>
  <p:tag name="VALUES" val="Incorrect|smicln|Correct|smicln|Incorrect|smicln|Incorrect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th left endpt Riem.~s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6"/>
  <p:tag name="PICTUREFILESIZE" val="19820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4}{n}\right]\left[\left(2+(4j/n)\right)^5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30222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$\displaystyle{\int_2^6\,x^5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1316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4}{n}\right]\left[\left(2+(4j/n)-(4/n)\right)^5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8"/>
  <p:tag name="PICTUREFILESIZE" val="36497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00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4}{n}\right]\left[\left(2+(4j/n)-(4/(2n))\right)^5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0"/>
  <p:tag name="PICTUREFILESIZE" val="39733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00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th right endpt Riem.~s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1"/>
  <p:tag name="PICTUREFILESIZE" val="21199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4}{n}\right]\left[\left(2+(4j/n)\right)^5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30222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$\displaystyle{\int_2^6\,x^5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13167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4}{n}\right]\left[\left(2+(4j/n)-(4/n)\right)^5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8"/>
  <p:tag name="PICTUREFILESIZE" val="36497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4}{n}\right]\left[\left(2+(4j/n)-(4/(2n))\right)^5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0"/>
  <p:tag name="PICTUREFILESIZE" val="3973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958EA30086024AE3A0F0C94722798AFB"/>
  <p:tag name="CORRECTPOINTVALUE" val="0"/>
  <p:tag name="INCORRECTPOINTVALUE" val="0"/>
  <p:tag name="VALUES" val="Correct|smicln|Incorrect|smicln|Incorrect|smicln|Incorrect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00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th left endpt Riem.~s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6"/>
  <p:tag name="PICTUREFILESIZE" val="19820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0}^{n-1}\,\left[\frac{4}{n}\right]\left[\left(2+(4j/n)\right)^5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31701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$\displaystyle{\int_2^6\,x^5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13167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0}^{n-1}\,\left[\frac{4}{n}\right]\left[\left(2+(4j/n)-(4/n)\right)^5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8"/>
  <p:tag name="PICTUREFILESIZE" val="38209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0}^{n-1}\,\left[\frac{4}{n}\right]\left[\left(2+(4j/n)+(4/(2n))\right)^5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42340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3AD6FE57C4A842EDA3DAF60DD674860A"/>
  <p:tag name="INCORRECTPOINTVALUE" val="0"/>
  <p:tag name="CORRECTPOINTVALUE" val="0"/>
  <p:tag name="VALUES" val="Incorrect|smicln|Incorrect|smicln|Correct|smicln|Incorrect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00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th midpt Riem.~s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16607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0}^{n-1}\,\left[\frac{4}{n}\right]\left[\left(2+(4j/n)\right)^5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31701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$\displaystyle{\int_2^6\,x^5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13167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0}^{n-1}\,\left[\frac{4}{n}\right]\left[\left(2+(4j/n)-(4/n)\right)^5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8"/>
  <p:tag name="PICTUREFILESIZE" val="38209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0}^{n-1}\,\left[\frac{4}{n}\right]\left[\left(2+(4j/n)+(4/(2n))\right)^5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42340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DAA2CFB08BF34891AC0074C678A2F1CA"/>
  <p:tag name="CORRECTPOINTVALUE" val="0"/>
  <p:tag name="INCORRECTPOINTVALUE" val="0"/>
  <p:tag name="VALUES" val="Incorrect|smicln|Incorrect|smicln|Incorrect|smicln|Correct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LUG IN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074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00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th right endpt Riem.~s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1"/>
  <p:tag name="PICTUREFILESIZE" val="21199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0}^{n-1}\,\left[\frac{4}{n}\right]\left[\left(2+(4j/n)\right)^5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31701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$\displaystyle{\int_2^6\,x^5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13167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0}^{n-1}\,\left[\frac{4}{n}\right]\left[\left(2+(4j/n)-(4/n)\right)^5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8"/>
  <p:tag name="PICTUREFILESIZE" val="38209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0}^{n-1}\,\left[\frac{4}{n}\right]\left[\left(2+(4j/n)+(4/(2n))\right)^5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42340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0}^{n-1}\,\left[\frac{4}{n}\right]\left[\left(2+(4j/n)+(4/n)\right)^5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39169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6537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0"/>
  <p:tag name="INCORRECTPOINTVALUE" val="0"/>
  <p:tag name="VALUES" val="Incorrect|smicln|Incorrect|smicln|Correct|smicln|Incorrect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\,x^2+2^x\,dx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3947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x^3}{3}+\frac{2^x}{\ln 2}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4779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7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05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2^x\right]=(2^x)(\ln 2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20403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2x+(2^x)(\ln 2)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5803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x^3}{3}+\frac{2^{x+1}}{x+1}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690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x^3+2x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8684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B96716F7FCC9435C89406A92B4CB8645"/>
  <p:tag name="CORRECTPOINTVALUE" val="0"/>
  <p:tag name="INCORRECTPOINTVALUE" val="0"/>
  <p:tag name="VALUES" val="Correct|smicln|Incorrect|smicln|Incorrect|smicln|Incorrect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62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82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\,x^3+5^x\,dx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4319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x^4}{4}+\frac{5^x}{\ln5}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5264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7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05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5^x\right]=(5^x)(\ln5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20410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3x^2+(5^x)(\ln5)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7522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x^4}{4}+\frac{5^{x+1}}{x+1}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7018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808384357141415D87BC820A694BE457"/>
  <p:tag name="CORRECTPOINTVALUE" val="0"/>
  <p:tag name="INCORRECTPOINTVALUE" val="0"/>
  <p:tag name="VALUES" val="Incorrect|smicln|Correct|smicln|Incorrect|smicln|Incorrect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\int_0^x(5t^3+2t-1)\,dt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27073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ine's slope $=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0698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-7=8(y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033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5x^3}{3}+x^2-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11447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-7=8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0195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-8=7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0248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69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oes through $(2,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6499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equation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8929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026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CDDDF6AB75CD4EF2936D6A9854464DED"/>
  <p:tag name="CORRECTPOINTVALUE" val="0"/>
  <p:tag name="INCORRECTPOINTVALUE" val="0"/>
  <p:tag name="VALUES" val="Incorrect|smicln|Correct|smicln|Incorrect|smicln|Incorrect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t^3+2t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214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ine's slope $=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0698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=7+8(y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1115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7+8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0951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8+7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089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2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451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69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oes through $(2,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6499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equation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8929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026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1186EBFBFCCF4D1888EC3EA696EB658B"/>
  <p:tag name="CORRECTPOINTVALUE" val="0"/>
  <p:tag name="INCORRECTPOINTVALUE" val="0"/>
  <p:tag name="VALUES" val="Incorrect|smicln|Incorrect|smicln|Incorrect|smicln|Correct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20"/>
  <p:tag name="INCORRECTPOINTVALUE" val="10"/>
  <p:tag name="VALUES" val="Incorrect|smicln|Correct|smicln|Incorrect|smicln|Incorrect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7+8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8980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angent line to $y=f(x)$ at $(2,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3"/>
  <p:tag name="PICTUREFILESIZE" val="24733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62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24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701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CEIV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97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45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026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-7=8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0195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``linearization'' of $f(x)$ at $x=2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4"/>
  <p:tag name="PICTUREFILESIZE" val="23169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0"/>
  <p:tag name="INCORRECTPOINTVALUE" val="0"/>
  <p:tag name="VALUES" val="Incorrect|smicln|Incorrect|smicln|Correct|smicln|Incorrect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5)=-2$, \,\, $f'(5)=3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5512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+39(x-5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0789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x^2+39x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0204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45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inear approx.~to $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6515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$x=5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6228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9-2(x-5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9825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026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RESPONSESGATHERED" val="False"/>
  <p:tag name="SLIDEORDER" val="6"/>
  <p:tag name="SLIDEGUID" val="82C79EB25D1E45EC84702693534F585F"/>
  <p:tag name="CORRECTPOINTVALUE" val="0"/>
  <p:tag name="INCORRECTPOINTVALUE" val="0"/>
  <p:tag name="VALUES" val="Correct|smicln|Incorrect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3"/>
  <p:tag name="FONTSIZE" val="32"/>
  <p:tag name="BULLETTYPE" val="ppBulletRomanLCPeriod"/>
  <p:tag name="ANSWERTEXT" val="1&#10;2"/>
  <p:tag name="OLDNUMANSWERS" val="2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''&lt;0$ on $I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0228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f$ is cc dn on $I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13978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7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27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026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RESPONSESGATHERED" val="False"/>
  <p:tag name="SLIDEORDER" val="4"/>
  <p:tag name="SLIDEGUID" val="811BC44DC9024B61BEAA82618D075574"/>
  <p:tag name="CORRECTPOINTVALUE" val="0"/>
  <p:tag name="INCORRECTPOINTVALUE" val="0"/>
  <p:tag name="VALUES" val="Correct|smicln|Incorrect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3"/>
  <p:tag name="FONTSIZE" val="32"/>
  <p:tag name="BULLETTYPE" val="ppBulletRomanLCPeriod"/>
  <p:tag name="ANSWERTEXT" val="1&#10;2"/>
  <p:tag name="OLDNUMANSWERS" val="2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4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06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y} global max or global min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2"/>
  <p:tag name="PICTUREFILESIZE" val="25188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a critical numbe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5"/>
  <p:tag name="PICTUREFILESIZE" val="14423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02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CORRECTPOINTVALUE" val="0"/>
  <p:tag name="INCORRECTPOINTVALUE" val="0"/>
  <p:tag name="SLIDEORDER" val="6"/>
  <p:tag name="SLIDEGUID" val="1186EBFBFCCF4D1888EC3EA696EB658B"/>
  <p:tag name="VALUES" val="Incorrect|smicln|Correct|smicln|Incorrect|smicln|Incorrect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angent line to $y=f(x)$ at $(2,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3"/>
  <p:tag name="PICTUREFILESIZE" val="2473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7011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-8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8186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45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-7=8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0195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``linearization'' of $f(x)$ at $x=2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4"/>
  <p:tag name="PICTUREFILESIZE" val="23169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+8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8980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E654006642DF4802A83C83389CFA43A1"/>
  <p:tag name="CORRECTPOINTVALUE" val="0"/>
  <p:tag name="INCORRECTPOINTVALUE" val="0"/>
  <p:tag name="VALUES" val="Incorrect|smicln|Incorrect|smicln|Correct|smicln|Incorrect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angent line to $y=f(x)$ at $(2,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3"/>
  <p:tag name="PICTUREFILESIZE" val="24733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62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701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45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-7=8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0195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``linearization'' of $f(x)$ at $x=2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4"/>
  <p:tag name="PICTUREFILESIZE" val="23169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7+8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8980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7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626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7)=4$, \,\, $f'(7)=-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13976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inear approx.~to $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6515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$x=7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591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835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2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451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-8(x-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8351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45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x^2-8x+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9109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8+4(x-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9711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Incorrect|smicln|Incorrect|smicln|Correct|smicln|Incorrect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triangle\left[\,\sum_{j=1}^n(5j^3+2j-1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38376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7)=4$, \,\, $f'(7)=-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13976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inear approx.~to $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6515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$x=7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5919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-8(x-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8351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45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x^2-8x+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9109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(n+1)^3+2(n+1)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17320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8+4(x-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6"/>
  <p:tag name="PICTUREFILESIZE" val="9711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RETURN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0599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PRESENT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3671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AVE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637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AT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2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n^3+2n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8968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5(n+1)^2n^2}{4}+n(n+1)-n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23427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20"/>
  <p:tag name="INCORRECTPOINTVALUE" val="10"/>
  <p:tag name="VALUES" val="Correct|smicln|Incorrect|smicln|Incorrect|smicln|Incorrect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(F(x^5))-(F(x^2)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2429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\int_{x^2}^{x^5}\,e^{t^2}\,dt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2170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t)=e^{t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8869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(F(x))^5-(F(x))^2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24777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6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1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677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(F(x^5))(5x^4)-(F(x^2))(2x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3461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2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45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20"/>
  <p:tag name="INCORRECTPOINTVALUE" val="10"/>
  <p:tag name="VALUES" val="Incorrect|smicln|Incorrect|smicln|Correct|smicln|Incorrect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ARTICIPA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41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6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19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t)=e^{t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8869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(F(x^5))-(F(x^2)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2429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(F'(x^5))(5x^4)-(F'(x^2))(2x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6"/>
  <p:tag name="PICTUREFILESIZE" val="26079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(F(x^5))(5x^4)-(F(x^2))(2x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6"/>
  <p:tag name="PICTUREFILESIZE" val="25148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(F'(x^5))-(F'(x^2)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699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2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45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20"/>
  <p:tag name="INCORRECTPOINTVALUE" val="10"/>
  <p:tag name="VALUES" val="Incorrect|smicln|Incorrect|smicln|Correct|smicln|Incorrect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</TotalTime>
  <Words>1779</Words>
  <Application>Microsoft Office PowerPoint</Application>
  <PresentationFormat>On-screen Show (4:3)</PresentationFormat>
  <Paragraphs>1671</Paragraphs>
  <Slides>42</Slides>
  <Notes>40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Default Design</vt:lpstr>
      <vt:lpstr>Chart</vt:lpstr>
      <vt:lpstr>PowerPoint Presentation</vt:lpstr>
      <vt:lpstr>PowerPoint Presentation</vt:lpstr>
      <vt:lpstr>PowerPoint Presentation</vt:lpstr>
      <vt:lpstr>PowerPoint Presentation</vt:lpstr>
      <vt:lpstr>1+1=</vt:lpstr>
      <vt:lpstr>1+1=</vt:lpstr>
      <vt:lpstr>1+1=</vt:lpstr>
      <vt:lpstr>1+1=</vt:lpstr>
      <vt:lpstr>1+1=</vt:lpstr>
      <vt:lpstr>1+1=</vt:lpstr>
      <vt:lpstr>PowerPoint Presentation</vt:lpstr>
      <vt:lpstr>PowerPoint Presentation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Scot R Adams</cp:lastModifiedBy>
  <cp:revision>217</cp:revision>
  <dcterms:created xsi:type="dcterms:W3CDTF">2009-01-22T21:52:53Z</dcterms:created>
  <dcterms:modified xsi:type="dcterms:W3CDTF">2013-04-12T20:20:26Z</dcterms:modified>
</cp:coreProperties>
</file>