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04" autoAdjust="0"/>
    <p:restoredTop sz="94128" autoAdjust="0"/>
  </p:normalViewPr>
  <p:slideViewPr>
    <p:cSldViewPr>
      <p:cViewPr varScale="1">
        <p:scale>
          <a:sx n="78" d="100"/>
          <a:sy n="78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314C3C-FDB8-45D2-87B9-8F56608523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40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E99766-2317-41D3-8F64-A69BAAB67794}" type="slidenum">
              <a:rPr lang="en-US"/>
              <a:pPr/>
              <a:t>1</a:t>
            </a:fld>
            <a:endParaRPr lang="en-US"/>
          </a:p>
        </p:txBody>
      </p:sp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ADA5A-61C8-4CCD-BA36-5C93EB5526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6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DBA7A-F5E2-4A2C-BADE-EE289EDC34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7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E015A-2E1B-47C1-ACB5-6CF88DCA5E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9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C0A0A-7FE3-4778-91B9-F19609300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3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6765B-E990-42D0-8CAC-1617C2BF75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9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D2C7B-0404-4C04-812D-60F2C885D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1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BD6C5-653E-4241-B36F-CFFF270A04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1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95A89-9194-4636-B5E9-949B1F05F5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4A2CD-6917-4268-8F12-1F82459480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2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DF674-47BB-4EB1-BBAF-EFE0BA06D9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9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524B5-A68E-4058-BE42-DCD3387310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1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B747D5-E7AA-43AC-8B7B-725F97BCE3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6.png"/><Relationship Id="rId3" Type="http://schemas.openxmlformats.org/officeDocument/2006/relationships/tags" Target="../tags/tag5.xml"/><Relationship Id="rId21" Type="http://schemas.openxmlformats.org/officeDocument/2006/relationships/image" Target="../media/image9.png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image" Target="../media/image5.png"/><Relationship Id="rId2" Type="http://schemas.openxmlformats.org/officeDocument/2006/relationships/tags" Target="../tags/tag4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image" Target="../media/image3.png"/><Relationship Id="rId23" Type="http://schemas.openxmlformats.org/officeDocument/2006/relationships/image" Target="../media/image1.png"/><Relationship Id="rId10" Type="http://schemas.openxmlformats.org/officeDocument/2006/relationships/tags" Target="../tags/tag12.xml"/><Relationship Id="rId19" Type="http://schemas.openxmlformats.org/officeDocument/2006/relationships/image" Target="../media/image7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image" Target="../media/image2.png"/><Relationship Id="rId2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236E-67C8-4682-8C4B-4B6BC188B74C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Inverse functions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301652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5" y="139071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4723" y="63674"/>
            <a:ext cx="3704099" cy="4342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4723" y="632557"/>
            <a:ext cx="3250576" cy="4342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4723" y="1242112"/>
            <a:ext cx="3515110" cy="4342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6915" y="757261"/>
            <a:ext cx="302723" cy="2074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6537" y="1304231"/>
            <a:ext cx="303101" cy="2838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2" y="2384354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4723" y="2359061"/>
            <a:ext cx="3891781" cy="3775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74096" y="2800149"/>
            <a:ext cx="5933585" cy="3594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67004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19622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4071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57&quot;&gt;&lt;property id=&quot;20148&quot; value=&quot;5&quot;/&gt;&lt;property id=&quot;20300&quot; value=&quot;Slide 1&quot;/&gt;&lt;property id=&quot;20307&quot; value=&quot;261&quot;/&gt;&lt;/object&gt;&lt;object type=&quot;3&quot; unique_id=&quot;37407&quot;&gt;&lt;property id=&quot;20148&quot; value=&quot;5&quot;/&gt;&lt;property id=&quot;20300&quot; value=&quot;Slide 2&quot;/&gt;&lt;property id=&quot;20307&quot; value=&quot;262&quot;/&gt;&lt;/object&gt;&lt;object type=&quot;3&quot; unique_id=&quot;37408&quot;&gt;&lt;property id=&quot;20148&quot; value=&quot;5&quot;/&gt;&lt;property id=&quot;20300&quot; value=&quot;Slide 3&quot;/&gt;&lt;property id=&quot;20307&quot; value=&quot;263&quot;/&gt;&lt;/object&gt;&lt;object type=&quot;3&quot; unique_id=&quot;37409&quot;&gt;&lt;property id=&quot;20148&quot; value=&quot;5&quot;/&gt;&lt;property id=&quot;20300&quot; value=&quot;Slide 4&quot;/&gt;&lt;property id=&quot;20307&quot; value=&quot;264&quot;/&gt;&lt;/object&gt;&lt;object type=&quot;3&quot; unique_id=&quot;37410&quot;&gt;&lt;property id=&quot;20148&quot; value=&quot;5&quot;/&gt;&lt;property id=&quot;20300&quot; value=&quot;Slide 5&quot;/&gt;&lt;property id=&quot;20307&quot; value=&quot;265&quot;/&gt;&lt;/object&gt;&lt;object type=&quot;3&quot; unique_id=&quot;37412&quot;&gt;&lt;property id=&quot;20148&quot; value=&quot;5&quot;/&gt;&lt;property id=&quot;20300&quot; value=&quot;Slide 7&quot;/&gt;&lt;property id=&quot;20307&quot; value=&quot;267&quot;/&gt;&lt;/object&gt;&lt;object type=&quot;3&quot; unique_id=&quot;37413&quot;&gt;&lt;property id=&quot;20148&quot; value=&quot;5&quot;/&gt;&lt;property id=&quot;20300&quot; value=&quot;Slide 8&quot;/&gt;&lt;property id=&quot;20307&quot; value=&quot;268&quot;/&gt;&lt;/object&gt;&lt;object type=&quot;3&quot; unique_id=&quot;37414&quot;&gt;&lt;property id=&quot;20148&quot; value=&quot;5&quot;/&gt;&lt;property id=&quot;20300&quot; value=&quot;Slide 9&quot;/&gt;&lt;property id=&quot;20307&quot; value=&quot;269&quot;/&gt;&lt;/object&gt;&lt;object type=&quot;3&quot; unique_id=&quot;37415&quot;&gt;&lt;property id=&quot;20148&quot; value=&quot;5&quot;/&gt;&lt;property id=&quot;20300&quot; value=&quot;Slide 10&quot;/&gt;&lt;property id=&quot;20307&quot; value=&quot;270&quot;/&gt;&lt;/object&gt;&lt;object type=&quot;3&quot; unique_id=&quot;37416&quot;&gt;&lt;property id=&quot;20148&quot; value=&quot;5&quot;/&gt;&lt;property id=&quot;20300&quot; value=&quot;Slide 11&quot;/&gt;&lt;property id=&quot;20307&quot; value=&quot;271&quot;/&gt;&lt;/object&gt;&lt;object type=&quot;3&quot; unique_id=&quot;37418&quot;&gt;&lt;property id=&quot;20148&quot; value=&quot;5&quot;/&gt;&lt;property id=&quot;20300&quot; value=&quot;Slide 15&quot;/&gt;&lt;property id=&quot;20307&quot; value=&quot;273&quot;/&gt;&lt;/object&gt;&lt;object type=&quot;3&quot; unique_id=&quot;37420&quot;&gt;&lt;property id=&quot;20148&quot; value=&quot;5&quot;/&gt;&lt;property id=&quot;20300&quot; value=&quot;Slide 16&quot;/&gt;&lt;property id=&quot;20307&quot; value=&quot;275&quot;/&gt;&lt;/object&gt;&lt;object type=&quot;3&quot; unique_id=&quot;38082&quot;&gt;&lt;property id=&quot;20148&quot; value=&quot;5&quot;/&gt;&lt;property id=&quot;20300&quot; value=&quot;Slide 13&quot;/&gt;&lt;property id=&quot;20307&quot; value=&quot;293&quot;/&gt;&lt;/object&gt;&lt;object type=&quot;3&quot; unique_id=&quot;38083&quot;&gt;&lt;property id=&quot;20148&quot; value=&quot;5&quot;/&gt;&lt;property id=&quot;20300&quot; value=&quot;Slide 14&quot;/&gt;&lt;property id=&quot;20307&quot; value=&quot;294&quot;/&gt;&lt;/object&gt;&lt;object type=&quot;3&quot; unique_id=&quot;38259&quot;&gt;&lt;property id=&quot;20148&quot; value=&quot;5&quot;/&gt;&lt;property id=&quot;20300&quot; value=&quot;Slide 12&quot;/&gt;&lt;property id=&quot;20307&quot; value=&quot;295&quot;/&gt;&lt;/object&gt;&lt;object type=&quot;3&quot; unique_id=&quot;41767&quot;&gt;&lt;property id=&quot;20148&quot; value=&quot;5&quot;/&gt;&lt;property id=&quot;20300&quot; value=&quot;Slide 18&quot;/&gt;&lt;property id=&quot;20307&quot; value=&quot;297&quot;/&gt;&lt;/object&gt;&lt;object type=&quot;3&quot; unique_id=&quot;41768&quot;&gt;&lt;property id=&quot;20148&quot; value=&quot;5&quot;/&gt;&lt;property id=&quot;20300&quot; value=&quot;Slide 19&quot;/&gt;&lt;property id=&quot;20307&quot; value=&quot;298&quot;/&gt;&lt;/object&gt;&lt;object type=&quot;3&quot; unique_id=&quot;41769&quot;&gt;&lt;property id=&quot;20148&quot; value=&quot;5&quot;/&gt;&lt;property id=&quot;20300&quot; value=&quot;Slide 20&quot;/&gt;&lt;property id=&quot;20307&quot; value=&quot;299&quot;/&gt;&lt;/object&gt;&lt;object type=&quot;3&quot; unique_id=&quot;41770&quot;&gt;&lt;property id=&quot;20148&quot; value=&quot;5&quot;/&gt;&lt;property id=&quot;20300&quot; value=&quot;Slide 21&quot;/&gt;&lt;property id=&quot;20307&quot; value=&quot;300&quot;/&gt;&lt;/object&gt;&lt;object type=&quot;3&quot; unique_id=&quot;41771&quot;&gt;&lt;property id=&quot;20148&quot; value=&quot;5&quot;/&gt;&lt;property id=&quot;20300&quot; value=&quot;Slide 22&quot;/&gt;&lt;property id=&quot;20307&quot; value=&quot;301&quot;/&gt;&lt;/object&gt;&lt;object type=&quot;3&quot; unique_id=&quot;41772&quot;&gt;&lt;property id=&quot;20148&quot; value=&quot;5&quot;/&gt;&lt;property id=&quot;20300&quot; value=&quot;Slide 23&quot;/&gt;&lt;property id=&quot;20307&quot; value=&quot;302&quot;/&gt;&lt;/object&gt;&lt;object type=&quot;3&quot; unique_id=&quot;42162&quot;&gt;&lt;property id=&quot;20148&quot; value=&quot;5&quot;/&gt;&lt;property id=&quot;20300&quot; value=&quot;Slide 24&quot;/&gt;&lt;property id=&quot;20307&quot; value=&quot;306&quot;/&gt;&lt;/object&gt;&lt;object type=&quot;3&quot; unique_id=&quot;107705&quot;&gt;&lt;property id=&quot;20148&quot; value=&quot;5&quot;/&gt;&lt;property id=&quot;20300&quot; value=&quot;Slide 30&quot;/&gt;&lt;property id=&quot;20307&quot; value=&quot;308&quot;/&gt;&lt;/object&gt;&lt;object type=&quot;3&quot; unique_id=&quot;107706&quot;&gt;&lt;property id=&quot;20148&quot; value=&quot;5&quot;/&gt;&lt;property id=&quot;20300&quot; value=&quot;Slide 31&quot;/&gt;&lt;property id=&quot;20307&quot; value=&quot;309&quot;/&gt;&lt;/object&gt;&lt;object type=&quot;3&quot; unique_id=&quot;107707&quot;&gt;&lt;property id=&quot;20148&quot; value=&quot;5&quot;/&gt;&lt;property id=&quot;20300&quot; value=&quot;Slide 32&quot;/&gt;&lt;property id=&quot;20307&quot; value=&quot;310&quot;/&gt;&lt;/object&gt;&lt;object type=&quot;3&quot; unique_id=&quot;107710&quot;&gt;&lt;property id=&quot;20148&quot; value=&quot;5&quot;/&gt;&lt;property id=&quot;20300&quot; value=&quot;Slide 25&quot;/&gt;&lt;property id=&quot;20307&quot; value=&quot;313&quot;/&gt;&lt;/object&gt;&lt;object type=&quot;3&quot; unique_id=&quot;107711&quot;&gt;&lt;property id=&quot;20148&quot; value=&quot;5&quot;/&gt;&lt;property id=&quot;20300&quot; value=&quot;Slide 26&quot;/&gt;&lt;property id=&quot;20307&quot; value=&quot;314&quot;/&gt;&lt;/object&gt;&lt;object type=&quot;3&quot; unique_id=&quot;107712&quot;&gt;&lt;property id=&quot;20148&quot; value=&quot;5&quot;/&gt;&lt;property id=&quot;20300&quot; value=&quot;Slide 27&quot;/&gt;&lt;property id=&quot;20307&quot; value=&quot;315&quot;/&gt;&lt;/object&gt;&lt;object type=&quot;3&quot; unique_id=&quot;107713&quot;&gt;&lt;property id=&quot;20148&quot; value=&quot;5&quot;/&gt;&lt;property id=&quot;20300&quot; value=&quot;Slide 28&quot;/&gt;&lt;property id=&quot;20307&quot; value=&quot;316&quot;/&gt;&lt;/object&gt;&lt;object type=&quot;3&quot; unique_id=&quot;107714&quot;&gt;&lt;property id=&quot;20148&quot; value=&quot;5&quot;/&gt;&lt;property id=&quot;20300&quot; value=&quot;Slide 29&quot;/&gt;&lt;property id=&quot;20307&quot; value=&quot;317&quot;/&gt;&lt;/object&gt;&lt;object type=&quot;3&quot; unique_id=&quot;107955&quot;&gt;&lt;property id=&quot;20148&quot; value=&quot;5&quot;/&gt;&lt;property id=&quot;20300&quot; value=&quot;Slide 17&quot;/&gt;&lt;property id=&quot;20307&quot; value=&quot;318&quot;/&gt;&lt;/object&gt;&lt;object type=&quot;3&quot; unique_id=&quot;108126&quot;&gt;&lt;property id=&quot;20148&quot; value=&quot;5&quot;/&gt;&lt;property id=&quot;20300&quot; value=&quot;Slide 6&quot;/&gt;&lt;property id=&quot;20307&quot; value=&quot;320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1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xpress} $\sin(\hbox{arccot}\,x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6"/>
  <p:tag name="PICTUREFILESIZE" val="1675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s an algebraic expression of $x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4"/>
  <p:tag name="PICTUREFILESIZE" val="2365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1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72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f(x)=2x^3+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6"/>
  <p:tag name="PICTUREFILESIZE" val="1407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f^{-1}(3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2"/>
  <p:tag name="PICTUREFILESIZE" val="1482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[f(3)]^{-1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6"/>
  <p:tag name="PICTUREFILESIZE" val="1673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4948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751</cp:revision>
  <dcterms:created xsi:type="dcterms:W3CDTF">2008-09-20T13:47:00Z</dcterms:created>
  <dcterms:modified xsi:type="dcterms:W3CDTF">2013-10-15T17:54:24Z</dcterms:modified>
</cp:coreProperties>
</file>