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8" autoAdjust="0"/>
    <p:restoredTop sz="98646" autoAdjust="0"/>
  </p:normalViewPr>
  <p:slideViewPr>
    <p:cSldViewPr>
      <p:cViewPr varScale="1">
        <p:scale>
          <a:sx n="78" d="100"/>
          <a:sy n="78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96F046-B251-4641-812B-5B14650679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31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91B79B-63B7-4E58-B04E-26210E73DEB5}" type="slidenum">
              <a:rPr lang="en-US"/>
              <a:pPr/>
              <a:t>1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46B8-2B76-495F-A3AD-C4ED9DBCB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C588B-3938-42B7-AA14-C5D9B9E59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33BCB-31C7-46E8-AB2A-C06AFC8F48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38EC-CCDF-40F5-908B-C13C037C2F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8AB2F-710C-4207-A14B-98FA7547C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6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8F560-5CA8-4D80-9822-A2ADABA42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38335-A37E-4B1C-9284-DF8FD2414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FB310-D840-473C-8AE8-6C38A70279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0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064C-6130-424D-912C-F1EA3270F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0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F5B-A66B-423E-A861-D5455F75B2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243B3-D66D-444F-A19A-1B033D60EF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9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3311A8-0F6D-4FA0-8F39-7310B2283E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image" Target="../media/image14.png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image" Target="../media/image9.png"/><Relationship Id="rId42" Type="http://schemas.openxmlformats.org/officeDocument/2006/relationships/image" Target="../media/image17.png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image" Target="../media/image4.png"/><Relationship Id="rId41" Type="http://schemas.openxmlformats.org/officeDocument/2006/relationships/image" Target="../media/image16.png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5.png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11.png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image" Target="../media/image6.png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image" Target="../media/image5.png"/><Relationship Id="rId35" Type="http://schemas.openxmlformats.org/officeDocument/2006/relationships/image" Target="../media/image10.png"/><Relationship Id="rId4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78D5-2E12-429B-A8E4-7AF298ADD6E7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Trigonometric limits</a:t>
            </a:r>
          </a:p>
        </p:txBody>
      </p:sp>
      <p:sp>
        <p:nvSpPr>
          <p:cNvPr id="820238" name="Rectangle 1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262" y="4213243"/>
            <a:ext cx="7273748" cy="2975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396" y="4520781"/>
            <a:ext cx="7389804" cy="2807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419622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2" y="54280"/>
            <a:ext cx="4780979" cy="9829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49052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2" y="1258866"/>
            <a:ext cx="6613847" cy="8504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8" y="2694137"/>
            <a:ext cx="1417279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2394086"/>
            <a:ext cx="4117777" cy="850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5" y="3786013"/>
            <a:ext cx="1417282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3487316"/>
            <a:ext cx="4230752" cy="9259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2" y="4969887"/>
            <a:ext cx="1417285" cy="2834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4671190"/>
            <a:ext cx="4250043" cy="9259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60" y="6104384"/>
            <a:ext cx="1417287" cy="28345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5805687"/>
            <a:ext cx="5063402" cy="9260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36513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56107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1868205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064147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629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2825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4915360"/>
            <a:ext cx="1545360" cy="1890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98033" y="5111302"/>
            <a:ext cx="1769767" cy="2003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83088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98641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6574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8551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24460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9765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32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6638&quot;&gt;&lt;property id=&quot;20148&quot; value=&quot;5&quot;/&gt;&lt;property id=&quot;20300&quot; value=&quot;Slide 2&quot;/&gt;&lt;property id=&quot;20307&quot; value=&quot;415&quot;/&gt;&lt;/object&gt;&lt;object type=&quot;3&quot; unique_id=&quot;46639&quot;&gt;&lt;property id=&quot;20148&quot; value=&quot;5&quot;/&gt;&lt;property id=&quot;20300&quot; value=&quot;Slide 9&quot;/&gt;&lt;property id=&quot;20307&quot; value=&quot;414&quot;/&gt;&lt;/object&gt;&lt;object type=&quot;3&quot; unique_id=&quot;47346&quot;&gt;&lt;property id=&quot;20148&quot; value=&quot;5&quot;/&gt;&lt;property id=&quot;20300&quot; value=&quot;Slide 10&quot;/&gt;&lt;property id=&quot;20307&quot; value=&quot;430&quot;/&gt;&lt;/object&gt;&lt;object type=&quot;3&quot; unique_id=&quot;47347&quot;&gt;&lt;property id=&quot;20148&quot; value=&quot;5&quot;/&gt;&lt;property id=&quot;20300&quot; value=&quot;Slide 11&quot;/&gt;&lt;property id=&quot;20307&quot; value=&quot;431&quot;/&gt;&lt;/object&gt;&lt;object type=&quot;3&quot; unique_id=&quot;51514&quot;&gt;&lt;property id=&quot;20148&quot; value=&quot;5&quot;/&gt;&lt;property id=&quot;20300&quot; value=&quot;Slide 3&quot;/&gt;&lt;property id=&quot;20307&quot; value=&quot;458&quot;/&gt;&lt;/object&gt;&lt;object type=&quot;3&quot; unique_id=&quot;51515&quot;&gt;&lt;property id=&quot;20148&quot; value=&quot;5&quot;/&gt;&lt;property id=&quot;20300&quot; value=&quot;Slide 7&quot;/&gt;&lt;property id=&quot;20307&quot; value=&quot;459&quot;/&gt;&lt;/object&gt;&lt;object type=&quot;3&quot; unique_id=&quot;52991&quot;&gt;&lt;property id=&quot;20148&quot; value=&quot;5&quot;/&gt;&lt;property id=&quot;20300&quot; value=&quot;Slide 8&quot;/&gt;&lt;property id=&quot;20307&quot; value=&quot;460&quot;/&gt;&lt;/object&gt;&lt;object type=&quot;3&quot; unique_id=&quot;53532&quot;&gt;&lt;property id=&quot;20148&quot; value=&quot;5&quot;/&gt;&lt;property id=&quot;20300&quot; value=&quot;Slide 12&quot;/&gt;&lt;property id=&quot;20307&quot; value=&quot;461&quot;/&gt;&lt;/object&gt;&lt;object type=&quot;3&quot; unique_id=&quot;56061&quot;&gt;&lt;property id=&quot;20148&quot; value=&quot;5&quot;/&gt;&lt;property id=&quot;20300&quot; value=&quot;Slide 5&quot;/&gt;&lt;property id=&quot;20307&quot; value=&quot;474&quot;/&gt;&lt;/object&gt;&lt;object type=&quot;3&quot; unique_id=&quot;56062&quot;&gt;&lt;property id=&quot;20148&quot; value=&quot;5&quot;/&gt;&lt;property id=&quot;20300&quot; value=&quot;Slide 4&quot;/&gt;&lt;property id=&quot;20307&quot; value=&quot;475&quot;/&gt;&lt;/object&gt;&lt;object type=&quot;3&quot; unique_id=&quot;56335&quot;&gt;&lt;property id=&quot;20148&quot; value=&quot;5&quot;/&gt;&lt;property id=&quot;20300&quot; value=&quot;Slide 6&quot;/&gt;&lt;property id=&quot;20307&quot; value=&quot;476&quot;/&gt;&lt;/object&gt;&lt;object type=&quot;3&quot; unique_id=&quot;142833&quot;&gt;&lt;property id=&quot;20148&quot; value=&quot;5&quot;/&gt;&lt;property id=&quot;20300&quot; value=&quot;Slide 13&quot;/&gt;&lt;property id=&quot;20307&quot; value=&quot;477&quot;/&gt;&lt;/object&gt;&lt;object type=&quot;3&quot; unique_id=&quot;142834&quot;&gt;&lt;property id=&quot;20148&quot; value=&quot;5&quot;/&gt;&lt;property id=&quot;20300&quot; value=&quot;Slide 14&quot;/&gt;&lt;property id=&quot;20307&quot; value=&quot;478&quot;/&gt;&lt;/object&gt;&lt;object type=&quot;3&quot; unique_id=&quot;142835&quot;&gt;&lt;property id=&quot;20148&quot; value=&quot;5&quot;/&gt;&lt;property id=&quot;20300&quot; value=&quot;Slide 15&quot;/&gt;&lt;property id=&quot;20307&quot; value=&quot;479&quot;/&gt;&lt;/object&gt;&lt;object type=&quot;3&quot; unique_id=&quot;142836&quot;&gt;&lt;property id=&quot;20148&quot; value=&quot;5&quot;/&gt;&lt;property id=&quot;20300&quot; value=&quot;Slide 16&quot;/&gt;&lt;property id=&quot;20307&quot; value=&quot;480&quot;/&gt;&lt;/object&gt;&lt;object type=&quot;3&quot; unique_id=&quot;142837&quot;&gt;&lt;property id=&quot;20148&quot; value=&quot;5&quot;/&gt;&lt;property id=&quot;20300&quot; value=&quot;Slide 17&quot;/&gt;&lt;property id=&quot;20307&quot; value=&quot;481&quot;/&gt;&lt;/object&gt;&lt;object type=&quot;3&quot; unique_id=&quot;142838&quot;&gt;&lt;property id=&quot;20148&quot; value=&quot;5&quot;/&gt;&lt;property id=&quot;20300&quot; value=&quot;Slide 18&quot;/&gt;&lt;property id=&quot;20307&quot; value=&quot;482&quot;/&gt;&lt;/object&gt;&lt;object type=&quot;3&quot; unique_id=&quot;142839&quot;&gt;&lt;property id=&quot;20148&quot; value=&quot;5&quot;/&gt;&lt;property id=&quot;20300&quot; value=&quot;Slide 19&quot;/&gt;&lt;property id=&quot;20307&quot; value=&quot;483&quot;/&gt;&lt;/object&gt;&lt;object type=&quot;3&quot; unique_id=&quot;142840&quot;&gt;&lt;property id=&quot;20148&quot; value=&quot;5&quot;/&gt;&lt;property id=&quot;20300&quot; value=&quot;Slide 20&quot;/&gt;&lt;property id=&quot;20307&quot; value=&quot;484&quot;/&gt;&lt;/object&gt;&lt;object type=&quot;3&quot; unique_id=&quot;142841&quot;&gt;&lt;property id=&quot;20148&quot; value=&quot;5&quot;/&gt;&lt;property id=&quot;20300&quot; value=&quot;Slide 21&quot;/&gt;&lt;property id=&quot;20307&quot; value=&quot;485&quot;/&gt;&lt;/object&gt;&lt;object type=&quot;3&quot; unique_id=&quot;142842&quot;&gt;&lt;property id=&quot;20148&quot; value=&quot;5&quot;/&gt;&lt;property id=&quot;20300&quot; value=&quot;Slide 22&quot;/&gt;&lt;property id=&quot;20307&quot; value=&quot;486&quot;/&gt;&lt;/object&gt;&lt;object type=&quot;3&quot; unique_id=&quot;142843&quot;&gt;&lt;property id=&quot;20148&quot; value=&quot;5&quot;/&gt;&lt;property id=&quot;20300&quot; value=&quot;Slide 23&quot;/&gt;&lt;property id=&quot;20307&quot; value=&quot;487&quot;/&gt;&lt;/object&gt;&lt;object type=&quot;3&quot; unique_id=&quot;142844&quot;&gt;&lt;property id=&quot;20148&quot; value=&quot;5&quot;/&gt;&lt;property id=&quot;20300&quot; value=&quot;Slide 24&quot;/&gt;&lt;property id=&quot;20307&quot; value=&quot;488&quot;/&gt;&lt;/object&gt;&lt;object type=&quot;3&quot; unique_id=&quot;142845&quot;&gt;&lt;property id=&quot;20148&quot; value=&quot;5&quot;/&gt;&lt;property id=&quot;20300&quot; value=&quot;Slide 25&quot;/&gt;&lt;property id=&quot;20307&quot; value=&quot;489&quot;/&gt;&lt;/object&gt;&lt;object type=&quot;3&quot; unique_id=&quot;142846&quot;&gt;&lt;property id=&quot;20148&quot; value=&quot;5&quot;/&gt;&lt;property id=&quot;20300&quot; value=&quot;Slide 26&quot;/&gt;&lt;property id=&quot;20307&quot; value=&quot;49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h\to0}\frac{1-(\cos h)+(\tan h)}{\sin h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3673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2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\sin(6x)}{2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61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x\to0}\frac{\sin(6x)}{\cos(2x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3119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5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phi\to0}\frac{\sin(6\phi)}{\tan(2\phi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3305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9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theta\to0}\frac{\cos(\sin(2\theta))}{\sec^3(\theta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3623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31"/>
  <p:tag name="PICTUREFILESIZE" val="98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188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WARNING: In this homework, do NOT us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0"/>
  <p:tag name="PICTUREFILESIZE" val="3361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'H\^opital's rule. It has not been covered yet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7"/>
  <p:tag name="PICTUREFILESIZE" val="312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7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im_{\theta\to0}\frac{\sin^4\theta}{[\theta^3][\cos^2\theta]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3"/>
  <p:tag name="PICTUREFILESIZE" val="3378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2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9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9959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1240</cp:revision>
  <dcterms:created xsi:type="dcterms:W3CDTF">2008-09-20T13:47:00Z</dcterms:created>
  <dcterms:modified xsi:type="dcterms:W3CDTF">2013-10-15T17:54:06Z</dcterms:modified>
</cp:coreProperties>
</file>