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334" r:id="rId3"/>
    <p:sldId id="338" r:id="rId4"/>
    <p:sldId id="341" r:id="rId5"/>
    <p:sldId id="340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7" autoAdjust="0"/>
    <p:restoredTop sz="99309" autoAdjust="0"/>
  </p:normalViewPr>
  <p:slideViewPr>
    <p:cSldViewPr>
      <p:cViewPr varScale="1">
        <p:scale>
          <a:sx n="78" d="100"/>
          <a:sy n="78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7F23382-CA5E-499C-8A58-31A8825B4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43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CDE9C-201E-4C48-A9D6-4F22C5823DE1}" type="slidenum">
              <a:rPr lang="en-US"/>
              <a:pPr/>
              <a:t>1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3A296-59F2-4E94-B31E-2219438F8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0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165C6-FA59-40CB-8DE8-4992F9E2F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8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09412-4C71-4AF5-A28F-781DCB676B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60AB2-EDCE-4C5F-99CF-94DEB18D5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C7D42-7C9C-4F61-A662-7596C1F8B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3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7D7F7-CC64-42C1-BE2A-A04C4893CE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8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92FF-3EEE-4ACA-B33E-78E311268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0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BE685-C151-40CD-83D7-866AF8B23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2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67D49-ABF2-447A-A31C-3A3DFE6C05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1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BF1E7-FB4F-4A82-BB82-81D949BD07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7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FDC1-2FD9-4850-9492-0EF60D07B7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3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6932E1-6090-4E0A-A6BD-BD9DC53499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5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3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4.png"/><Relationship Id="rId33" Type="http://schemas.openxmlformats.org/officeDocument/2006/relationships/image" Target="../media/image12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8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3.png"/><Relationship Id="rId32" Type="http://schemas.openxmlformats.org/officeDocument/2006/relationships/image" Target="../media/image11.png"/><Relationship Id="rId37" Type="http://schemas.openxmlformats.org/officeDocument/2006/relationships/image" Target="../media/image1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2.png"/><Relationship Id="rId28" Type="http://schemas.openxmlformats.org/officeDocument/2006/relationships/image" Target="../media/image7.png"/><Relationship Id="rId36" Type="http://schemas.openxmlformats.org/officeDocument/2006/relationships/image" Target="../media/image15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10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6.png"/><Relationship Id="rId30" Type="http://schemas.openxmlformats.org/officeDocument/2006/relationships/image" Target="../media/image9.png"/><Relationship Id="rId35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image" Target="../media/image19.png"/><Relationship Id="rId3" Type="http://schemas.openxmlformats.org/officeDocument/2006/relationships/tags" Target="../tags/tag27.xml"/><Relationship Id="rId21" Type="http://schemas.openxmlformats.org/officeDocument/2006/relationships/image" Target="../media/image22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image" Target="../media/image18.png"/><Relationship Id="rId2" Type="http://schemas.openxmlformats.org/officeDocument/2006/relationships/tags" Target="../tags/tag26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image" Target="../media/image16.png"/><Relationship Id="rId10" Type="http://schemas.openxmlformats.org/officeDocument/2006/relationships/tags" Target="../tags/tag34.xml"/><Relationship Id="rId19" Type="http://schemas.openxmlformats.org/officeDocument/2006/relationships/image" Target="../media/image20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" Type="http://schemas.openxmlformats.org/officeDocument/2006/relationships/tags" Target="../tags/tag40.xml"/><Relationship Id="rId21" Type="http://schemas.openxmlformats.org/officeDocument/2006/relationships/image" Target="../media/image26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0.png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image" Target="../media/image25.png"/><Relationship Id="rId29" Type="http://schemas.openxmlformats.org/officeDocument/2006/relationships/image" Target="../media/image34.pn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29.png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10" Type="http://schemas.openxmlformats.org/officeDocument/2006/relationships/tags" Target="../tags/tag47.xml"/><Relationship Id="rId19" Type="http://schemas.openxmlformats.org/officeDocument/2006/relationships/image" Target="../media/image24.png"/><Relationship Id="rId31" Type="http://schemas.openxmlformats.org/officeDocument/2006/relationships/image" Target="../media/image1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26" Type="http://schemas.openxmlformats.org/officeDocument/2006/relationships/image" Target="../media/image39.png"/><Relationship Id="rId39" Type="http://schemas.openxmlformats.org/officeDocument/2006/relationships/image" Target="../media/image50.png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34" Type="http://schemas.openxmlformats.org/officeDocument/2006/relationships/image" Target="../media/image34.png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5" Type="http://schemas.openxmlformats.org/officeDocument/2006/relationships/image" Target="../media/image38.png"/><Relationship Id="rId33" Type="http://schemas.openxmlformats.org/officeDocument/2006/relationships/image" Target="../media/image33.png"/><Relationship Id="rId38" Type="http://schemas.openxmlformats.org/officeDocument/2006/relationships/image" Target="../media/image49.png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29" Type="http://schemas.openxmlformats.org/officeDocument/2006/relationships/image" Target="../media/image42.png"/><Relationship Id="rId41" Type="http://schemas.openxmlformats.org/officeDocument/2006/relationships/image" Target="../media/image1.png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24" Type="http://schemas.openxmlformats.org/officeDocument/2006/relationships/image" Target="../media/image37.png"/><Relationship Id="rId32" Type="http://schemas.openxmlformats.org/officeDocument/2006/relationships/image" Target="../media/image45.png"/><Relationship Id="rId37" Type="http://schemas.openxmlformats.org/officeDocument/2006/relationships/image" Target="../media/image48.png"/><Relationship Id="rId40" Type="http://schemas.openxmlformats.org/officeDocument/2006/relationships/image" Target="../media/image51.png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36" Type="http://schemas.openxmlformats.org/officeDocument/2006/relationships/image" Target="../media/image47.png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31" Type="http://schemas.openxmlformats.org/officeDocument/2006/relationships/image" Target="../media/image44.png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40.png"/><Relationship Id="rId30" Type="http://schemas.openxmlformats.org/officeDocument/2006/relationships/image" Target="../media/image43.png"/><Relationship Id="rId35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08BB-C1C8-4744-AFDC-D469C55E79BA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The quotient rule</a:t>
            </a:r>
          </a:p>
        </p:txBody>
      </p:sp>
      <p:sp>
        <p:nvSpPr>
          <p:cNvPr id="820236" name="Rectangle 12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4" y="22692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1" y="1116247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63" y="139874"/>
            <a:ext cx="7292129" cy="4341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63" y="749474"/>
            <a:ext cx="6008684" cy="9262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5" y="3249970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9970" y="3125244"/>
            <a:ext cx="4931524" cy="4727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53930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2" name="Picture 89395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9970" y="4419600"/>
            <a:ext cx="5177523" cy="4727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5429" y="3590063"/>
            <a:ext cx="3401460" cy="4909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3" name="Picture 89395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5429" y="4909476"/>
            <a:ext cx="4704897" cy="4727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2" y="5859679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5" name="Picture 89395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9970" y="5745901"/>
            <a:ext cx="6348198" cy="4727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585" y="2020866"/>
            <a:ext cx="8313796" cy="10011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196601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40746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27176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4211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14856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249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1916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4" y="1524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4" y="139874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631265"/>
            <a:ext cx="4440300" cy="8694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459747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4" y="2449222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2940613"/>
            <a:ext cx="5875352" cy="45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685267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6" y="4674742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5166133"/>
            <a:ext cx="6140145" cy="4533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8014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677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653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270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9" y="88726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0344" y="483296"/>
            <a:ext cx="5307037" cy="3966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0160" y="51148"/>
            <a:ext cx="5306670" cy="3966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1071231"/>
            <a:ext cx="3097188" cy="9258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9346" y="1320452"/>
            <a:ext cx="4665441" cy="3966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2270375"/>
            <a:ext cx="4495086" cy="3773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9346" y="2727575"/>
            <a:ext cx="4722488" cy="3966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6" y="3707704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4442" y="3657600"/>
            <a:ext cx="5534086" cy="3966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226" y="4384722"/>
            <a:ext cx="5553778" cy="86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978" y="470689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576614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2" name="Picture 89395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13" y="5531586"/>
            <a:ext cx="5514895" cy="812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10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1183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01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 bwMode="auto">
          <a:xfrm>
            <a:off x="457200" y="1934478"/>
            <a:ext cx="8229600" cy="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914400" y="2845496"/>
            <a:ext cx="36576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9" name="Picture 4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8896" y="3213970"/>
            <a:ext cx="207095" cy="2636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8896" y="1218156"/>
            <a:ext cx="207472" cy="3593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7" name="Straight Connector 36"/>
          <p:cNvCxnSpPr/>
          <p:nvPr/>
        </p:nvCxnSpPr>
        <p:spPr bwMode="auto">
          <a:xfrm>
            <a:off x="2743200" y="1016696"/>
            <a:ext cx="18288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914400" y="1929384"/>
            <a:ext cx="0" cy="9144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2743200" y="1016696"/>
            <a:ext cx="0" cy="36576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2743200" y="4674296"/>
            <a:ext cx="18288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572000" y="836112"/>
            <a:ext cx="0" cy="393192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4480560" y="1016696"/>
            <a:ext cx="18288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4480560" y="4674296"/>
            <a:ext cx="18288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565" y="77244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4987" y="53236"/>
            <a:ext cx="4309794" cy="359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6195" y="408140"/>
            <a:ext cx="3251605" cy="2835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Freeform 52"/>
          <p:cNvSpPr>
            <a:spLocks/>
          </p:cNvSpPr>
          <p:nvPr/>
        </p:nvSpPr>
        <p:spPr bwMode="auto">
          <a:xfrm flipH="1" flipV="1">
            <a:off x="2732745" y="1574157"/>
            <a:ext cx="5486400" cy="3100139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5645"/>
              <a:gd name="connsiteX1" fmla="*/ 9189 w 31309"/>
              <a:gd name="connsiteY1" fmla="*/ 51879 h 95645"/>
              <a:gd name="connsiteX2" fmla="*/ 19795 w 31309"/>
              <a:gd name="connsiteY2" fmla="*/ 95640 h 95645"/>
              <a:gd name="connsiteX3" fmla="*/ 31309 w 31309"/>
              <a:gd name="connsiteY3" fmla="*/ 0 h 95645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08"/>
              <a:gd name="connsiteX1" fmla="*/ 7381 w 29775"/>
              <a:gd name="connsiteY1" fmla="*/ 66077 h 98308"/>
              <a:gd name="connsiteX2" fmla="*/ 18261 w 29775"/>
              <a:gd name="connsiteY2" fmla="*/ 95640 h 98308"/>
              <a:gd name="connsiteX3" fmla="*/ 29775 w 29775"/>
              <a:gd name="connsiteY3" fmla="*/ 0 h 98308"/>
              <a:gd name="connsiteX0" fmla="*/ 0 w 29775"/>
              <a:gd name="connsiteY0" fmla="*/ 196 h 101620"/>
              <a:gd name="connsiteX1" fmla="*/ 7381 w 29775"/>
              <a:gd name="connsiteY1" fmla="*/ 66077 h 101620"/>
              <a:gd name="connsiteX2" fmla="*/ 18261 w 29775"/>
              <a:gd name="connsiteY2" fmla="*/ 95640 h 101620"/>
              <a:gd name="connsiteX3" fmla="*/ 29775 w 29775"/>
              <a:gd name="connsiteY3" fmla="*/ 0 h 101620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98474"/>
              <a:gd name="connsiteX1" fmla="*/ 6614 w 29775"/>
              <a:gd name="connsiteY1" fmla="*/ 69458 h 98474"/>
              <a:gd name="connsiteX2" fmla="*/ 18261 w 29775"/>
              <a:gd name="connsiteY2" fmla="*/ 95640 h 98474"/>
              <a:gd name="connsiteX3" fmla="*/ 29775 w 29775"/>
              <a:gd name="connsiteY3" fmla="*/ 0 h 98474"/>
              <a:gd name="connsiteX0" fmla="*/ 0 w 29775"/>
              <a:gd name="connsiteY0" fmla="*/ 196 h 98086"/>
              <a:gd name="connsiteX1" fmla="*/ 6998 w 29775"/>
              <a:gd name="connsiteY1" fmla="*/ 66416 h 98086"/>
              <a:gd name="connsiteX2" fmla="*/ 18261 w 29775"/>
              <a:gd name="connsiteY2" fmla="*/ 95640 h 98086"/>
              <a:gd name="connsiteX3" fmla="*/ 29775 w 29775"/>
              <a:gd name="connsiteY3" fmla="*/ 0 h 98086"/>
              <a:gd name="connsiteX0" fmla="*/ 0 w 29775"/>
              <a:gd name="connsiteY0" fmla="*/ 196 h 97933"/>
              <a:gd name="connsiteX1" fmla="*/ 6998 w 29775"/>
              <a:gd name="connsiteY1" fmla="*/ 66416 h 97933"/>
              <a:gd name="connsiteX2" fmla="*/ 18261 w 29775"/>
              <a:gd name="connsiteY2" fmla="*/ 95640 h 97933"/>
              <a:gd name="connsiteX3" fmla="*/ 29775 w 29775"/>
              <a:gd name="connsiteY3" fmla="*/ 0 h 97933"/>
              <a:gd name="connsiteX0" fmla="*/ 0 w 29775"/>
              <a:gd name="connsiteY0" fmla="*/ 196 h 97896"/>
              <a:gd name="connsiteX1" fmla="*/ 7327 w 29775"/>
              <a:gd name="connsiteY1" fmla="*/ 66078 h 97896"/>
              <a:gd name="connsiteX2" fmla="*/ 18261 w 29775"/>
              <a:gd name="connsiteY2" fmla="*/ 95640 h 97896"/>
              <a:gd name="connsiteX3" fmla="*/ 29775 w 29775"/>
              <a:gd name="connsiteY3" fmla="*/ 0 h 97896"/>
              <a:gd name="connsiteX0" fmla="*/ 0 w 29775"/>
              <a:gd name="connsiteY0" fmla="*/ 196 h 95640"/>
              <a:gd name="connsiteX1" fmla="*/ 18261 w 29775"/>
              <a:gd name="connsiteY1" fmla="*/ 95640 h 95640"/>
              <a:gd name="connsiteX2" fmla="*/ 29775 w 29775"/>
              <a:gd name="connsiteY2" fmla="*/ 0 h 95640"/>
              <a:gd name="connsiteX0" fmla="*/ 0 w 11514"/>
              <a:gd name="connsiteY0" fmla="*/ 95640 h 95640"/>
              <a:gd name="connsiteX1" fmla="*/ 11514 w 11514"/>
              <a:gd name="connsiteY1" fmla="*/ 0 h 95640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35099"/>
              <a:gd name="connsiteY0" fmla="*/ 354 h 22501"/>
              <a:gd name="connsiteX1" fmla="*/ 35099 w 35099"/>
              <a:gd name="connsiteY1" fmla="*/ 1113 h 22501"/>
              <a:gd name="connsiteX0" fmla="*/ 0 w 35099"/>
              <a:gd name="connsiteY0" fmla="*/ 0 h 33188"/>
              <a:gd name="connsiteX1" fmla="*/ 35099 w 35099"/>
              <a:gd name="connsiteY1" fmla="*/ 759 h 33188"/>
              <a:gd name="connsiteX0" fmla="*/ 0 w 35099"/>
              <a:gd name="connsiteY0" fmla="*/ 66115 h 78034"/>
              <a:gd name="connsiteX1" fmla="*/ 35099 w 35099"/>
              <a:gd name="connsiteY1" fmla="*/ 0 h 78034"/>
              <a:gd name="connsiteX0" fmla="*/ 0 w 35099"/>
              <a:gd name="connsiteY0" fmla="*/ 66115 h 66115"/>
              <a:gd name="connsiteX1" fmla="*/ 35099 w 35099"/>
              <a:gd name="connsiteY1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7010 w 35099"/>
              <a:gd name="connsiteY1" fmla="*/ 9050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9897"/>
              <a:gd name="connsiteX1" fmla="*/ 10705 w 35099"/>
              <a:gd name="connsiteY1" fmla="*/ 7983 h 69897"/>
              <a:gd name="connsiteX2" fmla="*/ 25183 w 35099"/>
              <a:gd name="connsiteY2" fmla="*/ 69877 h 69897"/>
              <a:gd name="connsiteX3" fmla="*/ 35099 w 35099"/>
              <a:gd name="connsiteY3" fmla="*/ 0 h 69897"/>
              <a:gd name="connsiteX0" fmla="*/ 0 w 35099"/>
              <a:gd name="connsiteY0" fmla="*/ 66115 h 69896"/>
              <a:gd name="connsiteX1" fmla="*/ 11873 w 35099"/>
              <a:gd name="connsiteY1" fmla="*/ 7627 h 69896"/>
              <a:gd name="connsiteX2" fmla="*/ 25183 w 35099"/>
              <a:gd name="connsiteY2" fmla="*/ 69877 h 69896"/>
              <a:gd name="connsiteX3" fmla="*/ 35099 w 35099"/>
              <a:gd name="connsiteY3" fmla="*/ 0 h 69896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644"/>
              <a:gd name="connsiteY0" fmla="*/ 66471 h 70253"/>
              <a:gd name="connsiteX1" fmla="*/ 11873 w 35644"/>
              <a:gd name="connsiteY1" fmla="*/ 7983 h 70253"/>
              <a:gd name="connsiteX2" fmla="*/ 25183 w 35644"/>
              <a:gd name="connsiteY2" fmla="*/ 70233 h 70253"/>
              <a:gd name="connsiteX3" fmla="*/ 35644 w 35644"/>
              <a:gd name="connsiteY3" fmla="*/ 0 h 7025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339 w 35800"/>
              <a:gd name="connsiteY2" fmla="*/ 70233 h 77854"/>
              <a:gd name="connsiteX3" fmla="*/ 35800 w 35800"/>
              <a:gd name="connsiteY3" fmla="*/ 0 h 77854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183 w 35800"/>
              <a:gd name="connsiteY2" fmla="*/ 77703 h 77854"/>
              <a:gd name="connsiteX3" fmla="*/ 35800 w 35800"/>
              <a:gd name="connsiteY3" fmla="*/ 0 h 77854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5183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4327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7854 h 77854"/>
              <a:gd name="connsiteX1" fmla="*/ 7202 w 35800"/>
              <a:gd name="connsiteY1" fmla="*/ 513 h 77854"/>
              <a:gd name="connsiteX2" fmla="*/ 24327 w 35800"/>
              <a:gd name="connsiteY2" fmla="*/ 77703 h 77854"/>
              <a:gd name="connsiteX3" fmla="*/ 35800 w 35800"/>
              <a:gd name="connsiteY3" fmla="*/ 0 h 77854"/>
              <a:gd name="connsiteX0" fmla="*/ 0 w 39225"/>
              <a:gd name="connsiteY0" fmla="*/ 77498 h 77703"/>
              <a:gd name="connsiteX1" fmla="*/ 10627 w 39225"/>
              <a:gd name="connsiteY1" fmla="*/ 513 h 77703"/>
              <a:gd name="connsiteX2" fmla="*/ 27752 w 39225"/>
              <a:gd name="connsiteY2" fmla="*/ 77703 h 77703"/>
              <a:gd name="connsiteX3" fmla="*/ 39225 w 39225"/>
              <a:gd name="connsiteY3" fmla="*/ 0 h 77703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752 w 45581"/>
              <a:gd name="connsiteY0" fmla="*/ 77142 h 82687"/>
              <a:gd name="connsiteX1" fmla="*/ 793 w 45581"/>
              <a:gd name="connsiteY1" fmla="*/ 76991 h 82687"/>
              <a:gd name="connsiteX2" fmla="*/ 11379 w 45581"/>
              <a:gd name="connsiteY2" fmla="*/ 157 h 82687"/>
              <a:gd name="connsiteX3" fmla="*/ 28504 w 45581"/>
              <a:gd name="connsiteY3" fmla="*/ 77347 h 82687"/>
              <a:gd name="connsiteX4" fmla="*/ 45581 w 45581"/>
              <a:gd name="connsiteY4" fmla="*/ 0 h 82687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19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375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902"/>
              <a:gd name="connsiteX1" fmla="*/ 11172 w 45296"/>
              <a:gd name="connsiteY1" fmla="*/ 0 h 77902"/>
              <a:gd name="connsiteX2" fmla="*/ 27986 w 45296"/>
              <a:gd name="connsiteY2" fmla="*/ 77902 h 77902"/>
              <a:gd name="connsiteX3" fmla="*/ 45296 w 45296"/>
              <a:gd name="connsiteY3" fmla="*/ 199 h 77902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6835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7191 h 77697"/>
              <a:gd name="connsiteX3" fmla="*/ 45296 w 45296"/>
              <a:gd name="connsiteY3" fmla="*/ 199 h 77697"/>
              <a:gd name="connsiteX0" fmla="*/ 0 w 45919"/>
              <a:gd name="connsiteY0" fmla="*/ 180620 h 180620"/>
              <a:gd name="connsiteX1" fmla="*/ 11172 w 45919"/>
              <a:gd name="connsiteY1" fmla="*/ 102923 h 180620"/>
              <a:gd name="connsiteX2" fmla="*/ 28297 w 45919"/>
              <a:gd name="connsiteY2" fmla="*/ 180114 h 180620"/>
              <a:gd name="connsiteX3" fmla="*/ 45919 w 45919"/>
              <a:gd name="connsiteY3" fmla="*/ 0 h 180620"/>
              <a:gd name="connsiteX0" fmla="*/ 0 w 45919"/>
              <a:gd name="connsiteY0" fmla="*/ 180620 h 180620"/>
              <a:gd name="connsiteX1" fmla="*/ 11172 w 45919"/>
              <a:gd name="connsiteY1" fmla="*/ 102923 h 180620"/>
              <a:gd name="connsiteX2" fmla="*/ 37326 w 45919"/>
              <a:gd name="connsiteY2" fmla="*/ 86241 h 180620"/>
              <a:gd name="connsiteX3" fmla="*/ 45919 w 45919"/>
              <a:gd name="connsiteY3" fmla="*/ 0 h 180620"/>
              <a:gd name="connsiteX0" fmla="*/ 0 w 45919"/>
              <a:gd name="connsiteY0" fmla="*/ 180620 h 180620"/>
              <a:gd name="connsiteX1" fmla="*/ 26662 w 45919"/>
              <a:gd name="connsiteY1" fmla="*/ 30784 h 180620"/>
              <a:gd name="connsiteX2" fmla="*/ 37326 w 45919"/>
              <a:gd name="connsiteY2" fmla="*/ 86241 h 180620"/>
              <a:gd name="connsiteX3" fmla="*/ 45919 w 45919"/>
              <a:gd name="connsiteY3" fmla="*/ 0 h 180620"/>
              <a:gd name="connsiteX0" fmla="*/ 0 w 34710"/>
              <a:gd name="connsiteY0" fmla="*/ 95533 h 95533"/>
              <a:gd name="connsiteX1" fmla="*/ 15453 w 34710"/>
              <a:gd name="connsiteY1" fmla="*/ 30784 h 95533"/>
              <a:gd name="connsiteX2" fmla="*/ 26117 w 34710"/>
              <a:gd name="connsiteY2" fmla="*/ 86241 h 95533"/>
              <a:gd name="connsiteX3" fmla="*/ 34710 w 34710"/>
              <a:gd name="connsiteY3" fmla="*/ 0 h 95533"/>
              <a:gd name="connsiteX0" fmla="*/ 0 w 34710"/>
              <a:gd name="connsiteY0" fmla="*/ 95533 h 95533"/>
              <a:gd name="connsiteX1" fmla="*/ 15453 w 34710"/>
              <a:gd name="connsiteY1" fmla="*/ 30784 h 95533"/>
              <a:gd name="connsiteX2" fmla="*/ 26117 w 34710"/>
              <a:gd name="connsiteY2" fmla="*/ 86241 h 95533"/>
              <a:gd name="connsiteX3" fmla="*/ 34710 w 34710"/>
              <a:gd name="connsiteY3" fmla="*/ 0 h 95533"/>
              <a:gd name="connsiteX0" fmla="*/ 0 w 34476"/>
              <a:gd name="connsiteY0" fmla="*/ 93221 h 93221"/>
              <a:gd name="connsiteX1" fmla="*/ 15219 w 34476"/>
              <a:gd name="connsiteY1" fmla="*/ 30784 h 93221"/>
              <a:gd name="connsiteX2" fmla="*/ 25883 w 34476"/>
              <a:gd name="connsiteY2" fmla="*/ 86241 h 93221"/>
              <a:gd name="connsiteX3" fmla="*/ 34476 w 34476"/>
              <a:gd name="connsiteY3" fmla="*/ 0 h 93221"/>
              <a:gd name="connsiteX0" fmla="*/ 0 w 34632"/>
              <a:gd name="connsiteY0" fmla="*/ 93221 h 93221"/>
              <a:gd name="connsiteX1" fmla="*/ 15375 w 34632"/>
              <a:gd name="connsiteY1" fmla="*/ 30784 h 93221"/>
              <a:gd name="connsiteX2" fmla="*/ 26039 w 34632"/>
              <a:gd name="connsiteY2" fmla="*/ 86241 h 93221"/>
              <a:gd name="connsiteX3" fmla="*/ 34632 w 34632"/>
              <a:gd name="connsiteY3" fmla="*/ 0 h 93221"/>
              <a:gd name="connsiteX0" fmla="*/ 0 w 34632"/>
              <a:gd name="connsiteY0" fmla="*/ 93221 h 114449"/>
              <a:gd name="connsiteX1" fmla="*/ 15375 w 34632"/>
              <a:gd name="connsiteY1" fmla="*/ 30784 h 114449"/>
              <a:gd name="connsiteX2" fmla="*/ 24141 w 34632"/>
              <a:gd name="connsiteY2" fmla="*/ 114449 h 114449"/>
              <a:gd name="connsiteX3" fmla="*/ 34632 w 34632"/>
              <a:gd name="connsiteY3" fmla="*/ 0 h 1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32" h="114449">
                <a:moveTo>
                  <a:pt x="0" y="93221"/>
                </a:moveTo>
                <a:cubicBezTo>
                  <a:pt x="1825" y="65587"/>
                  <a:pt x="11352" y="27246"/>
                  <a:pt x="15375" y="30784"/>
                </a:cubicBezTo>
                <a:cubicBezTo>
                  <a:pt x="19398" y="34322"/>
                  <a:pt x="18454" y="114416"/>
                  <a:pt x="24141" y="114449"/>
                </a:cubicBezTo>
                <a:cubicBezTo>
                  <a:pt x="29828" y="114482"/>
                  <a:pt x="32746" y="20125"/>
                  <a:pt x="34632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Freeform 52"/>
          <p:cNvSpPr>
            <a:spLocks/>
          </p:cNvSpPr>
          <p:nvPr/>
        </p:nvSpPr>
        <p:spPr bwMode="auto">
          <a:xfrm flipH="1">
            <a:off x="2750820" y="1011635"/>
            <a:ext cx="5486400" cy="3100138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5645"/>
              <a:gd name="connsiteX1" fmla="*/ 9189 w 31309"/>
              <a:gd name="connsiteY1" fmla="*/ 51879 h 95645"/>
              <a:gd name="connsiteX2" fmla="*/ 19795 w 31309"/>
              <a:gd name="connsiteY2" fmla="*/ 95640 h 95645"/>
              <a:gd name="connsiteX3" fmla="*/ 31309 w 31309"/>
              <a:gd name="connsiteY3" fmla="*/ 0 h 95645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08"/>
              <a:gd name="connsiteX1" fmla="*/ 7381 w 29775"/>
              <a:gd name="connsiteY1" fmla="*/ 66077 h 98308"/>
              <a:gd name="connsiteX2" fmla="*/ 18261 w 29775"/>
              <a:gd name="connsiteY2" fmla="*/ 95640 h 98308"/>
              <a:gd name="connsiteX3" fmla="*/ 29775 w 29775"/>
              <a:gd name="connsiteY3" fmla="*/ 0 h 98308"/>
              <a:gd name="connsiteX0" fmla="*/ 0 w 29775"/>
              <a:gd name="connsiteY0" fmla="*/ 196 h 101620"/>
              <a:gd name="connsiteX1" fmla="*/ 7381 w 29775"/>
              <a:gd name="connsiteY1" fmla="*/ 66077 h 101620"/>
              <a:gd name="connsiteX2" fmla="*/ 18261 w 29775"/>
              <a:gd name="connsiteY2" fmla="*/ 95640 h 101620"/>
              <a:gd name="connsiteX3" fmla="*/ 29775 w 29775"/>
              <a:gd name="connsiteY3" fmla="*/ 0 h 101620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98474"/>
              <a:gd name="connsiteX1" fmla="*/ 6614 w 29775"/>
              <a:gd name="connsiteY1" fmla="*/ 69458 h 98474"/>
              <a:gd name="connsiteX2" fmla="*/ 18261 w 29775"/>
              <a:gd name="connsiteY2" fmla="*/ 95640 h 98474"/>
              <a:gd name="connsiteX3" fmla="*/ 29775 w 29775"/>
              <a:gd name="connsiteY3" fmla="*/ 0 h 98474"/>
              <a:gd name="connsiteX0" fmla="*/ 0 w 29775"/>
              <a:gd name="connsiteY0" fmla="*/ 196 h 98086"/>
              <a:gd name="connsiteX1" fmla="*/ 6998 w 29775"/>
              <a:gd name="connsiteY1" fmla="*/ 66416 h 98086"/>
              <a:gd name="connsiteX2" fmla="*/ 18261 w 29775"/>
              <a:gd name="connsiteY2" fmla="*/ 95640 h 98086"/>
              <a:gd name="connsiteX3" fmla="*/ 29775 w 29775"/>
              <a:gd name="connsiteY3" fmla="*/ 0 h 98086"/>
              <a:gd name="connsiteX0" fmla="*/ 0 w 29775"/>
              <a:gd name="connsiteY0" fmla="*/ 196 h 97933"/>
              <a:gd name="connsiteX1" fmla="*/ 6998 w 29775"/>
              <a:gd name="connsiteY1" fmla="*/ 66416 h 97933"/>
              <a:gd name="connsiteX2" fmla="*/ 18261 w 29775"/>
              <a:gd name="connsiteY2" fmla="*/ 95640 h 97933"/>
              <a:gd name="connsiteX3" fmla="*/ 29775 w 29775"/>
              <a:gd name="connsiteY3" fmla="*/ 0 h 97933"/>
              <a:gd name="connsiteX0" fmla="*/ 0 w 29775"/>
              <a:gd name="connsiteY0" fmla="*/ 196 h 97896"/>
              <a:gd name="connsiteX1" fmla="*/ 7327 w 29775"/>
              <a:gd name="connsiteY1" fmla="*/ 66078 h 97896"/>
              <a:gd name="connsiteX2" fmla="*/ 18261 w 29775"/>
              <a:gd name="connsiteY2" fmla="*/ 95640 h 97896"/>
              <a:gd name="connsiteX3" fmla="*/ 29775 w 29775"/>
              <a:gd name="connsiteY3" fmla="*/ 0 h 97896"/>
              <a:gd name="connsiteX0" fmla="*/ 0 w 29775"/>
              <a:gd name="connsiteY0" fmla="*/ 196 h 95640"/>
              <a:gd name="connsiteX1" fmla="*/ 18261 w 29775"/>
              <a:gd name="connsiteY1" fmla="*/ 95640 h 95640"/>
              <a:gd name="connsiteX2" fmla="*/ 29775 w 29775"/>
              <a:gd name="connsiteY2" fmla="*/ 0 h 95640"/>
              <a:gd name="connsiteX0" fmla="*/ 0 w 11514"/>
              <a:gd name="connsiteY0" fmla="*/ 95640 h 95640"/>
              <a:gd name="connsiteX1" fmla="*/ 11514 w 11514"/>
              <a:gd name="connsiteY1" fmla="*/ 0 h 95640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35099"/>
              <a:gd name="connsiteY0" fmla="*/ 354 h 22501"/>
              <a:gd name="connsiteX1" fmla="*/ 35099 w 35099"/>
              <a:gd name="connsiteY1" fmla="*/ 1113 h 22501"/>
              <a:gd name="connsiteX0" fmla="*/ 0 w 35099"/>
              <a:gd name="connsiteY0" fmla="*/ 0 h 33188"/>
              <a:gd name="connsiteX1" fmla="*/ 35099 w 35099"/>
              <a:gd name="connsiteY1" fmla="*/ 759 h 33188"/>
              <a:gd name="connsiteX0" fmla="*/ 0 w 35099"/>
              <a:gd name="connsiteY0" fmla="*/ 66115 h 78034"/>
              <a:gd name="connsiteX1" fmla="*/ 35099 w 35099"/>
              <a:gd name="connsiteY1" fmla="*/ 0 h 78034"/>
              <a:gd name="connsiteX0" fmla="*/ 0 w 35099"/>
              <a:gd name="connsiteY0" fmla="*/ 66115 h 66115"/>
              <a:gd name="connsiteX1" fmla="*/ 35099 w 35099"/>
              <a:gd name="connsiteY1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7010 w 35099"/>
              <a:gd name="connsiteY1" fmla="*/ 9050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9897"/>
              <a:gd name="connsiteX1" fmla="*/ 10705 w 35099"/>
              <a:gd name="connsiteY1" fmla="*/ 7983 h 69897"/>
              <a:gd name="connsiteX2" fmla="*/ 25183 w 35099"/>
              <a:gd name="connsiteY2" fmla="*/ 69877 h 69897"/>
              <a:gd name="connsiteX3" fmla="*/ 35099 w 35099"/>
              <a:gd name="connsiteY3" fmla="*/ 0 h 69897"/>
              <a:gd name="connsiteX0" fmla="*/ 0 w 35099"/>
              <a:gd name="connsiteY0" fmla="*/ 66115 h 69896"/>
              <a:gd name="connsiteX1" fmla="*/ 11873 w 35099"/>
              <a:gd name="connsiteY1" fmla="*/ 7627 h 69896"/>
              <a:gd name="connsiteX2" fmla="*/ 25183 w 35099"/>
              <a:gd name="connsiteY2" fmla="*/ 69877 h 69896"/>
              <a:gd name="connsiteX3" fmla="*/ 35099 w 35099"/>
              <a:gd name="connsiteY3" fmla="*/ 0 h 69896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644"/>
              <a:gd name="connsiteY0" fmla="*/ 66471 h 70253"/>
              <a:gd name="connsiteX1" fmla="*/ 11873 w 35644"/>
              <a:gd name="connsiteY1" fmla="*/ 7983 h 70253"/>
              <a:gd name="connsiteX2" fmla="*/ 25183 w 35644"/>
              <a:gd name="connsiteY2" fmla="*/ 70233 h 70253"/>
              <a:gd name="connsiteX3" fmla="*/ 35644 w 35644"/>
              <a:gd name="connsiteY3" fmla="*/ 0 h 7025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339 w 35800"/>
              <a:gd name="connsiteY2" fmla="*/ 70233 h 77854"/>
              <a:gd name="connsiteX3" fmla="*/ 35800 w 35800"/>
              <a:gd name="connsiteY3" fmla="*/ 0 h 77854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183 w 35800"/>
              <a:gd name="connsiteY2" fmla="*/ 77703 h 77854"/>
              <a:gd name="connsiteX3" fmla="*/ 35800 w 35800"/>
              <a:gd name="connsiteY3" fmla="*/ 0 h 77854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5183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4327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7854 h 77854"/>
              <a:gd name="connsiteX1" fmla="*/ 7202 w 35800"/>
              <a:gd name="connsiteY1" fmla="*/ 513 h 77854"/>
              <a:gd name="connsiteX2" fmla="*/ 24327 w 35800"/>
              <a:gd name="connsiteY2" fmla="*/ 77703 h 77854"/>
              <a:gd name="connsiteX3" fmla="*/ 35800 w 35800"/>
              <a:gd name="connsiteY3" fmla="*/ 0 h 77854"/>
              <a:gd name="connsiteX0" fmla="*/ 0 w 39225"/>
              <a:gd name="connsiteY0" fmla="*/ 77498 h 77703"/>
              <a:gd name="connsiteX1" fmla="*/ 10627 w 39225"/>
              <a:gd name="connsiteY1" fmla="*/ 513 h 77703"/>
              <a:gd name="connsiteX2" fmla="*/ 27752 w 39225"/>
              <a:gd name="connsiteY2" fmla="*/ 77703 h 77703"/>
              <a:gd name="connsiteX3" fmla="*/ 39225 w 39225"/>
              <a:gd name="connsiteY3" fmla="*/ 0 h 77703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752 w 45581"/>
              <a:gd name="connsiteY0" fmla="*/ 77142 h 82687"/>
              <a:gd name="connsiteX1" fmla="*/ 793 w 45581"/>
              <a:gd name="connsiteY1" fmla="*/ 76991 h 82687"/>
              <a:gd name="connsiteX2" fmla="*/ 11379 w 45581"/>
              <a:gd name="connsiteY2" fmla="*/ 157 h 82687"/>
              <a:gd name="connsiteX3" fmla="*/ 28504 w 45581"/>
              <a:gd name="connsiteY3" fmla="*/ 77347 h 82687"/>
              <a:gd name="connsiteX4" fmla="*/ 45581 w 45581"/>
              <a:gd name="connsiteY4" fmla="*/ 0 h 82687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19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375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902"/>
              <a:gd name="connsiteX1" fmla="*/ 11172 w 45296"/>
              <a:gd name="connsiteY1" fmla="*/ 0 h 77902"/>
              <a:gd name="connsiteX2" fmla="*/ 27986 w 45296"/>
              <a:gd name="connsiteY2" fmla="*/ 77902 h 77902"/>
              <a:gd name="connsiteX3" fmla="*/ 45296 w 45296"/>
              <a:gd name="connsiteY3" fmla="*/ 199 h 77902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6835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7191 h 77697"/>
              <a:gd name="connsiteX3" fmla="*/ 45296 w 45296"/>
              <a:gd name="connsiteY3" fmla="*/ 199 h 77697"/>
              <a:gd name="connsiteX0" fmla="*/ 0 w 32686"/>
              <a:gd name="connsiteY0" fmla="*/ 77697 h 77697"/>
              <a:gd name="connsiteX1" fmla="*/ 11172 w 32686"/>
              <a:gd name="connsiteY1" fmla="*/ 0 h 77697"/>
              <a:gd name="connsiteX2" fmla="*/ 28297 w 32686"/>
              <a:gd name="connsiteY2" fmla="*/ 77191 h 77697"/>
              <a:gd name="connsiteX3" fmla="*/ 32686 w 32686"/>
              <a:gd name="connsiteY3" fmla="*/ 11297 h 77697"/>
              <a:gd name="connsiteX0" fmla="*/ 0 w 32686"/>
              <a:gd name="connsiteY0" fmla="*/ 78014 h 109416"/>
              <a:gd name="connsiteX1" fmla="*/ 11172 w 32686"/>
              <a:gd name="connsiteY1" fmla="*/ 317 h 109416"/>
              <a:gd name="connsiteX2" fmla="*/ 19501 w 32686"/>
              <a:gd name="connsiteY2" fmla="*/ 109416 h 109416"/>
              <a:gd name="connsiteX3" fmla="*/ 32686 w 32686"/>
              <a:gd name="connsiteY3" fmla="*/ 11614 h 109416"/>
              <a:gd name="connsiteX0" fmla="*/ 0 w 33854"/>
              <a:gd name="connsiteY0" fmla="*/ 83510 h 114912"/>
              <a:gd name="connsiteX1" fmla="*/ 11172 w 33854"/>
              <a:gd name="connsiteY1" fmla="*/ 5813 h 114912"/>
              <a:gd name="connsiteX2" fmla="*/ 19501 w 33854"/>
              <a:gd name="connsiteY2" fmla="*/ 114912 h 114912"/>
              <a:gd name="connsiteX3" fmla="*/ 33854 w 33854"/>
              <a:gd name="connsiteY3" fmla="*/ 0 h 114912"/>
              <a:gd name="connsiteX0" fmla="*/ 0 w 33854"/>
              <a:gd name="connsiteY0" fmla="*/ 83510 h 150519"/>
              <a:gd name="connsiteX1" fmla="*/ 11172 w 33854"/>
              <a:gd name="connsiteY1" fmla="*/ 5813 h 150519"/>
              <a:gd name="connsiteX2" fmla="*/ 18800 w 33854"/>
              <a:gd name="connsiteY2" fmla="*/ 150519 h 150519"/>
              <a:gd name="connsiteX3" fmla="*/ 33854 w 33854"/>
              <a:gd name="connsiteY3" fmla="*/ 0 h 150519"/>
              <a:gd name="connsiteX0" fmla="*/ 0 w 33854"/>
              <a:gd name="connsiteY0" fmla="*/ 83510 h 91328"/>
              <a:gd name="connsiteX1" fmla="*/ 11172 w 33854"/>
              <a:gd name="connsiteY1" fmla="*/ 5813 h 91328"/>
              <a:gd name="connsiteX2" fmla="*/ 24288 w 33854"/>
              <a:gd name="connsiteY2" fmla="*/ 91328 h 91328"/>
              <a:gd name="connsiteX3" fmla="*/ 33854 w 33854"/>
              <a:gd name="connsiteY3" fmla="*/ 0 h 91328"/>
              <a:gd name="connsiteX0" fmla="*/ 0 w 33854"/>
              <a:gd name="connsiteY0" fmla="*/ 83510 h 114449"/>
              <a:gd name="connsiteX1" fmla="*/ 11172 w 33854"/>
              <a:gd name="connsiteY1" fmla="*/ 5813 h 114449"/>
              <a:gd name="connsiteX2" fmla="*/ 23979 w 33854"/>
              <a:gd name="connsiteY2" fmla="*/ 114449 h 114449"/>
              <a:gd name="connsiteX3" fmla="*/ 33854 w 33854"/>
              <a:gd name="connsiteY3" fmla="*/ 0 h 1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54" h="114449">
                <a:moveTo>
                  <a:pt x="0" y="83510"/>
                </a:moveTo>
                <a:cubicBezTo>
                  <a:pt x="1280" y="61425"/>
                  <a:pt x="7176" y="657"/>
                  <a:pt x="11172" y="5813"/>
                </a:cubicBezTo>
                <a:cubicBezTo>
                  <a:pt x="15169" y="10970"/>
                  <a:pt x="18292" y="114416"/>
                  <a:pt x="23979" y="114449"/>
                </a:cubicBezTo>
                <a:cubicBezTo>
                  <a:pt x="29666" y="114482"/>
                  <a:pt x="31968" y="20125"/>
                  <a:pt x="33854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914400" y="2845496"/>
            <a:ext cx="1828800" cy="18288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9479" y="916488"/>
            <a:ext cx="143113" cy="1822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475" y="4560518"/>
            <a:ext cx="338366" cy="1953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5" name="Straight Connector 24"/>
          <p:cNvCxnSpPr/>
          <p:nvPr/>
        </p:nvCxnSpPr>
        <p:spPr bwMode="auto">
          <a:xfrm>
            <a:off x="18288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27432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9144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5" name="Picture 4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5978" y="1591056"/>
            <a:ext cx="338624" cy="1955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4" y="1591056"/>
            <a:ext cx="351649" cy="195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3351" y="1591056"/>
            <a:ext cx="351649" cy="195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2" name="Straight Connector 21"/>
          <p:cNvCxnSpPr/>
          <p:nvPr/>
        </p:nvCxnSpPr>
        <p:spPr bwMode="auto">
          <a:xfrm flipV="1">
            <a:off x="914400" y="1016696"/>
            <a:ext cx="1832763" cy="18288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Picture 1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0963" y="2730674"/>
            <a:ext cx="338107" cy="1952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9" name="Straight Connector 38"/>
          <p:cNvCxnSpPr/>
          <p:nvPr/>
        </p:nvCxnSpPr>
        <p:spPr bwMode="auto">
          <a:xfrm>
            <a:off x="4480560" y="2845496"/>
            <a:ext cx="18288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7" name="Picture 4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82" y="5242769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04" y="6167097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586" y="5047892"/>
            <a:ext cx="3864760" cy="6420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586" y="6016508"/>
            <a:ext cx="3123055" cy="7529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9956" y="5050910"/>
            <a:ext cx="3823190" cy="6002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4" name="Picture 5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9956" y="5937951"/>
            <a:ext cx="3164609" cy="8783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0752" y="5242510"/>
            <a:ext cx="283808" cy="2077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1632" y="6166742"/>
            <a:ext cx="321671" cy="284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9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7" name="Picture 56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10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94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252&quot;&gt;&lt;property id=&quot;20148&quot; value=&quot;5&quot;/&gt;&lt;property id=&quot;20300&quot; value=&quot;Slide 10&quot;/&gt;&lt;property id=&quot;20307&quot; value=&quot;396&quot;/&gt;&lt;/object&gt;&lt;object type=&quot;3&quot; unique_id=&quot;43341&quot;&gt;&lt;property id=&quot;20148&quot; value=&quot;5&quot;/&gt;&lt;property id=&quot;20300&quot; value=&quot;Slide 11&quot;/&gt;&lt;property id=&quot;20307&quot; value=&quot;400&quot;/&gt;&lt;/object&gt;&lt;object type=&quot;3&quot; unique_id=&quot;43342&quot;&gt;&lt;property id=&quot;20148&quot; value=&quot;5&quot;/&gt;&lt;property id=&quot;20300&quot; value=&quot;Slide 12&quot;/&gt;&lt;property id=&quot;20307&quot; value=&quot;401&quot;/&gt;&lt;/object&gt;&lt;object type=&quot;3&quot; unique_id=&quot;43343&quot;&gt;&lt;property id=&quot;20148&quot; value=&quot;5&quot;/&gt;&lt;property id=&quot;20300&quot; value=&quot;Slide 13&quot;/&gt;&lt;property id=&quot;20307&quot; value=&quot;402&quot;/&gt;&lt;/object&gt;&lt;object type=&quot;3&quot; unique_id=&quot;43344&quot;&gt;&lt;property id=&quot;20148&quot; value=&quot;5&quot;/&gt;&lt;property id=&quot;20300&quot; value=&quot;Slide 14&quot;/&gt;&lt;property id=&quot;20307&quot; value=&quot;403&quot;/&gt;&lt;/object&gt;&lt;object type=&quot;3&quot; unique_id=&quot;45624&quot;&gt;&lt;property id=&quot;20148&quot; value=&quot;5&quot;/&gt;&lt;property id=&quot;20300&quot; value=&quot;Slide 2&quot;/&gt;&lt;property id=&quot;20307&quot; value=&quot;427&quot;/&gt;&lt;/object&gt;&lt;object type=&quot;3&quot; unique_id=&quot;45628&quot;&gt;&lt;property id=&quot;20148&quot; value=&quot;5&quot;/&gt;&lt;property id=&quot;20300&quot; value=&quot;Slide 4&quot;/&gt;&lt;property id=&quot;20307&quot; value=&quot;436&quot;/&gt;&lt;/object&gt;&lt;object type=&quot;3&quot; unique_id=&quot;45789&quot;&gt;&lt;property id=&quot;20148&quot; value=&quot;5&quot;/&gt;&lt;property id=&quot;20300&quot; value=&quot;Slide 5&quot;/&gt;&lt;property id=&quot;20307&quot; value=&quot;437&quot;/&gt;&lt;/object&gt;&lt;object type=&quot;3&quot; unique_id=&quot;46184&quot;&gt;&lt;property id=&quot;20148&quot; value=&quot;5&quot;/&gt;&lt;property id=&quot;20300&quot; value=&quot;Slide 6&quot;/&gt;&lt;property id=&quot;20307&quot; value=&quot;438&quot;/&gt;&lt;/object&gt;&lt;object type=&quot;3&quot; unique_id=&quot;46185&quot;&gt;&lt;property id=&quot;20148&quot; value=&quot;5&quot;/&gt;&lt;property id=&quot;20300&quot; value=&quot;Slide 7&quot;/&gt;&lt;property id=&quot;20307&quot; value=&quot;439&quot;/&gt;&lt;/object&gt;&lt;object type=&quot;3&quot; unique_id=&quot;46186&quot;&gt;&lt;property id=&quot;20148&quot; value=&quot;5&quot;/&gt;&lt;property id=&quot;20300&quot; value=&quot;Slide 8&quot;/&gt;&lt;property id=&quot;20307&quot; value=&quot;440&quot;/&gt;&lt;/object&gt;&lt;object type=&quot;3&quot; unique_id=&quot;46187&quot;&gt;&lt;property id=&quot;20148&quot; value=&quot;5&quot;/&gt;&lt;property id=&quot;20300&quot; value=&quot;Slide 9&quot;/&gt;&lt;property id=&quot;20307&quot; value=&quot;441&quot;/&gt;&lt;/object&gt;&lt;object type=&quot;3&quot; unique_id=&quot;46227&quot;&gt;&lt;property id=&quot;20148&quot; value=&quot;5&quot;/&gt;&lt;property id=&quot;20300&quot; value=&quot;Slide 15&quot;/&gt;&lt;property id=&quot;20307&quot; value=&quot;442&quot;/&gt;&lt;/object&gt;&lt;object type=&quot;3&quot; unique_id=&quot;46380&quot;&gt;&lt;property id=&quot;20148&quot; value=&quot;5&quot;/&gt;&lt;property id=&quot;20300&quot; value=&quot;Slide 3&quot;/&gt;&lt;property id=&quot;20307&quot; value=&quot;44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G(u)=e^{1-u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2040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0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H(v)=e^{4+2v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218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&#10;$\displaystyle{e^{1-u}=e/e^u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0"/>
  <p:tag name="PICTUREFILESIZE" val="1080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&#10;$\displaystyle{e^{4+2v}=e^4(e^v)(e^v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9"/>
  <p:tag name="PICTUREFILESIZE" val="1755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4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y=\sqrt{\pi}(x^4+2x)e^{2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2664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F(s)=\left(\frac{(5/e^s)+4}{s^3+4s^5}\right)&#10;\left(\frac{2s+4}{s^2e^s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0"/>
  <p:tag name="PICTUREFILESIZE" val="5264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6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\frac{7x+1}{2x+2}}$ at $(1,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2202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(x^4+x+1)e^{x}}$ at $(0,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1"/>
  <p:tag name="PICTUREFILESIZE" val="2110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4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(x^4+x+1)e^{-x}}$ at $(0,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214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h(7)=3$ {\color[rgb]{0,.8,0}and} $h'(7)=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1"/>
  <p:tag name="PICTUREFILESIZE" val="2091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f(7)=9$ {\color[rgb]{0,.8,0}and} $f'(7)=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1"/>
  <p:tag name="PICTUREFILESIZE" val="2109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g(x)=\frac{f(x)}{h(x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4"/>
  <p:tag name="PICTUREFILESIZE" val="2025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g(7)$ {\color[rgb]{1,0,1}and} $g'(7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7"/>
  <p:tag name="PICTUREFILESIZE" val="2096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u(x)=\left[f(x)\right]\left[h(x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8"/>
  <p:tag name="PICTUREFILESIZE" val="2032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u(7)$ {\color[rgb]{1,0,1}and} $u'(7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0"/>
  <p:tag name="PICTUREFILESIZE" val="2107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00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q(3)=-2$ {\color[rgb]{0,.8,0}and} $q'(3)=7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3"/>
  <p:tag name="PICTUREFILESIZE" val="2116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eft[\frac{d}{dt}\left(e^{2t}\left(q(t)\right)\right)\right]_{t:\to3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4"/>
  <p:tag name="PICTUREFILESIZE" val="3553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t}\left(\left[e^{2t}\left(q(t)\right)\right]_{t:\to3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3399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{\color{red}g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{\color{blue}f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5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s of ${\color{blue}f}$ and ${\color{red}g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1753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re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385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48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25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06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34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25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left[\frac{d}{dt}\left(&#10;[{\color{blue}f}(t)][{\color{red}g}(t)]&#10;\right)\right]_{t:\to-3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3174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left[\frac{d}{dt}\left(&#10;\frac{{\color{blue}f}(t)}{{\color{red}g}(t)}&#10;\right)\right]_{t:\to-3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337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 $f(x)=(5x^3-9x^2-4)e^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2855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frac{d}{dt}\left(&#10;\left[[{\color{blue}f}(t)][{\color{red}g}(t)]\right]_{t:\to-3}&#10;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2940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frac{d}{dt}\left(&#10;\left[\frac{{\color{blue}f}(t)}{{\color{red}g}(t)}\right]_{t:\to-3}&#10;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7"/>
  <p:tag name="PICTUREFILESIZE" val="3672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u=\frac{5x^3-9x^2-4}{e^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8"/>
  <p:tag name="PICTUREFILESIZE" val="2706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9350</TotalTime>
  <Words>11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1145</cp:revision>
  <dcterms:created xsi:type="dcterms:W3CDTF">2008-09-20T13:47:00Z</dcterms:created>
  <dcterms:modified xsi:type="dcterms:W3CDTF">2013-10-15T17:57:39Z</dcterms:modified>
</cp:coreProperties>
</file>