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3" r:id="rId2"/>
    <p:sldId id="574" r:id="rId3"/>
    <p:sldId id="580" r:id="rId4"/>
    <p:sldId id="581" r:id="rId5"/>
    <p:sldId id="582" r:id="rId6"/>
    <p:sldId id="583" r:id="rId7"/>
    <p:sldId id="584" r:id="rId8"/>
    <p:sldId id="585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656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FA7B37-A9FC-493D-B381-DB2FD6914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9B2CA-40C5-4D8E-A065-DA1996282E67}" type="slidenum">
              <a:rPr lang="en-US"/>
              <a:pPr/>
              <a:t>1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57D5-54EF-4DCD-BDE0-AFA6FC40E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3C57-6906-442E-9E8B-4424330B7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94F3-07BD-41DD-BEB5-B739262A9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8B7F-DD1B-42AC-8AA0-DA460E31C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5894-4224-4AB6-809F-1F42C0003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7A06-6AEC-4D1C-91E8-E108B1FDD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35F87-629F-461E-BA70-5323E789E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8F61A-B218-414B-86E2-F7B43717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0662-518A-440C-8503-608F2DB3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146A-098D-4BA8-B43F-FCA43C45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BBF14-91C8-42E3-A404-2B5CCD8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A791EE-8F61-4A70-8FCC-3F6B8BA6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9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tags" Target="../tags/tag21.xml"/><Relationship Id="rId21" Type="http://schemas.openxmlformats.org/officeDocument/2006/relationships/image" Target="../media/image6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5.png"/><Relationship Id="rId25" Type="http://schemas.openxmlformats.org/officeDocument/2006/relationships/image" Target="../media/image11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1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10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9.png"/><Relationship Id="rId28" Type="http://schemas.openxmlformats.org/officeDocument/2006/relationships/image" Target="../media/image22.png"/><Relationship Id="rId10" Type="http://schemas.openxmlformats.org/officeDocument/2006/relationships/tags" Target="../tags/tag28.xml"/><Relationship Id="rId19" Type="http://schemas.openxmlformats.org/officeDocument/2006/relationships/image" Target="../media/image17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6.xml"/><Relationship Id="rId21" Type="http://schemas.openxmlformats.org/officeDocument/2006/relationships/image" Target="../media/image26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9" Type="http://schemas.openxmlformats.org/officeDocument/2006/relationships/image" Target="../media/image3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9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8.png"/><Relationship Id="rId28" Type="http://schemas.openxmlformats.org/officeDocument/2006/relationships/image" Target="../media/image9.png"/><Relationship Id="rId10" Type="http://schemas.openxmlformats.org/officeDocument/2006/relationships/tags" Target="../tags/tag43.xml"/><Relationship Id="rId19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35.png"/><Relationship Id="rId26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37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34.png"/><Relationship Id="rId25" Type="http://schemas.openxmlformats.org/officeDocument/2006/relationships/image" Target="../media/image11.png"/><Relationship Id="rId2" Type="http://schemas.openxmlformats.org/officeDocument/2006/relationships/tags" Target="../tags/tag50.xml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39.png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1.png"/><Relationship Id="rId10" Type="http://schemas.openxmlformats.org/officeDocument/2006/relationships/tags" Target="../tags/tag58.xml"/><Relationship Id="rId19" Type="http://schemas.openxmlformats.org/officeDocument/2006/relationships/image" Target="../media/image3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33.png"/><Relationship Id="rId27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40.png"/><Relationship Id="rId26" Type="http://schemas.openxmlformats.org/officeDocument/2006/relationships/image" Target="../media/image42.png"/><Relationship Id="rId3" Type="http://schemas.openxmlformats.org/officeDocument/2006/relationships/tags" Target="../tags/tag65.xml"/><Relationship Id="rId21" Type="http://schemas.openxmlformats.org/officeDocument/2006/relationships/image" Target="../media/image36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11.png"/><Relationship Id="rId29" Type="http://schemas.openxmlformats.org/officeDocument/2006/relationships/image" Target="../media/image4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26.png"/><Relationship Id="rId32" Type="http://schemas.openxmlformats.org/officeDocument/2006/relationships/image" Target="../media/image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37.png"/><Relationship Id="rId28" Type="http://schemas.openxmlformats.org/officeDocument/2006/relationships/image" Target="../media/image43.png"/><Relationship Id="rId10" Type="http://schemas.openxmlformats.org/officeDocument/2006/relationships/tags" Target="../tags/tag72.xml"/><Relationship Id="rId19" Type="http://schemas.openxmlformats.org/officeDocument/2006/relationships/image" Target="../media/image41.png"/><Relationship Id="rId31" Type="http://schemas.openxmlformats.org/officeDocument/2006/relationships/image" Target="../media/image23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28.png"/><Relationship Id="rId27" Type="http://schemas.openxmlformats.org/officeDocument/2006/relationships/image" Target="../media/image39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tags" Target="../tags/tag80.xml"/><Relationship Id="rId16" Type="http://schemas.openxmlformats.org/officeDocument/2006/relationships/image" Target="../media/image49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15" Type="http://schemas.openxmlformats.org/officeDocument/2006/relationships/image" Target="../media/image48.png"/><Relationship Id="rId10" Type="http://schemas.openxmlformats.org/officeDocument/2006/relationships/tags" Target="../tags/tag88.xml"/><Relationship Id="rId19" Type="http://schemas.openxmlformats.org/officeDocument/2006/relationships/image" Target="../media/image1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tags" Target="../tags/tag91.xml"/><Relationship Id="rId21" Type="http://schemas.openxmlformats.org/officeDocument/2006/relationships/image" Target="../media/image56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tags" Target="../tags/tag9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59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tags" Target="../tags/tag98.xml"/><Relationship Id="rId19" Type="http://schemas.openxmlformats.org/officeDocument/2006/relationships/image" Target="../media/image54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49D-29DA-4307-A9B0-6E49B6CE83C0}" type="slidenum">
              <a:rPr lang="en-US"/>
              <a:pPr/>
              <a:t>1</a:t>
            </a:fld>
            <a:endParaRPr lang="en-US"/>
          </a:p>
        </p:txBody>
      </p:sp>
      <p:sp>
        <p:nvSpPr>
          <p:cNvPr id="1508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Mean Value Theorem</a:t>
            </a:r>
          </a:p>
        </p:txBody>
      </p:sp>
      <p:sp>
        <p:nvSpPr>
          <p:cNvPr id="1508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1482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423108" cy="434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1216068"/>
            <a:ext cx="7787957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790" y="2117942"/>
            <a:ext cx="6219010" cy="377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383" y="2607084"/>
            <a:ext cx="6693751" cy="377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92" y="3077834"/>
            <a:ext cx="4955786" cy="377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63" y="4799556"/>
            <a:ext cx="7502732" cy="396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35" y="4328363"/>
            <a:ext cx="7993142" cy="3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423117" cy="434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1216068"/>
            <a:ext cx="6427413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805" y="2117942"/>
            <a:ext cx="6087510" cy="37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182" y="2607084"/>
            <a:ext cx="7695595" cy="377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0" y="4328363"/>
            <a:ext cx="7294238" cy="377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21" y="4799556"/>
            <a:ext cx="5535603" cy="377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453" y="5467430"/>
            <a:ext cx="4251751" cy="850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3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3877937"/>
            <a:ext cx="7031627" cy="320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300" y="77244"/>
            <a:ext cx="4215968" cy="4162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45" y="144646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89" y="2261269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2189434"/>
            <a:ext cx="8146748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2658115"/>
            <a:ext cx="7542264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1427434"/>
            <a:ext cx="4459812" cy="377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3128866"/>
            <a:ext cx="657821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0" y="3865834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222" y="4288468"/>
            <a:ext cx="3212987" cy="283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83581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741634"/>
            <a:ext cx="6803692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4" y="4768650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148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621" y="77244"/>
            <a:ext cx="4443203" cy="416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4" y="178249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4" y="2251173"/>
            <a:ext cx="7542264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4" y="2721924"/>
            <a:ext cx="4593419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4" y="870314"/>
            <a:ext cx="6803692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247" y="3340650"/>
            <a:ext cx="4251760" cy="850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202901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66" y="1794354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3" y="483103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963832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8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598118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67183"/>
            <a:ext cx="2041809" cy="37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5" y="2644746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4441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13093"/>
            <a:ext cx="7542264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83844"/>
            <a:ext cx="4593419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2" y="544205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02" y="201476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20920"/>
            <a:ext cx="7294329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789537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404" y="875778"/>
            <a:ext cx="2270788" cy="340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740" y="266178"/>
            <a:ext cx="2872740" cy="416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eft Brace 18"/>
          <p:cNvSpPr/>
          <p:nvPr/>
        </p:nvSpPr>
        <p:spPr bwMode="auto">
          <a:xfrm>
            <a:off x="3884112" y="189978"/>
            <a:ext cx="228600" cy="10972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39" y="4178850"/>
            <a:ext cx="4251760" cy="850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379006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751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48" y="1539780"/>
            <a:ext cx="4743372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1079326"/>
            <a:ext cx="6312780" cy="34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9" y="109323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5" y="306641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065372"/>
            <a:ext cx="4271994" cy="320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618" y="4194395"/>
            <a:ext cx="6596177" cy="377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562709"/>
            <a:ext cx="6048624" cy="416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8412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063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6" y="147995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533400"/>
            <a:ext cx="7256762" cy="302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136322"/>
            <a:ext cx="7219704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1" y="964504"/>
            <a:ext cx="7539705" cy="320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2447279"/>
            <a:ext cx="7426342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45" y="2854210"/>
            <a:ext cx="4611630" cy="340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449" y="3278984"/>
            <a:ext cx="2097495" cy="377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678" y="4055724"/>
            <a:ext cx="4345036" cy="396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1" y="1375682"/>
            <a:ext cx="7048804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93" y="1816274"/>
            <a:ext cx="4554455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704" y="3698276"/>
            <a:ext cx="642984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4866658"/>
            <a:ext cx="6009405" cy="320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641" y="5261228"/>
            <a:ext cx="6689713" cy="37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962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5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10&quot;/&gt;&lt;property id=&quot;20307&quot; value=&quot;508&quot;/&gt;&lt;/object&gt;&lt;object type=&quot;3&quot; unique_id=&quot;56685&quot;&gt;&lt;property id=&quot;20148&quot; value=&quot;5&quot;/&gt;&lt;property id=&quot;20300&quot; value=&quot;Slide 26&quot;/&gt;&lt;property id=&quot;20307&quot; value=&quot;529&quot;/&gt;&lt;/object&gt;&lt;object type=&quot;3&quot; unique_id=&quot;56694&quot;&gt;&lt;property id=&quot;20148&quot; value=&quot;5&quot;/&gt;&lt;property id=&quot;20300&quot; value=&quot;Slide 24&quot;/&gt;&lt;property id=&quot;20307&quot; value=&quot;530&quot;/&gt;&lt;/object&gt;&lt;object type=&quot;3&quot; unique_id=&quot;56771&quot;&gt;&lt;property id=&quot;20148&quot; value=&quot;5&quot;/&gt;&lt;property id=&quot;20300&quot; value=&quot;Slide 3&quot;/&gt;&lt;property id=&quot;20307&quot; value=&quot;536&quot;/&gt;&lt;/object&gt;&lt;object type=&quot;3&quot; unique_id=&quot;56772&quot;&gt;&lt;property id=&quot;20148&quot; value=&quot;5&quot;/&gt;&lt;property id=&quot;20300&quot; value=&quot;Slide 4&quot;/&gt;&lt;property id=&quot;20307&quot; value=&quot;537&quot;/&gt;&lt;/object&gt;&lt;object type=&quot;3&quot; unique_id=&quot;56885&quot;&gt;&lt;property id=&quot;20148&quot; value=&quot;5&quot;/&gt;&lt;property id=&quot;20300&quot; value=&quot;Slide 5&quot;/&gt;&lt;property id=&quot;20307&quot; value=&quot;538&quot;/&gt;&lt;/object&gt;&lt;object type=&quot;3&quot; unique_id=&quot;56886&quot;&gt;&lt;property id=&quot;20148&quot; value=&quot;5&quot;/&gt;&lt;property id=&quot;20300&quot; value=&quot;Slide 6&quot;/&gt;&lt;property id=&quot;20307&quot; value=&quot;540&quot;/&gt;&lt;/object&gt;&lt;object type=&quot;3&quot; unique_id=&quot;57007&quot;&gt;&lt;property id=&quot;20148&quot; value=&quot;5&quot;/&gt;&lt;property id=&quot;20300&quot; value=&quot;Slide 15&quot;/&gt;&lt;property id=&quot;20307&quot; value=&quot;541&quot;/&gt;&lt;/object&gt;&lt;object type=&quot;3&quot; unique_id=&quot;57132&quot;&gt;&lt;property id=&quot;20148&quot; value=&quot;5&quot;/&gt;&lt;property id=&quot;20300&quot; value=&quot;Slide 17&quot;/&gt;&lt;property id=&quot;20307&quot; value=&quot;543&quot;/&gt;&lt;/object&gt;&lt;object type=&quot;3&quot; unique_id=&quot;57218&quot;&gt;&lt;property id=&quot;20148&quot; value=&quot;5&quot;/&gt;&lt;property id=&quot;20300&quot; value=&quot;Slide 2&quot;/&gt;&lt;property id=&quot;20307&quot; value=&quot;544&quot;/&gt;&lt;/object&gt;&lt;object type=&quot;3&quot; unique_id=&quot;57270&quot;&gt;&lt;property id=&quot;20148&quot; value=&quot;5&quot;/&gt;&lt;property id=&quot;20300&quot; value=&quot;Slide 16&quot;/&gt;&lt;property id=&quot;20307&quot; value=&quot;545&quot;/&gt;&lt;/object&gt;&lt;object type=&quot;3&quot; unique_id=&quot;57442&quot;&gt;&lt;property id=&quot;20148&quot; value=&quot;5&quot;/&gt;&lt;property id=&quot;20300&quot; value=&quot;Slide 8&quot;/&gt;&lt;property id=&quot;20307&quot; value=&quot;546&quot;/&gt;&lt;/object&gt;&lt;object type=&quot;3&quot; unique_id=&quot;57533&quot;&gt;&lt;property id=&quot;20148&quot; value=&quot;5&quot;/&gt;&lt;property id=&quot;20300&quot; value=&quot;Slide 9&quot;/&gt;&lt;property id=&quot;20307&quot; value=&quot;547&quot;/&gt;&lt;/object&gt;&lt;object type=&quot;3&quot; unique_id=&quot;57800&quot;&gt;&lt;property id=&quot;20148&quot; value=&quot;5&quot;/&gt;&lt;property id=&quot;20300&quot; value=&quot;Slide 7&quot;/&gt;&lt;property id=&quot;20307&quot; value=&quot;548&quot;/&gt;&lt;/object&gt;&lt;object type=&quot;3&quot; unique_id=&quot;57901&quot;&gt;&lt;property id=&quot;20148&quot; value=&quot;5&quot;/&gt;&lt;property id=&quot;20300&quot; value=&quot;Slide 12&quot;/&gt;&lt;property id=&quot;20307&quot; value=&quot;549&quot;/&gt;&lt;/object&gt;&lt;object type=&quot;3&quot; unique_id=&quot;57965&quot;&gt;&lt;property id=&quot;20148&quot; value=&quot;5&quot;/&gt;&lt;property id=&quot;20300&quot; value=&quot;Slide 13&quot;/&gt;&lt;property id=&quot;20307&quot; value=&quot;550&quot;/&gt;&lt;/object&gt;&lt;object type=&quot;3&quot; unique_id=&quot;57988&quot;&gt;&lt;property id=&quot;20148&quot; value=&quot;5&quot;/&gt;&lt;property id=&quot;20300&quot; value=&quot;Slide 14&quot;/&gt;&lt;property id=&quot;20307&quot; value=&quot;551&quot;/&gt;&lt;/object&gt;&lt;object type=&quot;3&quot; unique_id=&quot;58081&quot;&gt;&lt;property id=&quot;20148&quot; value=&quot;5&quot;/&gt;&lt;property id=&quot;20300&quot; value=&quot;Slide 22&quot;/&gt;&lt;property id=&quot;20307&quot; value=&quot;552&quot;/&gt;&lt;/object&gt;&lt;object type=&quot;3&quot; unique_id=&quot;58299&quot;&gt;&lt;property id=&quot;20148&quot; value=&quot;5&quot;/&gt;&lt;property id=&quot;20300&quot; value=&quot;Slide 21&quot;/&gt;&lt;property id=&quot;20307&quot; value=&quot;554&quot;/&gt;&lt;/object&gt;&lt;object type=&quot;3&quot; unique_id=&quot;58456&quot;&gt;&lt;property id=&quot;20148&quot; value=&quot;5&quot;/&gt;&lt;property id=&quot;20300&quot; value=&quot;Slide 19&quot;/&gt;&lt;property id=&quot;20307&quot; value=&quot;555&quot;/&gt;&lt;/object&gt;&lt;object type=&quot;3&quot; unique_id=&quot;58538&quot;&gt;&lt;property id=&quot;20148&quot; value=&quot;5&quot;/&gt;&lt;property id=&quot;20300&quot; value=&quot;Slide 20&quot;/&gt;&lt;property id=&quot;20307&quot; value=&quot;556&quot;/&gt;&lt;/object&gt;&lt;object type=&quot;3&quot; unique_id=&quot;58900&quot;&gt;&lt;property id=&quot;20148&quot; value=&quot;5&quot;/&gt;&lt;property id=&quot;20300&quot; value=&quot;Slide 23&quot;/&gt;&lt;property id=&quot;20307&quot; value=&quot;557&quot;/&gt;&lt;/object&gt;&lt;object type=&quot;3&quot; unique_id=&quot;59181&quot;&gt;&lt;property id=&quot;20148&quot; value=&quot;5&quot;/&gt;&lt;property id=&quot;20300&quot; value=&quot;Slide 27&quot;/&gt;&lt;property id=&quot;20307&quot; value=&quot;558&quot;/&gt;&lt;/object&gt;&lt;object type=&quot;3&quot; unique_id=&quot;59182&quot;&gt;&lt;property id=&quot;20148&quot; value=&quot;5&quot;/&gt;&lt;property id=&quot;20300&quot; value=&quot;Slide 28&quot;/&gt;&lt;property id=&quot;20307&quot; value=&quot;559&quot;/&gt;&lt;/object&gt;&lt;object type=&quot;3&quot; unique_id=&quot;59183&quot;&gt;&lt;property id=&quot;20148&quot; value=&quot;5&quot;/&gt;&lt;property id=&quot;20300&quot; value=&quot;Slide 29&quot;/&gt;&lt;property id=&quot;20307&quot; value=&quot;560&quot;/&gt;&lt;/object&gt;&lt;object type=&quot;3&quot; unique_id=&quot;59184&quot;&gt;&lt;property id=&quot;20148&quot; value=&quot;5&quot;/&gt;&lt;property id=&quot;20300&quot; value=&quot;Slide 30&quot;/&gt;&lt;property id=&quot;20307&quot; value=&quot;561&quot;/&gt;&lt;/object&gt;&lt;object type=&quot;3&quot; unique_id=&quot;59281&quot;&gt;&lt;property id=&quot;20148&quot; value=&quot;5&quot;/&gt;&lt;property id=&quot;20300&quot; value=&quot;Slide 18&quot;/&gt;&lt;property id=&quot;20307&quot; value=&quot;562&quot;/&gt;&lt;/object&gt;&lt;object type=&quot;3&quot; unique_id=&quot;106548&quot;&gt;&lt;property id=&quot;20148&quot; value=&quot;5&quot;/&gt;&lt;property id=&quot;20300&quot; value=&quot;Slide 32&quot;/&gt;&lt;property id=&quot;20307&quot; value=&quot;569&quot;/&gt;&lt;/object&gt;&lt;object type=&quot;3&quot; unique_id=&quot;107746&quot;&gt;&lt;property id=&quot;20148&quot; value=&quot;5&quot;/&gt;&lt;property id=&quot;20300&quot; value=&quot;Slide 25&quot;/&gt;&lt;property id=&quot;20307&quot; value=&quot;570&quot;/&gt;&lt;/object&gt;&lt;object type=&quot;3&quot; unique_id=&quot;108003&quot;&gt;&lt;property id=&quot;20148&quot; value=&quot;5&quot;/&gt;&lt;property id=&quot;20300&quot; value=&quot;Slide 31&quot;/&gt;&lt;property id=&quot;20307&quot; value=&quot;571&quot;/&gt;&lt;/object&gt;&lt;object type=&quot;3&quot; unique_id=&quot;108169&quot;&gt;&lt;property id=&quot;20148&quot; value=&quot;5&quot;/&gt;&lt;property id=&quot;20300&quot; value=&quot;Slide 11&quot;/&gt;&lt;property id=&quot;20307&quot; value=&quot;572&quot;/&gt;&lt;/object&gt;&lt;object type=&quot;3&quot; unique_id=&quot;108204&quot;&gt;&lt;property id=&quot;20148&quot; value=&quot;5&quot;/&gt;&lt;property id=&quot;20300&quot; value=&quot;Slide 1&quot;/&gt;&lt;property id=&quot;20307&quot; value=&quot;5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that $f$ is differentiable on $(1,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0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se constraints, {\color{blue}what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54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rgest possible value for $f(5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2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i)} that $f(1)=f(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4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1,5)$&#10;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0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Rolle's Th'm for $f$ on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0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4-3x+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MVT on the interval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1,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3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that $f$ is differentiable on $(1,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8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the MVT for $f$ on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1,5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8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5)]-[f(1)]}{5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8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8+|x-4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9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Rolle's Th'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9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3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(3)=f(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94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3,5)$ 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3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lle's Theor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3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8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x+|x-4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98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3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3,5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0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3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8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5)]-[f(3)]}{5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42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4-6x+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28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3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3,5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0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Rolle's Theorem on the interval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93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differentiable on $(3,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12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9$, {\color[rgb]{0,.8,0}if}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3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$, {\color[rgb]{0,.8,0}if} $3\le x&lt;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5)]-[f(3)]}{5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42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1,5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6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ly one real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06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2x+6+\sin x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1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ny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most one real solution on $[2,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54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x^3-11x+c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55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$100$ mile marker on some roa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699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oon on some day, a certain ca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7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limit on the road is $35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9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denote the position of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0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hours after noon;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2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t\in[0,5],\quad f'(t)\le3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river drives the car for five hou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eying the speed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8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14382</TotalTime>
  <Words>14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1724</cp:revision>
  <dcterms:created xsi:type="dcterms:W3CDTF">2008-09-20T13:47:00Z</dcterms:created>
  <dcterms:modified xsi:type="dcterms:W3CDTF">2013-10-15T17:57:13Z</dcterms:modified>
</cp:coreProperties>
</file>