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57" r:id="rId2"/>
    <p:sldId id="658" r:id="rId3"/>
    <p:sldId id="663" r:id="rId4"/>
    <p:sldId id="661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8490F1D8-60FE-4121-8BB3-A27E4E2A9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92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5D756-A6AF-4793-9B19-06539B69775F}" type="slidenum">
              <a:rPr lang="en-US"/>
              <a:pPr/>
              <a:t>1</a:t>
            </a:fld>
            <a:endParaRPr lang="en-US"/>
          </a:p>
        </p:txBody>
      </p:sp>
      <p:sp>
        <p:nvSpPr>
          <p:cNvPr id="164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2FCA2-2334-4697-B7C9-2FB5A8D93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5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CB68F-215D-4AEC-AEB6-ED576C704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2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69BF5-9B65-42D9-936F-1A249F023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8978A-E807-4F2D-97B8-D4DCFFF5E6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2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DBF3-5EE5-4D99-A520-FA2DBB5F62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3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CBEE-91D1-46BE-A1A4-1BAB70B8B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D922F-C509-4AD3-B2B0-495B747704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3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BE4E-9425-4AF6-B933-30077764F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8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FF008-9318-4731-B7B5-34EB49EC2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2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09AB5-D7DA-4B8F-AC67-570C653593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D006-7DA3-4E3D-9937-0D8260ACD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665EC-A459-4465-B109-85856A8775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7.png"/><Relationship Id="rId3" Type="http://schemas.openxmlformats.org/officeDocument/2006/relationships/tags" Target="../tags/tag6.xml"/><Relationship Id="rId21" Type="http://schemas.openxmlformats.org/officeDocument/2006/relationships/image" Target="../media/image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6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0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4.png"/><Relationship Id="rId28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3.png"/><Relationship Id="rId27" Type="http://schemas.openxmlformats.org/officeDocument/2006/relationships/image" Target="../media/image8.png"/><Relationship Id="rId30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15.png"/><Relationship Id="rId3" Type="http://schemas.openxmlformats.org/officeDocument/2006/relationships/tags" Target="../tags/tag25.xml"/><Relationship Id="rId21" Type="http://schemas.openxmlformats.org/officeDocument/2006/relationships/image" Target="../media/image11.png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image" Target="../media/image14.png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image" Target="../media/image10.png"/><Relationship Id="rId29" Type="http://schemas.openxmlformats.org/officeDocument/2006/relationships/image" Target="../media/image18.png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3.png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image" Target="../media/image4.png"/><Relationship Id="rId28" Type="http://schemas.openxmlformats.org/officeDocument/2006/relationships/image" Target="../media/image17.png"/><Relationship Id="rId10" Type="http://schemas.openxmlformats.org/officeDocument/2006/relationships/tags" Target="../tags/tag32.xml"/><Relationship Id="rId19" Type="http://schemas.openxmlformats.org/officeDocument/2006/relationships/image" Target="../media/image9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image" Target="../media/image12.png"/><Relationship Id="rId27" Type="http://schemas.openxmlformats.org/officeDocument/2006/relationships/image" Target="../media/image16.png"/><Relationship Id="rId30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image" Target="../media/image25.png"/><Relationship Id="rId3" Type="http://schemas.openxmlformats.org/officeDocument/2006/relationships/tags" Target="../tags/tag42.xml"/><Relationship Id="rId21" Type="http://schemas.openxmlformats.org/officeDocument/2006/relationships/image" Target="../media/image20.png"/><Relationship Id="rId34" Type="http://schemas.openxmlformats.org/officeDocument/2006/relationships/image" Target="../media/image1.png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image" Target="../media/image24.png"/><Relationship Id="rId33" Type="http://schemas.openxmlformats.org/officeDocument/2006/relationships/image" Target="../media/image18.png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tags" Target="../tags/tag49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0.png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160B-A598-42B9-9557-39613AD6FC9F}" type="slidenum">
              <a:rPr lang="en-US"/>
              <a:pPr/>
              <a:t>1</a:t>
            </a:fld>
            <a:endParaRPr lang="en-US"/>
          </a:p>
        </p:txBody>
      </p:sp>
      <p:sp>
        <p:nvSpPr>
          <p:cNvPr id="1643522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52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Newton’s method</a:t>
            </a:r>
          </a:p>
        </p:txBody>
      </p:sp>
      <p:sp>
        <p:nvSpPr>
          <p:cNvPr id="1643524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5" y="4515075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810" y="4415201"/>
            <a:ext cx="5499581" cy="377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11" y="4958037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8" y="231018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21" y="2209800"/>
            <a:ext cx="6482686" cy="4161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11" y="2752970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01" y="165100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21" y="64718"/>
            <a:ext cx="6482295" cy="4161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607888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837133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386699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632066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181632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486984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036550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07043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897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45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742141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291707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474792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024358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9" y="177800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033" y="70800"/>
            <a:ext cx="6483470" cy="4162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621096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2407049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15" y="2312749"/>
            <a:ext cx="5499581" cy="377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101" y="2875745"/>
            <a:ext cx="7842948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4745748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8748" y="4635500"/>
            <a:ext cx="7408070" cy="4535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3979" y="5185199"/>
            <a:ext cx="4233021" cy="3401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281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040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5579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195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93952" name="Picture 89395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77" y="3530092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4226515"/>
            <a:ext cx="7688609" cy="4534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5653975"/>
            <a:ext cx="7917164" cy="3401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81" y="13843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7070" y="1371600"/>
            <a:ext cx="5611936" cy="3208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7070" y="1781483"/>
            <a:ext cx="4231424" cy="3400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7070" y="2224475"/>
            <a:ext cx="6214938" cy="3400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7070" y="2656305"/>
            <a:ext cx="6574255" cy="377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870" y="3279648"/>
            <a:ext cx="5518102" cy="850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4750391"/>
            <a:ext cx="7537552" cy="3593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5184250"/>
            <a:ext cx="7747486" cy="3594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82" y="11377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585" y="113778"/>
            <a:ext cx="7405835" cy="320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535665"/>
            <a:ext cx="4231767" cy="340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09823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74845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317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341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19&quot;/&gt;&lt;property id=&quot;20307&quot; value=&quot;597&quot;/&gt;&lt;/object&gt;&lt;object type=&quot;3&quot; unique_id=&quot;64600&quot;&gt;&lt;property id=&quot;20148&quot; value=&quot;5&quot;/&gt;&lt;property id=&quot;20300&quot; value=&quot;Slide 2&quot;/&gt;&lt;property id=&quot;20307&quot; value=&quot;637&quot;/&gt;&lt;/object&gt;&lt;object type=&quot;3&quot; unique_id=&quot;105360&quot;&gt;&lt;property id=&quot;20148&quot; value=&quot;5&quot;/&gt;&lt;property id=&quot;20300&quot; value=&quot;Slide 21&quot;/&gt;&lt;property id=&quot;20307&quot; value=&quot;638&quot;/&gt;&lt;/object&gt;&lt;object type=&quot;3&quot; unique_id=&quot;105406&quot;&gt;&lt;property id=&quot;20148&quot; value=&quot;5&quot;/&gt;&lt;property id=&quot;20300&quot; value=&quot;Slide 3&quot;/&gt;&lt;property id=&quot;20307&quot; value=&quot;639&quot;/&gt;&lt;/object&gt;&lt;object type=&quot;3&quot; unique_id=&quot;105457&quot;&gt;&lt;property id=&quot;20148&quot; value=&quot;5&quot;/&gt;&lt;property id=&quot;20300&quot; value=&quot;Slide 4&quot;/&gt;&lt;property id=&quot;20307&quot; value=&quot;640&quot;/&gt;&lt;/object&gt;&lt;object type=&quot;3&quot; unique_id=&quot;105458&quot;&gt;&lt;property id=&quot;20148&quot; value=&quot;5&quot;/&gt;&lt;property id=&quot;20300&quot; value=&quot;Slide 5&quot;/&gt;&lt;property id=&quot;20307&quot; value=&quot;641&quot;/&gt;&lt;/object&gt;&lt;object type=&quot;3&quot; unique_id=&quot;105495&quot;&gt;&lt;property id=&quot;20148&quot; value=&quot;5&quot;/&gt;&lt;property id=&quot;20300&quot; value=&quot;Slide 6&quot;/&gt;&lt;property id=&quot;20307&quot; value=&quot;642&quot;/&gt;&lt;/object&gt;&lt;object type=&quot;3&quot; unique_id=&quot;105496&quot;&gt;&lt;property id=&quot;20148&quot; value=&quot;5&quot;/&gt;&lt;property id=&quot;20300&quot; value=&quot;Slide 7&quot;/&gt;&lt;property id=&quot;20307&quot; value=&quot;643&quot;/&gt;&lt;/object&gt;&lt;object type=&quot;3&quot; unique_id=&quot;105497&quot;&gt;&lt;property id=&quot;20148&quot; value=&quot;5&quot;/&gt;&lt;property id=&quot;20300&quot; value=&quot;Slide 8&quot;/&gt;&lt;property id=&quot;20307&quot; value=&quot;644&quot;/&gt;&lt;/object&gt;&lt;object type=&quot;3&quot; unique_id=&quot;105528&quot;&gt;&lt;property id=&quot;20148&quot; value=&quot;5&quot;/&gt;&lt;property id=&quot;20300&quot; value=&quot;Slide 9&quot;/&gt;&lt;property id=&quot;20307&quot; value=&quot;645&quot;/&gt;&lt;/object&gt;&lt;object type=&quot;3&quot; unique_id=&quot;105529&quot;&gt;&lt;property id=&quot;20148&quot; value=&quot;5&quot;/&gt;&lt;property id=&quot;20300&quot; value=&quot;Slide 10&quot;/&gt;&lt;property id=&quot;20307&quot; value=&quot;646&quot;/&gt;&lt;/object&gt;&lt;object type=&quot;3&quot; unique_id=&quot;105768&quot;&gt;&lt;property id=&quot;20148&quot; value=&quot;5&quot;/&gt;&lt;property id=&quot;20300&quot; value=&quot;Slide 12&quot;/&gt;&lt;property id=&quot;20307&quot; value=&quot;647&quot;/&gt;&lt;/object&gt;&lt;object type=&quot;3&quot; unique_id=&quot;105823&quot;&gt;&lt;property id=&quot;20148&quot; value=&quot;5&quot;/&gt;&lt;property id=&quot;20300&quot; value=&quot;Slide 11&quot;/&gt;&lt;property id=&quot;20307&quot; value=&quot;648&quot;/&gt;&lt;/object&gt;&lt;object type=&quot;3&quot; unique_id=&quot;105976&quot;&gt;&lt;property id=&quot;20148&quot; value=&quot;5&quot;/&gt;&lt;property id=&quot;20300&quot; value=&quot;Slide 13&quot;/&gt;&lt;property id=&quot;20307&quot; value=&quot;649&quot;/&gt;&lt;/object&gt;&lt;object type=&quot;3&quot; unique_id=&quot;106097&quot;&gt;&lt;property id=&quot;20148&quot; value=&quot;5&quot;/&gt;&lt;property id=&quot;20300&quot; value=&quot;Slide 14&quot;/&gt;&lt;property id=&quot;20307&quot; value=&quot;650&quot;/&gt;&lt;/object&gt;&lt;object type=&quot;3&quot; unique_id=&quot;106098&quot;&gt;&lt;property id=&quot;20148&quot; value=&quot;5&quot;/&gt;&lt;property id=&quot;20300&quot; value=&quot;Slide 15&quot;/&gt;&lt;property id=&quot;20307&quot; value=&quot;651&quot;/&gt;&lt;/object&gt;&lt;object type=&quot;3&quot; unique_id=&quot;106099&quot;&gt;&lt;property id=&quot;20148&quot; value=&quot;5&quot;/&gt;&lt;property id=&quot;20300&quot; value=&quot;Slide 16&quot;/&gt;&lt;property id=&quot;20307&quot; value=&quot;652&quot;/&gt;&lt;/object&gt;&lt;object type=&quot;3&quot; unique_id=&quot;106100&quot;&gt;&lt;property id=&quot;20148&quot; value=&quot;5&quot;/&gt;&lt;property id=&quot;20300&quot; value=&quot;Slide 17&quot;/&gt;&lt;property id=&quot;20307&quot; value=&quot;653&quot;/&gt;&lt;/object&gt;&lt;object type=&quot;3&quot; unique_id=&quot;106173&quot;&gt;&lt;property id=&quot;20148&quot; value=&quot;5&quot;/&gt;&lt;property id=&quot;20300&quot; value=&quot;Slide 18&quot;/&gt;&lt;property id=&quot;20307&quot; value=&quot;654&quot;/&gt;&lt;/object&gt;&lt;object type=&quot;3&quot; unique_id=&quot;106324&quot;&gt;&lt;property id=&quot;20148&quot; value=&quot;5&quot;/&gt;&lt;property id=&quot;20300&quot; value=&quot;Slide 20&quot;/&gt;&lt;property id=&quot;20307&quot; value=&quot;655&quot;/&gt;&lt;/object&gt;&lt;object type=&quot;3&quot; unique_id=&quot;106348&quot;&gt;&lt;property id=&quot;20148&quot; value=&quot;5&quot;/&gt;&lt;property id=&quot;20300&quot; value=&quot;Slide 22&quot;/&gt;&lt;property id=&quot;20307&quot; value=&quot;656&quot;/&gt;&lt;/object&gt;&lt;object type=&quot;3&quot; unique_id=&quot;106373&quot;&gt;&lt;property id=&quot;20148&quot; value=&quot;5&quot;/&gt;&lt;property id=&quot;20300&quot; value=&quot;Slide 1&quot;/&gt;&lt;property id=&quot;20307&quot; value=&quot;65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9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2x^3+x-3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367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2x^5+x-3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36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9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2-9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070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-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290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Newton's method, {\color[rgb]{1,0,1}calculate} $\sqrt[3]{9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3333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2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9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t_1:=\sqrt{3}/3$. Starting with this initia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7"/>
  <p:tag name="PICTUREFILESIZE" val="4308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icture, to illustrate what is happen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9"/>
  <p:tag name="PICTUREFILESIZE" val="3108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0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solution to $\tan x=4x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7"/>
  <p:tag name="PICTUREFILESIZE" val="2014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8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y applying Newton's method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623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f(x)=4x-(\tan x)$, with $x_1=1.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8"/>
  <p:tag name="PICTUREFILESIZE" val="2381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\displaystyle{\frac{t}{1+t^2}=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3460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uess $t_1$, {\color[rgb]{1,0,1}compute} the next six guesse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3565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t_2,\ldots,t_7$, using Newton's method. {\color[rgb]{1,0,1}Dra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0"/>
  <p:tag name="PICTUREFILESIZE" val="4169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unique solution to $4x=\cos x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2712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2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4-5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058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7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2x^3+x-4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367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15617</TotalTime>
  <Words>8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1809</cp:revision>
  <dcterms:created xsi:type="dcterms:W3CDTF">2008-09-20T13:47:00Z</dcterms:created>
  <dcterms:modified xsi:type="dcterms:W3CDTF">2013-10-15T17:59:26Z</dcterms:modified>
</cp:coreProperties>
</file>