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780" r:id="rId2"/>
    <p:sldId id="781" r:id="rId3"/>
    <p:sldId id="792" r:id="rId4"/>
    <p:sldId id="794" r:id="rId5"/>
    <p:sldId id="793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06" autoAdjust="0"/>
    <p:restoredTop sz="98866" autoAdjust="0"/>
  </p:normalViewPr>
  <p:slideViewPr>
    <p:cSldViewPr>
      <p:cViewPr varScale="1">
        <p:scale>
          <a:sx n="78" d="100"/>
          <a:sy n="78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fld id="{909B760B-809C-4454-BAA1-4E4A657DB2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579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46A63-99E8-4E4D-A24A-0BD1C477A231}" type="slidenum">
              <a:rPr lang="en-US"/>
              <a:pPr/>
              <a:t>1</a:t>
            </a:fld>
            <a:endParaRPr lang="en-US"/>
          </a:p>
        </p:txBody>
      </p:sp>
      <p:sp>
        <p:nvSpPr>
          <p:cNvPr id="191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AB9A3-7F0F-4C41-9BAC-AE6E3EEC55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82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A37C1-DF4B-4041-83CA-5598E4D30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9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0FC32-DD26-4E27-A85A-8C23E7DD7A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2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81F0D-FD60-4780-8B30-9994686818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58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1C94F-BCC5-48AB-96E7-7C8376D53C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0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9A7D2-2A94-4C01-BDBE-1DE7A3A21E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4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056F4-E2AF-454A-978A-CADE1EDD4F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5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4FE9E-5C41-43F6-A7E7-6D58F7764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40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ABF9D-C015-404A-9A9E-82CB76699A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6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715E31-2A34-479D-ACCB-5E9580C9EF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9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5A6F34-0A8B-4AD8-9AF0-B1E0BBDC79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9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F95CB7B-0899-48F1-A891-AB98EC0D69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4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12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3.png"/><Relationship Id="rId33" Type="http://schemas.openxmlformats.org/officeDocument/2006/relationships/image" Target="../media/image11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7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2.png"/><Relationship Id="rId32" Type="http://schemas.openxmlformats.org/officeDocument/2006/relationships/image" Target="../media/image10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slideLayout" Target="../slideLayouts/slideLayout2.xml"/><Relationship Id="rId28" Type="http://schemas.openxmlformats.org/officeDocument/2006/relationships/image" Target="../media/image6.png"/><Relationship Id="rId36" Type="http://schemas.openxmlformats.org/officeDocument/2006/relationships/image" Target="../media/image1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9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tags" Target="../tags/tag25.xml"/><Relationship Id="rId27" Type="http://schemas.openxmlformats.org/officeDocument/2006/relationships/image" Target="../media/image5.png"/><Relationship Id="rId30" Type="http://schemas.openxmlformats.org/officeDocument/2006/relationships/image" Target="../media/image8.png"/><Relationship Id="rId35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image" Target="../media/image19.png"/><Relationship Id="rId3" Type="http://schemas.openxmlformats.org/officeDocument/2006/relationships/tags" Target="../tags/tag28.xml"/><Relationship Id="rId21" Type="http://schemas.openxmlformats.org/officeDocument/2006/relationships/image" Target="../media/image14.png"/><Relationship Id="rId7" Type="http://schemas.openxmlformats.org/officeDocument/2006/relationships/tags" Target="../tags/tag32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image" Target="../media/image18.png"/><Relationship Id="rId33" Type="http://schemas.openxmlformats.org/officeDocument/2006/relationships/image" Target="../media/image1.png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slideLayout" Target="../slideLayouts/slideLayout2.xml"/><Relationship Id="rId29" Type="http://schemas.openxmlformats.org/officeDocument/2006/relationships/image" Target="../media/image22.png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image" Target="../media/image17.png"/><Relationship Id="rId32" Type="http://schemas.openxmlformats.org/officeDocument/2006/relationships/image" Target="../media/image25.png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image" Target="../media/image16.png"/><Relationship Id="rId28" Type="http://schemas.openxmlformats.org/officeDocument/2006/relationships/image" Target="../media/image21.png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image" Target="../media/image24.png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image" Target="../media/image15.png"/><Relationship Id="rId27" Type="http://schemas.openxmlformats.org/officeDocument/2006/relationships/image" Target="../media/image20.png"/><Relationship Id="rId30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13" Type="http://schemas.openxmlformats.org/officeDocument/2006/relationships/tags" Target="../tags/tag57.xml"/><Relationship Id="rId18" Type="http://schemas.openxmlformats.org/officeDocument/2006/relationships/image" Target="../media/image26.png"/><Relationship Id="rId26" Type="http://schemas.openxmlformats.org/officeDocument/2006/relationships/image" Target="../media/image34.png"/><Relationship Id="rId3" Type="http://schemas.openxmlformats.org/officeDocument/2006/relationships/tags" Target="../tags/tag47.xml"/><Relationship Id="rId21" Type="http://schemas.openxmlformats.org/officeDocument/2006/relationships/image" Target="../media/image29.png"/><Relationship Id="rId7" Type="http://schemas.openxmlformats.org/officeDocument/2006/relationships/tags" Target="../tags/tag51.xml"/><Relationship Id="rId12" Type="http://schemas.openxmlformats.org/officeDocument/2006/relationships/tags" Target="../tags/tag56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33.png"/><Relationship Id="rId2" Type="http://schemas.openxmlformats.org/officeDocument/2006/relationships/tags" Target="../tags/tag46.xml"/><Relationship Id="rId16" Type="http://schemas.openxmlformats.org/officeDocument/2006/relationships/tags" Target="../tags/tag60.xml"/><Relationship Id="rId20" Type="http://schemas.openxmlformats.org/officeDocument/2006/relationships/image" Target="../media/image28.png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24" Type="http://schemas.openxmlformats.org/officeDocument/2006/relationships/image" Target="../media/image32.png"/><Relationship Id="rId5" Type="http://schemas.openxmlformats.org/officeDocument/2006/relationships/tags" Target="../tags/tag49.xml"/><Relationship Id="rId15" Type="http://schemas.openxmlformats.org/officeDocument/2006/relationships/tags" Target="../tags/tag59.xml"/><Relationship Id="rId23" Type="http://schemas.openxmlformats.org/officeDocument/2006/relationships/image" Target="../media/image31.png"/><Relationship Id="rId28" Type="http://schemas.openxmlformats.org/officeDocument/2006/relationships/image" Target="../media/image1.png"/><Relationship Id="rId10" Type="http://schemas.openxmlformats.org/officeDocument/2006/relationships/tags" Target="../tags/tag54.xml"/><Relationship Id="rId19" Type="http://schemas.openxmlformats.org/officeDocument/2006/relationships/image" Target="../media/image27.png"/><Relationship Id="rId4" Type="http://schemas.openxmlformats.org/officeDocument/2006/relationships/tags" Target="../tags/tag48.xml"/><Relationship Id="rId9" Type="http://schemas.openxmlformats.org/officeDocument/2006/relationships/tags" Target="../tags/tag53.xml"/><Relationship Id="rId14" Type="http://schemas.openxmlformats.org/officeDocument/2006/relationships/tags" Target="../tags/tag58.xml"/><Relationship Id="rId22" Type="http://schemas.openxmlformats.org/officeDocument/2006/relationships/image" Target="../media/image30.png"/><Relationship Id="rId27" Type="http://schemas.openxmlformats.org/officeDocument/2006/relationships/image" Target="../media/image3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image" Target="../media/image35.png"/><Relationship Id="rId26" Type="http://schemas.openxmlformats.org/officeDocument/2006/relationships/image" Target="../media/image40.png"/><Relationship Id="rId3" Type="http://schemas.openxmlformats.org/officeDocument/2006/relationships/tags" Target="../tags/tag63.xml"/><Relationship Id="rId21" Type="http://schemas.openxmlformats.org/officeDocument/2006/relationships/image" Target="../media/image38.png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34.png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image" Target="../media/image37.png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image" Target="../media/image32.png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image" Target="../media/image27.png"/><Relationship Id="rId28" Type="http://schemas.openxmlformats.org/officeDocument/2006/relationships/image" Target="../media/image1.png"/><Relationship Id="rId10" Type="http://schemas.openxmlformats.org/officeDocument/2006/relationships/tags" Target="../tags/tag70.xml"/><Relationship Id="rId19" Type="http://schemas.openxmlformats.org/officeDocument/2006/relationships/image" Target="../media/image36.png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image" Target="../media/image39.png"/><Relationship Id="rId27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ACB40-D3DF-411C-96A1-B4BED88B0777}" type="slidenum">
              <a:rPr lang="en-US"/>
              <a:pPr/>
              <a:t>1</a:t>
            </a:fld>
            <a:endParaRPr lang="en-US"/>
          </a:p>
        </p:txBody>
      </p:sp>
      <p:sp>
        <p:nvSpPr>
          <p:cNvPr id="1917954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17955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dirty="0"/>
              <a:t>CALCULUS</a:t>
            </a:r>
          </a:p>
          <a:p>
            <a:pPr algn="ctr"/>
            <a:r>
              <a:rPr lang="en-US" sz="2400" dirty="0"/>
              <a:t>Integration by </a:t>
            </a:r>
            <a:r>
              <a:rPr lang="en-US" sz="2400" dirty="0" smtClean="0"/>
              <a:t>substitution:</a:t>
            </a:r>
          </a:p>
          <a:p>
            <a:pPr algn="ctr"/>
            <a:r>
              <a:rPr lang="en-US" sz="2400" dirty="0"/>
              <a:t>P</a:t>
            </a:r>
            <a:r>
              <a:rPr lang="en-US" sz="2400" dirty="0" smtClean="0"/>
              <a:t>roblems</a:t>
            </a:r>
            <a:endParaRPr lang="en-US" sz="2400" dirty="0"/>
          </a:p>
        </p:txBody>
      </p:sp>
      <p:sp>
        <p:nvSpPr>
          <p:cNvPr id="1917956" name="Rectangle 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3546" y="3659669"/>
            <a:ext cx="1171245" cy="30273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584" y="234131"/>
            <a:ext cx="1416899" cy="2833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4543" y="292373"/>
            <a:ext cx="302649" cy="207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4393" y="1560904"/>
            <a:ext cx="303027" cy="2837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923480"/>
            <a:ext cx="6820119" cy="3400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25052"/>
            <a:ext cx="5459613" cy="7559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0899" y="1558238"/>
            <a:ext cx="7064501" cy="3592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581" y="2344767"/>
            <a:ext cx="1416902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2135688"/>
            <a:ext cx="6140036" cy="75602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3034116"/>
            <a:ext cx="7028043" cy="4341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4359" y="2403009"/>
            <a:ext cx="302649" cy="207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4209" y="3671540"/>
            <a:ext cx="303027" cy="2837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0715" y="3668874"/>
            <a:ext cx="7064501" cy="3592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578" y="4527427"/>
            <a:ext cx="1416905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400" y="4178474"/>
            <a:ext cx="4326641" cy="94422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4361" y="4585669"/>
            <a:ext cx="302649" cy="2074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4211" y="5854200"/>
            <a:ext cx="303027" cy="2837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0717" y="5851534"/>
            <a:ext cx="7064501" cy="3592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3" name="Picture 893952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7582" y="5216776"/>
            <a:ext cx="7008429" cy="6041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82498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629422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0768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660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20" y="259183"/>
            <a:ext cx="1416902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50104"/>
            <a:ext cx="3741531" cy="7562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17" y="1345573"/>
            <a:ext cx="1416905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1136423"/>
            <a:ext cx="4364035" cy="7560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14" y="2460320"/>
            <a:ext cx="1416908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2251185"/>
            <a:ext cx="5403826" cy="75610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14" y="3649561"/>
            <a:ext cx="1416908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8" name="Picture 4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11" y="4865120"/>
            <a:ext cx="1416911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4560146"/>
            <a:ext cx="4420283" cy="8500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08" y="6078108"/>
            <a:ext cx="1416914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545" y="3440519"/>
            <a:ext cx="7612407" cy="75591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9" name="Picture 48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01728" y="5873467"/>
            <a:ext cx="5647396" cy="7559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41497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92959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155889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50037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625637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34444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597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23" y="346865"/>
            <a:ext cx="1643609" cy="2833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4142" y="62630"/>
            <a:ext cx="3948271" cy="85018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20" y="1775140"/>
            <a:ext cx="1643612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3950" y="2914637"/>
            <a:ext cx="6349068" cy="9444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7" y="3227332"/>
            <a:ext cx="1643615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4" y="4684098"/>
            <a:ext cx="1643618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3950" y="4298438"/>
            <a:ext cx="4121228" cy="10209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1" y="6076144"/>
            <a:ext cx="1643621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4141" y="5704307"/>
            <a:ext cx="4629992" cy="100129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3943" y="1453265"/>
            <a:ext cx="6349081" cy="94442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21082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05183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503438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57957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7398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4464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29"/>
          <p:cNvGrpSpPr/>
          <p:nvPr/>
        </p:nvGrpSpPr>
        <p:grpSpPr bwMode="auto">
          <a:xfrm>
            <a:off x="1833943" y="1456397"/>
            <a:ext cx="6349081" cy="944425"/>
            <a:chOff x="1833943" y="76200"/>
            <a:chExt cx="6349081" cy="944425"/>
          </a:xfrm>
        </p:grpSpPr>
        <p:pic>
          <p:nvPicPr>
            <p:cNvPr id="31" name="Picture 30" descr="txp_fig"/>
            <p:cNvPicPr>
              <a:picLocks noChangeAspect="1"/>
            </p:cNvPicPr>
            <p:nvPr>
              <p:custDataLst>
                <p:tags r:id="rId16"/>
              </p:custDataLst>
            </p:nvPr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3943" y="76200"/>
              <a:ext cx="6349081" cy="944425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4" name="Line 112"/>
            <p:cNvSpPr>
              <a:spLocks noChangeShapeType="1"/>
            </p:cNvSpPr>
            <p:nvPr/>
          </p:nvSpPr>
          <p:spPr bwMode="auto">
            <a:xfrm>
              <a:off x="3690794" y="534444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7" name="Picture 16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21" y="346865"/>
            <a:ext cx="1643612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9" y="1765746"/>
            <a:ext cx="1643615" cy="2833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3" y="4685142"/>
            <a:ext cx="1643621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09" y="6075100"/>
            <a:ext cx="1643624" cy="28338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1834142" y="62709"/>
            <a:ext cx="3948271" cy="850187"/>
            <a:chOff x="1834142" y="50104"/>
            <a:chExt cx="3948271" cy="850187"/>
          </a:xfrm>
        </p:grpSpPr>
        <p:pic>
          <p:nvPicPr>
            <p:cNvPr id="38" name="Picture 37" descr="txp_fig"/>
            <p:cNvPicPr>
              <a:picLocks noChangeAspect="1"/>
            </p:cNvPicPr>
            <p:nvPr>
              <p:custDataLst>
                <p:tags r:id="rId15"/>
              </p:custDataLst>
            </p:nvPr>
          </p:nvPicPr>
          <p:blipFill>
            <a:blip r:embed="rId2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4142" y="50104"/>
              <a:ext cx="3948271" cy="850187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36" name="Line 112"/>
            <p:cNvSpPr>
              <a:spLocks noChangeShapeType="1"/>
            </p:cNvSpPr>
            <p:nvPr/>
          </p:nvSpPr>
          <p:spPr bwMode="auto">
            <a:xfrm>
              <a:off x="3703320" y="481941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834141" y="4300526"/>
            <a:ext cx="4121228" cy="1020948"/>
            <a:chOff x="1833950" y="3733128"/>
            <a:chExt cx="4121228" cy="1020948"/>
          </a:xfrm>
        </p:grpSpPr>
        <p:pic>
          <p:nvPicPr>
            <p:cNvPr id="37" name="Picture 36" descr="txp_fig"/>
            <p:cNvPicPr>
              <a:picLocks noChangeAspect="1"/>
            </p:cNvPicPr>
            <p:nvPr>
              <p:custDataLst>
                <p:tags r:id="rId14"/>
              </p:custDataLst>
            </p:nvPr>
          </p:nvPicPr>
          <p:blipFill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3950" y="3733128"/>
              <a:ext cx="4121228" cy="1020948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47" name="Line 112"/>
            <p:cNvSpPr>
              <a:spLocks noChangeShapeType="1"/>
            </p:cNvSpPr>
            <p:nvPr/>
          </p:nvSpPr>
          <p:spPr bwMode="auto">
            <a:xfrm>
              <a:off x="3690794" y="4266156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1834141" y="5703263"/>
            <a:ext cx="4629992" cy="1001293"/>
            <a:chOff x="1834141" y="5011551"/>
            <a:chExt cx="4629992" cy="1001293"/>
          </a:xfrm>
        </p:grpSpPr>
        <p:pic>
          <p:nvPicPr>
            <p:cNvPr id="49" name="Picture 48" descr="txp_fig"/>
            <p:cNvPicPr>
              <a:picLocks noChangeAspect="1"/>
            </p:cNvPicPr>
            <p:nvPr>
              <p:custDataLst>
                <p:tags r:id="rId13"/>
              </p:custDataLst>
            </p:nvPr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4141" y="5011551"/>
              <a:ext cx="4629992" cy="1001293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0" name="Line 112"/>
            <p:cNvSpPr>
              <a:spLocks noChangeShapeType="1"/>
            </p:cNvSpPr>
            <p:nvPr/>
          </p:nvSpPr>
          <p:spPr bwMode="auto">
            <a:xfrm>
              <a:off x="3690794" y="5523978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129430" y="2998464"/>
            <a:ext cx="7973756" cy="887736"/>
            <a:chOff x="1833950" y="2450926"/>
            <a:chExt cx="7973756" cy="887736"/>
          </a:xfrm>
        </p:grpSpPr>
        <p:pic>
          <p:nvPicPr>
            <p:cNvPr id="4" name="Picture 3" descr="txp_fig"/>
            <p:cNvPicPr>
              <a:picLocks noChangeAspect="1"/>
            </p:cNvPicPr>
            <p:nvPr>
              <p:custDataLst>
                <p:tags r:id="rId12"/>
              </p:custDataLst>
            </p:nvPr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833950" y="2450926"/>
              <a:ext cx="7973756" cy="887736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40" name="Line 112"/>
            <p:cNvSpPr>
              <a:spLocks noChangeShapeType="1"/>
            </p:cNvSpPr>
            <p:nvPr/>
          </p:nvSpPr>
          <p:spPr bwMode="auto">
            <a:xfrm>
              <a:off x="3696222" y="2918253"/>
              <a:ext cx="182880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000"/>
            </a:p>
          </p:txBody>
        </p:sp>
      </p:grpSp>
      <p:pic>
        <p:nvPicPr>
          <p:cNvPr id="21" name="Picture 20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615" y="2971800"/>
            <a:ext cx="1643618" cy="28338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674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9" name="Picture 38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051830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" name="Picture 40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260375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57957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3" name="Picture 42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73986"/>
            <a:ext cx="588374" cy="15207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0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106035&quot;&gt;&lt;property id=&quot;20148&quot; value=&quot;5&quot;/&gt;&lt;property id=&quot;20300&quot; value=&quot;Slide 36&quot;/&gt;&lt;property id=&quot;20307&quot; value=&quot;661&quot;/&gt;&lt;/object&gt;&lt;object type=&quot;3&quot; unique_id=&quot;113161&quot;&gt;&lt;property id=&quot;20148&quot; value=&quot;5&quot;/&gt;&lt;property id=&quot;20300&quot; value=&quot;Slide 2&quot;/&gt;&lt;property id=&quot;20307&quot; value=&quot;719&quot;/&gt;&lt;/object&gt;&lt;object type=&quot;3&quot; unique_id=&quot;113493&quot;&gt;&lt;property id=&quot;20148&quot; value=&quot;5&quot;/&gt;&lt;property id=&quot;20300&quot; value=&quot;Slide 8&quot;/&gt;&lt;property id=&quot;20307&quot; value=&quot;731&quot;/&gt;&lt;/object&gt;&lt;object type=&quot;3&quot; unique_id=&quot;113669&quot;&gt;&lt;property id=&quot;20148&quot; value=&quot;5&quot;/&gt;&lt;property id=&quot;20300&quot; value=&quot;Slide 3&quot;/&gt;&lt;property id=&quot;20307&quot; value=&quot;732&quot;/&gt;&lt;/object&gt;&lt;object type=&quot;3&quot; unique_id=&quot;113703&quot;&gt;&lt;property id=&quot;20148&quot; value=&quot;5&quot;/&gt;&lt;property id=&quot;20300&quot; value=&quot;Slide 4&quot;/&gt;&lt;property id=&quot;20307&quot; value=&quot;733&quot;/&gt;&lt;/object&gt;&lt;object type=&quot;3&quot; unique_id=&quot;113776&quot;&gt;&lt;property id=&quot;20148&quot; value=&quot;5&quot;/&gt;&lt;property id=&quot;20300&quot; value=&quot;Slide 5&quot;/&gt;&lt;property id=&quot;20307&quot; value=&quot;735&quot;/&gt;&lt;/object&gt;&lt;object type=&quot;3&quot; unique_id=&quot;113946&quot;&gt;&lt;property id=&quot;20148&quot; value=&quot;5&quot;/&gt;&lt;property id=&quot;20300&quot; value=&quot;Slide 6&quot;/&gt;&lt;property id=&quot;20307&quot; value=&quot;736&quot;/&gt;&lt;/object&gt;&lt;object type=&quot;3&quot; unique_id=&quot;114031&quot;&gt;&lt;property id=&quot;20148&quot; value=&quot;5&quot;/&gt;&lt;property id=&quot;20300&quot; value=&quot;Slide 7&quot;/&gt;&lt;property id=&quot;20307&quot; value=&quot;737&quot;/&gt;&lt;/object&gt;&lt;object type=&quot;3&quot; unique_id=&quot;114130&quot;&gt;&lt;property id=&quot;20148&quot; value=&quot;5&quot;/&gt;&lt;property id=&quot;20300&quot; value=&quot;Slide 12&quot;/&gt;&lt;property id=&quot;20307&quot; value=&quot;738&quot;/&gt;&lt;/object&gt;&lt;object type=&quot;3&quot; unique_id=&quot;114349&quot;&gt;&lt;property id=&quot;20148&quot; value=&quot;5&quot;/&gt;&lt;property id=&quot;20300&quot; value=&quot;Slide 14&quot;/&gt;&lt;property id=&quot;20307&quot; value=&quot;740&quot;/&gt;&lt;/object&gt;&lt;object type=&quot;3&quot; unique_id=&quot;114419&quot;&gt;&lt;property id=&quot;20148&quot; value=&quot;5&quot;/&gt;&lt;property id=&quot;20300&quot; value=&quot;Slide 21&quot;/&gt;&lt;property id=&quot;20307&quot; value=&quot;742&quot;/&gt;&lt;/object&gt;&lt;object type=&quot;3&quot; unique_id=&quot;114496&quot;&gt;&lt;property id=&quot;20148&quot; value=&quot;5&quot;/&gt;&lt;property id=&quot;20300&quot; value=&quot;Slide 22&quot;/&gt;&lt;property id=&quot;20307&quot; value=&quot;744&quot;/&gt;&lt;/object&gt;&lt;object type=&quot;3&quot; unique_id=&quot;114497&quot;&gt;&lt;property id=&quot;20148&quot; value=&quot;5&quot;/&gt;&lt;property id=&quot;20300&quot; value=&quot;Slide 17&quot;/&gt;&lt;property id=&quot;20307&quot; value=&quot;743&quot;/&gt;&lt;/object&gt;&lt;object type=&quot;3&quot; unique_id=&quot;114876&quot;&gt;&lt;property id=&quot;20148&quot; value=&quot;5&quot;/&gt;&lt;property id=&quot;20300&quot; value=&quot;Slide 23&quot;/&gt;&lt;property id=&quot;20307&quot; value=&quot;756&quot;/&gt;&lt;/object&gt;&lt;object type=&quot;3&quot; unique_id=&quot;114877&quot;&gt;&lt;property id=&quot;20148&quot; value=&quot;5&quot;/&gt;&lt;property id=&quot;20300&quot; value=&quot;Slide 30&quot;/&gt;&lt;property id=&quot;20307&quot; value=&quot;757&quot;/&gt;&lt;/object&gt;&lt;object type=&quot;3&quot; unique_id=&quot;114878&quot;&gt;&lt;property id=&quot;20148&quot; value=&quot;5&quot;/&gt;&lt;property id=&quot;20300&quot; value=&quot;Slide 31&quot;/&gt;&lt;property id=&quot;20307&quot; value=&quot;758&quot;/&gt;&lt;/object&gt;&lt;object type=&quot;3&quot; unique_id=&quot;114879&quot;&gt;&lt;property id=&quot;20148&quot; value=&quot;5&quot;/&gt;&lt;property id=&quot;20300&quot; value=&quot;Slide 33&quot;/&gt;&lt;property id=&quot;20307&quot; value=&quot;759&quot;/&gt;&lt;/object&gt;&lt;object type=&quot;3&quot; unique_id=&quot;114880&quot;&gt;&lt;property id=&quot;20148&quot; value=&quot;5&quot;/&gt;&lt;property id=&quot;20300&quot; value=&quot;Slide 35&quot;/&gt;&lt;property id=&quot;20307&quot; value=&quot;760&quot;/&gt;&lt;/object&gt;&lt;object type=&quot;3&quot; unique_id=&quot;114881&quot;&gt;&lt;property id=&quot;20148&quot; value=&quot;5&quot;/&gt;&lt;property id=&quot;20300&quot; value=&quot;Slide 37&quot;/&gt;&lt;property id=&quot;20307&quot; value=&quot;745&quot;/&gt;&lt;/object&gt;&lt;object type=&quot;3&quot; unique_id=&quot;114882&quot;&gt;&lt;property id=&quot;20148&quot; value=&quot;5&quot;/&gt;&lt;property id=&quot;20300&quot; value=&quot;Slide 38&quot;/&gt;&lt;property id=&quot;20307&quot; value=&quot;746&quot;/&gt;&lt;/object&gt;&lt;object type=&quot;3&quot; unique_id=&quot;114883&quot;&gt;&lt;property id=&quot;20148&quot; value=&quot;5&quot;/&gt;&lt;property id=&quot;20300&quot; value=&quot;Slide 39&quot;/&gt;&lt;property id=&quot;20307&quot; value=&quot;747&quot;/&gt;&lt;/object&gt;&lt;object type=&quot;3&quot; unique_id=&quot;114884&quot;&gt;&lt;property id=&quot;20148&quot; value=&quot;5&quot;/&gt;&lt;property id=&quot;20300&quot; value=&quot;Slide 40&quot;/&gt;&lt;property id=&quot;20307&quot; value=&quot;748&quot;/&gt;&lt;/object&gt;&lt;object type=&quot;3&quot; unique_id=&quot;114885&quot;&gt;&lt;property id=&quot;20148&quot; value=&quot;5&quot;/&gt;&lt;property id=&quot;20300&quot; value=&quot;Slide 41&quot;/&gt;&lt;property id=&quot;20307&quot; value=&quot;749&quot;/&gt;&lt;/object&gt;&lt;object type=&quot;3&quot; unique_id=&quot;114886&quot;&gt;&lt;property id=&quot;20148&quot; value=&quot;5&quot;/&gt;&lt;property id=&quot;20300&quot; value=&quot;Slide 42&quot;/&gt;&lt;property id=&quot;20307&quot; value=&quot;750&quot;/&gt;&lt;/object&gt;&lt;object type=&quot;3&quot; unique_id=&quot;114887&quot;&gt;&lt;property id=&quot;20148&quot; value=&quot;5&quot;/&gt;&lt;property id=&quot;20300&quot; value=&quot;Slide 43&quot;/&gt;&lt;property id=&quot;20307&quot; value=&quot;751&quot;/&gt;&lt;/object&gt;&lt;object type=&quot;3&quot; unique_id=&quot;114888&quot;&gt;&lt;property id=&quot;20148&quot; value=&quot;5&quot;/&gt;&lt;property id=&quot;20300&quot; value=&quot;Slide 44&quot;/&gt;&lt;property id=&quot;20307&quot; value=&quot;752&quot;/&gt;&lt;/object&gt;&lt;object type=&quot;3&quot; unique_id=&quot;114889&quot;&gt;&lt;property id=&quot;20148&quot; value=&quot;5&quot;/&gt;&lt;property id=&quot;20300&quot; value=&quot;Slide 45&quot;/&gt;&lt;property id=&quot;20307&quot; value=&quot;753&quot;/&gt;&lt;/object&gt;&lt;object type=&quot;3&quot; unique_id=&quot;114890&quot;&gt;&lt;property id=&quot;20148&quot; value=&quot;5&quot;/&gt;&lt;property id=&quot;20300&quot; value=&quot;Slide 46&quot;/&gt;&lt;property id=&quot;20307&quot; value=&quot;754&quot;/&gt;&lt;/object&gt;&lt;object type=&quot;3&quot; unique_id=&quot;114891&quot;&gt;&lt;property id=&quot;20148&quot; value=&quot;5&quot;/&gt;&lt;property id=&quot;20300&quot; value=&quot;Slide 47&quot;/&gt;&lt;property id=&quot;20307&quot; value=&quot;755&quot;/&gt;&lt;/object&gt;&lt;object type=&quot;3&quot; unique_id=&quot;115036&quot;&gt;&lt;property id=&quot;20148&quot; value=&quot;5&quot;/&gt;&lt;property id=&quot;20300&quot; value=&quot;Slide 16&quot;/&gt;&lt;property id=&quot;20307&quot; value=&quot;761&quot;/&gt;&lt;/object&gt;&lt;object type=&quot;3&quot; unique_id=&quot;115148&quot;&gt;&lt;property id=&quot;20148&quot; value=&quot;5&quot;/&gt;&lt;property id=&quot;20300&quot; value=&quot;Slide 15&quot;/&gt;&lt;property id=&quot;20307&quot; value=&quot;762&quot;/&gt;&lt;/object&gt;&lt;object type=&quot;3&quot; unique_id=&quot;115567&quot;&gt;&lt;property id=&quot;20148&quot; value=&quot;5&quot;/&gt;&lt;property id=&quot;20300&quot; value=&quot;Slide 18&quot;/&gt;&lt;property id=&quot;20307&quot; value=&quot;763&quot;/&gt;&lt;/object&gt;&lt;object type=&quot;3&quot; unique_id=&quot;115568&quot;&gt;&lt;property id=&quot;20148&quot; value=&quot;5&quot;/&gt;&lt;property id=&quot;20300&quot; value=&quot;Slide 19&quot;/&gt;&lt;property id=&quot;20307&quot; value=&quot;764&quot;/&gt;&lt;/object&gt;&lt;object type=&quot;3&quot; unique_id=&quot;115689&quot;&gt;&lt;property id=&quot;20148&quot; value=&quot;5&quot;/&gt;&lt;property id=&quot;20300&quot; value=&quot;Slide 20&quot;/&gt;&lt;property id=&quot;20307&quot; value=&quot;765&quot;/&gt;&lt;/object&gt;&lt;object type=&quot;3&quot; unique_id=&quot;116100&quot;&gt;&lt;property id=&quot;20148&quot; value=&quot;5&quot;/&gt;&lt;property id=&quot;20300&quot; value=&quot;Slide 24&quot;/&gt;&lt;property id=&quot;20307&quot; value=&quot;767&quot;/&gt;&lt;/object&gt;&lt;object type=&quot;3&quot; unique_id=&quot;116274&quot;&gt;&lt;property id=&quot;20148&quot; value=&quot;5&quot;/&gt;&lt;property id=&quot;20300&quot; value=&quot;Slide 27&quot;/&gt;&lt;property id=&quot;20307&quot; value=&quot;769&quot;/&gt;&lt;/object&gt;&lt;object type=&quot;3&quot; unique_id=&quot;116275&quot;&gt;&lt;property id=&quot;20148&quot; value=&quot;5&quot;/&gt;&lt;property id=&quot;20300&quot; value=&quot;Slide 28&quot;/&gt;&lt;property id=&quot;20307&quot; value=&quot;768&quot;/&gt;&lt;/object&gt;&lt;object type=&quot;3&quot; unique_id=&quot;116364&quot;&gt;&lt;property id=&quot;20148&quot; value=&quot;5&quot;/&gt;&lt;property id=&quot;20300&quot; value=&quot;Slide 32&quot;/&gt;&lt;property id=&quot;20307&quot; value=&quot;770&quot;/&gt;&lt;/object&gt;&lt;object type=&quot;3&quot; unique_id=&quot;116365&quot;&gt;&lt;property id=&quot;20148&quot; value=&quot;5&quot;/&gt;&lt;property id=&quot;20300&quot; value=&quot;Slide 34&quot;/&gt;&lt;property id=&quot;20307&quot; value=&quot;771&quot;/&gt;&lt;/object&gt;&lt;object type=&quot;3&quot; unique_id=&quot;116826&quot;&gt;&lt;property id=&quot;20148&quot; value=&quot;5&quot;/&gt;&lt;property id=&quot;20300&quot; value=&quot;Slide 29&quot;/&gt;&lt;property id=&quot;20307&quot; value=&quot;772&quot;/&gt;&lt;/object&gt;&lt;object type=&quot;3&quot; unique_id=&quot;119204&quot;&gt;&lt;property id=&quot;20148&quot; value=&quot;5&quot;/&gt;&lt;property id=&quot;20300&quot; value=&quot;Slide 48&quot;/&gt;&lt;property id=&quot;20307&quot; value=&quot;773&quot;/&gt;&lt;/object&gt;&lt;object type=&quot;3&quot; unique_id=&quot;120431&quot;&gt;&lt;property id=&quot;20148&quot; value=&quot;5&quot;/&gt;&lt;property id=&quot;20300&quot; value=&quot;Slide 9&quot;/&gt;&lt;property id=&quot;20307&quot; value=&quot;774&quot;/&gt;&lt;/object&gt;&lt;object type=&quot;3&quot; unique_id=&quot;120432&quot;&gt;&lt;property id=&quot;20148&quot; value=&quot;5&quot;/&gt;&lt;property id=&quot;20300&quot; value=&quot;Slide 10&quot;/&gt;&lt;property id=&quot;20307&quot; value=&quot;775&quot;/&gt;&lt;/object&gt;&lt;object type=&quot;3&quot; unique_id=&quot;120433&quot;&gt;&lt;property id=&quot;20148&quot; value=&quot;5&quot;/&gt;&lt;property id=&quot;20300&quot; value=&quot;Slide 11&quot;/&gt;&lt;property id=&quot;20307&quot; value=&quot;776&quot;/&gt;&lt;/object&gt;&lt;object type=&quot;3&quot; unique_id=&quot;120482&quot;&gt;&lt;property id=&quot;20148&quot; value=&quot;5&quot;/&gt;&lt;property id=&quot;20300&quot; value=&quot;Slide 13&quot;/&gt;&lt;property id=&quot;20307&quot; value=&quot;777&quot;/&gt;&lt;/object&gt;&lt;object type=&quot;3&quot; unique_id=&quot;121155&quot;&gt;&lt;property id=&quot;20148&quot; value=&quot;5&quot;/&gt;&lt;property id=&quot;20300&quot; value=&quot;Slide 26&quot;/&gt;&lt;property id=&quot;20307&quot; value=&quot;778&quot;/&gt;&lt;/object&gt;&lt;object type=&quot;3&quot; unique_id=&quot;121940&quot;&gt;&lt;property id=&quot;20148&quot; value=&quot;5&quot;/&gt;&lt;property id=&quot;20300&quot; value=&quot;Slide 25&quot;/&gt;&lt;property id=&quot;20307&quot; value=&quot;779&quot;/&gt;&lt;/object&gt;&lt;object type=&quot;3&quot; unique_id=&quot;142209&quot;&gt;&lt;property id=&quot;20148&quot; value=&quot;5&quot;/&gt;&lt;property id=&quot;20300&quot; value=&quot;Slide 1&quot;/&gt;&lt;property id=&quot;20307&quot; value=&quot;780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heck} your answer by differentiating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4"/>
  <p:tag name="PICTUREFILESIZE" val="3043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3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 x[\sin(3x^2+4)]\,dx}$&#10;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5"/>
  <p:tag name="PICTUREFILESIZE" val="3201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making the substitution $u=3x^2+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2"/>
  <p:tag name="PICTUREFILESIZE" val="2778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heck} your answer by differentiating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4"/>
  <p:tag name="PICTUREFILESIZE" val="3043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1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frac{x^2\,dx}{3+5x^6}}$&#10;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9"/>
  <p:tag name="PICTUREFILESIZE" val="2616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heck} your answer by differentiating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4"/>
  <p:tag name="PICTUREFILESIZE" val="3043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making the substitution $u=x^3\sqrt{5/3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1"/>
  <p:tag name="PICTUREFILESIZE" val="3125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8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 x^2e^{x^3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8"/>
  <p:tag name="PICTUREFILESIZE" val="1933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0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 x^2e^{-x^3/5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1"/>
  <p:tag name="PICTUREFILESIZE" val="2158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2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 x^2(2x^3+5)^{55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6"/>
  <p:tag name="PICTUREFILESIZE" val="2592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05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5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\frac{\cos(\ln x)}{x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4"/>
  <p:tag name="PICTUREFILESIZE" val="24184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6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[x^2+3][\cos(x^3+9x+5)]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3"/>
  <p:tag name="PICTUREFILESIZE" val="3692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\left(\sec^7x\right)\left(\tan x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9"/>
  <p:tag name="PICTUREFILESIZE" val="2923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98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6^7 x^2e^{x^3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9"/>
  <p:tag name="PICTUREFILESIZE" val="2141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802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\pi/4}^{\pi/6}\,\left(e^{\cot x}\right)\left(\csc^2x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3688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7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12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1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9^{25}\,\frac{e^{3\sqrt{x}}}{\sqrt{x}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2589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12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e^2}^{e^7}\,\frac{1}{x(\ln x)^3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5"/>
  <p:tag name="PICTUREFILESIZE" val="2675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\pi/6}^{\pi/4}\,\left(e^{\cot x}\right)\left(\csc^2x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3690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26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0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26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1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670-1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6932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OLD2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2"/>
  <p:tag name="PICTUREFILESIZE" val="550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0^{\pi/2}\,[(\cos x)+(\cos^3x)][\sin x]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22"/>
  <p:tag name="PICTUREFILESIZE" val="4188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e^2}^{e^7}\,\frac{1}{x(\ln x)^3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5"/>
  <p:tag name="PICTUREFILESIZE" val="2675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9^{25}\,\frac{e^{3\sqrt{x}}}{\sqrt{x}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8"/>
  <p:tag name="PICTUREFILESIZE" val="25896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6^7 x^2e^{x^3}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9"/>
  <p:tag name="PICTUREFILESIZE" val="21418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Evaluate}&#10;$\displaystyle{\int_{\pi/6}^{\pi/4}\,\left(e^{\cot x}\right)\left(\csc^2x\right)\,dx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3690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making the substitution $u=3x+4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1"/>
  <p:tag name="PICTUREFILESIZE" val="2579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int\sin(3x+4)\,dx}$&#10;by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9"/>
  <p:tag name="PICTUREFILESIZE" val="28125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tx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18647</TotalTime>
  <Words>12</Words>
  <Application>Microsoft Office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2060</cp:revision>
  <dcterms:created xsi:type="dcterms:W3CDTF">2008-09-20T13:47:00Z</dcterms:created>
  <dcterms:modified xsi:type="dcterms:W3CDTF">2013-10-15T18:02:11Z</dcterms:modified>
</cp:coreProperties>
</file>