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61" r:id="rId2"/>
    <p:sldId id="262" r:id="rId3"/>
    <p:sldId id="263" r:id="rId4"/>
  </p:sldIdLst>
  <p:sldSz cx="9144000" cy="6858000" type="screen4x3"/>
  <p:notesSz cx="6858000" cy="9144000"/>
  <p:custDataLst>
    <p:tags r:id="rId6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00CC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050" autoAdjust="0"/>
    <p:restoredTop sz="94157" autoAdjust="0"/>
  </p:normalViewPr>
  <p:slideViewPr>
    <p:cSldViewPr>
      <p:cViewPr varScale="1">
        <p:scale>
          <a:sx n="76" d="100"/>
          <a:sy n="76" d="100"/>
        </p:scale>
        <p:origin x="-105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516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gs" Target="tags/tag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6B1673B-1005-4859-8FBA-3456D65E88A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71218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B1673B-1005-4859-8FBA-3456D65E88A4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98547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624FC6-7E22-4F03-8A60-2D3DF293B8B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5057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617EAE-AAA8-4350-8431-DC63A275652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74238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00D74B-70C4-4297-AB37-D3CAEA35357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4506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2DF882-AA5E-4635-9159-1289ECF0E94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24169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D13AA2-0AA7-40AA-AA9F-2B8868FB740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71028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8D7C22-5618-4E6A-A919-BB60B6750E6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9543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5FF3D8-DE3D-4756-B69F-984B17B8315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35166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AB2217-A08A-45AD-8F9A-DF78FF4781F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1520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A49FE8-1D7A-4079-A91F-3536CB00E53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4833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B1F4C2-D191-4984-A042-6112236A243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68905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41C8CF-7ACE-4F30-B835-0396B249B66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54334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8C3F719-83E8-44AA-BDAB-FD643FF88700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5" Type="http://schemas.openxmlformats.org/officeDocument/2006/relationships/image" Target="../media/image1.png"/><Relationship Id="rId4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tags" Target="../tags/tag11.xml"/><Relationship Id="rId13" Type="http://schemas.openxmlformats.org/officeDocument/2006/relationships/tags" Target="../tags/tag16.xml"/><Relationship Id="rId18" Type="http://schemas.openxmlformats.org/officeDocument/2006/relationships/tags" Target="../tags/tag21.xml"/><Relationship Id="rId26" Type="http://schemas.openxmlformats.org/officeDocument/2006/relationships/slideLayout" Target="../slideLayouts/slideLayout2.xml"/><Relationship Id="rId39" Type="http://schemas.openxmlformats.org/officeDocument/2006/relationships/image" Target="../media/image14.png"/><Relationship Id="rId3" Type="http://schemas.openxmlformats.org/officeDocument/2006/relationships/tags" Target="../tags/tag6.xml"/><Relationship Id="rId21" Type="http://schemas.openxmlformats.org/officeDocument/2006/relationships/tags" Target="../tags/tag24.xml"/><Relationship Id="rId34" Type="http://schemas.openxmlformats.org/officeDocument/2006/relationships/image" Target="../media/image9.png"/><Relationship Id="rId42" Type="http://schemas.openxmlformats.org/officeDocument/2006/relationships/image" Target="../media/image1.png"/><Relationship Id="rId7" Type="http://schemas.openxmlformats.org/officeDocument/2006/relationships/tags" Target="../tags/tag10.xml"/><Relationship Id="rId12" Type="http://schemas.openxmlformats.org/officeDocument/2006/relationships/tags" Target="../tags/tag15.xml"/><Relationship Id="rId17" Type="http://schemas.openxmlformats.org/officeDocument/2006/relationships/tags" Target="../tags/tag20.xml"/><Relationship Id="rId25" Type="http://schemas.openxmlformats.org/officeDocument/2006/relationships/tags" Target="../tags/tag28.xml"/><Relationship Id="rId33" Type="http://schemas.openxmlformats.org/officeDocument/2006/relationships/image" Target="../media/image8.png"/><Relationship Id="rId38" Type="http://schemas.openxmlformats.org/officeDocument/2006/relationships/image" Target="../media/image13.png"/><Relationship Id="rId2" Type="http://schemas.openxmlformats.org/officeDocument/2006/relationships/tags" Target="../tags/tag5.xml"/><Relationship Id="rId16" Type="http://schemas.openxmlformats.org/officeDocument/2006/relationships/tags" Target="../tags/tag19.xml"/><Relationship Id="rId20" Type="http://schemas.openxmlformats.org/officeDocument/2006/relationships/tags" Target="../tags/tag23.xml"/><Relationship Id="rId29" Type="http://schemas.openxmlformats.org/officeDocument/2006/relationships/image" Target="../media/image4.png"/><Relationship Id="rId41" Type="http://schemas.openxmlformats.org/officeDocument/2006/relationships/image" Target="../media/image16.png"/><Relationship Id="rId1" Type="http://schemas.openxmlformats.org/officeDocument/2006/relationships/tags" Target="../tags/tag4.xml"/><Relationship Id="rId6" Type="http://schemas.openxmlformats.org/officeDocument/2006/relationships/tags" Target="../tags/tag9.xml"/><Relationship Id="rId11" Type="http://schemas.openxmlformats.org/officeDocument/2006/relationships/tags" Target="../tags/tag14.xml"/><Relationship Id="rId24" Type="http://schemas.openxmlformats.org/officeDocument/2006/relationships/tags" Target="../tags/tag27.xml"/><Relationship Id="rId32" Type="http://schemas.openxmlformats.org/officeDocument/2006/relationships/image" Target="../media/image7.png"/><Relationship Id="rId37" Type="http://schemas.openxmlformats.org/officeDocument/2006/relationships/image" Target="../media/image12.png"/><Relationship Id="rId40" Type="http://schemas.openxmlformats.org/officeDocument/2006/relationships/image" Target="../media/image15.png"/><Relationship Id="rId5" Type="http://schemas.openxmlformats.org/officeDocument/2006/relationships/tags" Target="../tags/tag8.xml"/><Relationship Id="rId15" Type="http://schemas.openxmlformats.org/officeDocument/2006/relationships/tags" Target="../tags/tag18.xml"/><Relationship Id="rId23" Type="http://schemas.openxmlformats.org/officeDocument/2006/relationships/tags" Target="../tags/tag26.xml"/><Relationship Id="rId28" Type="http://schemas.openxmlformats.org/officeDocument/2006/relationships/image" Target="../media/image3.png"/><Relationship Id="rId36" Type="http://schemas.openxmlformats.org/officeDocument/2006/relationships/image" Target="../media/image11.png"/><Relationship Id="rId10" Type="http://schemas.openxmlformats.org/officeDocument/2006/relationships/tags" Target="../tags/tag13.xml"/><Relationship Id="rId19" Type="http://schemas.openxmlformats.org/officeDocument/2006/relationships/tags" Target="../tags/tag22.xml"/><Relationship Id="rId31" Type="http://schemas.openxmlformats.org/officeDocument/2006/relationships/image" Target="../media/image6.png"/><Relationship Id="rId4" Type="http://schemas.openxmlformats.org/officeDocument/2006/relationships/tags" Target="../tags/tag7.xml"/><Relationship Id="rId9" Type="http://schemas.openxmlformats.org/officeDocument/2006/relationships/tags" Target="../tags/tag12.xml"/><Relationship Id="rId14" Type="http://schemas.openxmlformats.org/officeDocument/2006/relationships/tags" Target="../tags/tag17.xml"/><Relationship Id="rId22" Type="http://schemas.openxmlformats.org/officeDocument/2006/relationships/tags" Target="../tags/tag25.xml"/><Relationship Id="rId27" Type="http://schemas.openxmlformats.org/officeDocument/2006/relationships/image" Target="../media/image2.png"/><Relationship Id="rId30" Type="http://schemas.openxmlformats.org/officeDocument/2006/relationships/image" Target="../media/image5.png"/><Relationship Id="rId35" Type="http://schemas.openxmlformats.org/officeDocument/2006/relationships/image" Target="../media/image10.png"/><Relationship Id="rId43" Type="http://schemas.openxmlformats.org/officeDocument/2006/relationships/image" Target="../media/image17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tags" Target="../tags/tag36.xml"/><Relationship Id="rId13" Type="http://schemas.openxmlformats.org/officeDocument/2006/relationships/tags" Target="../tags/tag41.xml"/><Relationship Id="rId18" Type="http://schemas.openxmlformats.org/officeDocument/2006/relationships/image" Target="../media/image18.png"/><Relationship Id="rId26" Type="http://schemas.openxmlformats.org/officeDocument/2006/relationships/image" Target="../media/image26.png"/><Relationship Id="rId3" Type="http://schemas.openxmlformats.org/officeDocument/2006/relationships/tags" Target="../tags/tag31.xml"/><Relationship Id="rId21" Type="http://schemas.openxmlformats.org/officeDocument/2006/relationships/image" Target="../media/image21.png"/><Relationship Id="rId7" Type="http://schemas.openxmlformats.org/officeDocument/2006/relationships/tags" Target="../tags/tag35.xml"/><Relationship Id="rId12" Type="http://schemas.openxmlformats.org/officeDocument/2006/relationships/tags" Target="../tags/tag40.xml"/><Relationship Id="rId17" Type="http://schemas.openxmlformats.org/officeDocument/2006/relationships/slideLayout" Target="../slideLayouts/slideLayout2.xml"/><Relationship Id="rId25" Type="http://schemas.openxmlformats.org/officeDocument/2006/relationships/image" Target="../media/image25.png"/><Relationship Id="rId2" Type="http://schemas.openxmlformats.org/officeDocument/2006/relationships/tags" Target="../tags/tag30.xml"/><Relationship Id="rId16" Type="http://schemas.openxmlformats.org/officeDocument/2006/relationships/tags" Target="../tags/tag44.xml"/><Relationship Id="rId20" Type="http://schemas.openxmlformats.org/officeDocument/2006/relationships/image" Target="../media/image20.png"/><Relationship Id="rId29" Type="http://schemas.openxmlformats.org/officeDocument/2006/relationships/image" Target="../media/image28.png"/><Relationship Id="rId1" Type="http://schemas.openxmlformats.org/officeDocument/2006/relationships/tags" Target="../tags/tag29.xml"/><Relationship Id="rId6" Type="http://schemas.openxmlformats.org/officeDocument/2006/relationships/tags" Target="../tags/tag34.xml"/><Relationship Id="rId11" Type="http://schemas.openxmlformats.org/officeDocument/2006/relationships/tags" Target="../tags/tag39.xml"/><Relationship Id="rId24" Type="http://schemas.openxmlformats.org/officeDocument/2006/relationships/image" Target="../media/image24.png"/><Relationship Id="rId5" Type="http://schemas.openxmlformats.org/officeDocument/2006/relationships/tags" Target="../tags/tag33.xml"/><Relationship Id="rId15" Type="http://schemas.openxmlformats.org/officeDocument/2006/relationships/tags" Target="../tags/tag43.xml"/><Relationship Id="rId23" Type="http://schemas.openxmlformats.org/officeDocument/2006/relationships/image" Target="../media/image23.png"/><Relationship Id="rId28" Type="http://schemas.openxmlformats.org/officeDocument/2006/relationships/image" Target="../media/image1.png"/><Relationship Id="rId10" Type="http://schemas.openxmlformats.org/officeDocument/2006/relationships/tags" Target="../tags/tag38.xml"/><Relationship Id="rId19" Type="http://schemas.openxmlformats.org/officeDocument/2006/relationships/image" Target="../media/image19.png"/><Relationship Id="rId4" Type="http://schemas.openxmlformats.org/officeDocument/2006/relationships/tags" Target="../tags/tag32.xml"/><Relationship Id="rId9" Type="http://schemas.openxmlformats.org/officeDocument/2006/relationships/tags" Target="../tags/tag37.xml"/><Relationship Id="rId14" Type="http://schemas.openxmlformats.org/officeDocument/2006/relationships/tags" Target="../tags/tag42.xml"/><Relationship Id="rId22" Type="http://schemas.openxmlformats.org/officeDocument/2006/relationships/image" Target="../media/image22.png"/><Relationship Id="rId27" Type="http://schemas.openxmlformats.org/officeDocument/2006/relationships/image" Target="../media/image2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9465E-4DB0-43C1-959F-8CEE61B6F42E}" type="slidenum">
              <a:rPr lang="en-US"/>
              <a:pPr/>
              <a:t>1</a:t>
            </a:fld>
            <a:endParaRPr lang="en-US"/>
          </a:p>
        </p:txBody>
      </p:sp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1066800" y="2514600"/>
            <a:ext cx="70104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400" dirty="0"/>
              <a:t>CALCULUS</a:t>
            </a:r>
          </a:p>
          <a:p>
            <a:pPr algn="ctr"/>
            <a:r>
              <a:rPr lang="en-US" sz="2400" dirty="0" smtClean="0"/>
              <a:t>Polynomials and rational functions</a:t>
            </a:r>
            <a:endParaRPr lang="en-US" sz="2400" dirty="0"/>
          </a:p>
        </p:txBody>
      </p:sp>
      <p:sp>
        <p:nvSpPr>
          <p:cNvPr id="8203" name="Rectangle 11"/>
          <p:cNvSpPr>
            <a:spLocks noChangeArrowheads="1"/>
          </p:cNvSpPr>
          <p:nvPr/>
        </p:nvSpPr>
        <p:spPr bwMode="auto">
          <a:xfrm>
            <a:off x="8226425" y="6248400"/>
            <a:ext cx="914400" cy="609600"/>
          </a:xfrm>
          <a:prstGeom prst="rect">
            <a:avLst/>
          </a:prstGeom>
          <a:solidFill>
            <a:srgbClr val="FF6600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8" name="Rectangle 16"/>
          <p:cNvSpPr>
            <a:spLocks noChangeArrowheads="1"/>
          </p:cNvSpPr>
          <p:nvPr/>
        </p:nvSpPr>
        <p:spPr bwMode="auto">
          <a:xfrm>
            <a:off x="0" y="6553200"/>
            <a:ext cx="609600" cy="304800"/>
          </a:xfrm>
          <a:prstGeom prst="rect">
            <a:avLst/>
          </a:prstGeom>
          <a:noFill/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8" name="Picture 7" descr="txp_fi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038600" y="3301652"/>
            <a:ext cx="1001136" cy="264173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6424" y="6245225"/>
            <a:ext cx="460375" cy="452438"/>
          </a:xfrm>
        </p:spPr>
        <p:txBody>
          <a:bodyPr/>
          <a:lstStyle/>
          <a:p>
            <a:fld id="{6C30C13E-9B62-46A4-A7CF-006DDD49240E}" type="slidenum">
              <a:rPr lang="en-US"/>
              <a:pPr/>
              <a:t>2</a:t>
            </a:fld>
            <a:endParaRPr lang="en-US"/>
          </a:p>
        </p:txBody>
      </p:sp>
      <p:pic>
        <p:nvPicPr>
          <p:cNvPr id="3" name="Picture 2" descr="txp_fi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2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2396" y="152400"/>
            <a:ext cx="1417240" cy="28344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893962" name="Rectangle 10"/>
          <p:cNvSpPr>
            <a:spLocks noChangeArrowheads="1"/>
          </p:cNvSpPr>
          <p:nvPr/>
        </p:nvSpPr>
        <p:spPr bwMode="auto">
          <a:xfrm>
            <a:off x="8226425" y="6248400"/>
            <a:ext cx="914400" cy="609600"/>
          </a:xfrm>
          <a:prstGeom prst="rect">
            <a:avLst/>
          </a:prstGeom>
          <a:solidFill>
            <a:srgbClr val="FF6600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93967" name="Rectangle 15"/>
          <p:cNvSpPr>
            <a:spLocks noChangeArrowheads="1"/>
          </p:cNvSpPr>
          <p:nvPr/>
        </p:nvSpPr>
        <p:spPr bwMode="auto">
          <a:xfrm>
            <a:off x="0" y="6545263"/>
            <a:ext cx="609600" cy="304800"/>
          </a:xfrm>
          <a:prstGeom prst="rect">
            <a:avLst/>
          </a:prstGeom>
          <a:noFill/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42" name="Picture 41" descr="txp_fig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2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82959" y="127348"/>
            <a:ext cx="5556047" cy="37758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7" name="Picture 6" descr="txp_fig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2393" y="1219200"/>
            <a:ext cx="1417243" cy="283448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7" name="Picture 46" descr="txp_fig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3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82581" y="1219200"/>
            <a:ext cx="3194927" cy="32096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0" name="Picture 29" descr="txp_fig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3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09603" y="1631843"/>
            <a:ext cx="6804152" cy="34020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8" name="Picture 17" descr="txp_fig"/>
          <p:cNvPicPr>
            <a:picLocks noChangeAspect="1"/>
          </p:cNvPicPr>
          <p:nvPr>
            <p:custDataLst>
              <p:tags r:id="rId7"/>
            </p:custDataLst>
          </p:nvPr>
        </p:nvPicPr>
        <p:blipFill>
          <a:blip r:embed="rId3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2390" y="2743418"/>
            <a:ext cx="1417246" cy="283449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6" name="Picture 5" descr="txp_fig"/>
          <p:cNvPicPr>
            <a:picLocks noChangeAspect="1"/>
          </p:cNvPicPr>
          <p:nvPr>
            <p:custDataLst>
              <p:tags r:id="rId8"/>
            </p:custDataLst>
          </p:nvPr>
        </p:nvPicPr>
        <p:blipFill>
          <a:blip r:embed="rId3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82669" y="520874"/>
            <a:ext cx="4913531" cy="396893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0" name="Picture 9" descr="txp_fig"/>
          <p:cNvPicPr>
            <a:picLocks noChangeAspect="1"/>
          </p:cNvPicPr>
          <p:nvPr>
            <p:custDataLst>
              <p:tags r:id="rId9"/>
            </p:custDataLst>
          </p:nvPr>
        </p:nvPicPr>
        <p:blipFill>
          <a:blip r:embed="rId3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343156" y="1993526"/>
            <a:ext cx="3514932" cy="416123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8" name="Picture 47" descr="txp_fig"/>
          <p:cNvPicPr>
            <a:picLocks noChangeAspect="1"/>
          </p:cNvPicPr>
          <p:nvPr>
            <p:custDataLst>
              <p:tags r:id="rId10"/>
            </p:custDataLst>
          </p:nvPr>
        </p:nvPicPr>
        <p:blipFill>
          <a:blip r:embed="rId3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82581" y="2743418"/>
            <a:ext cx="3194927" cy="32096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" name="Picture 4" descr="txp_fig"/>
          <p:cNvPicPr>
            <a:picLocks noChangeAspect="1"/>
          </p:cNvPicPr>
          <p:nvPr>
            <p:custDataLst>
              <p:tags r:id="rId11"/>
            </p:custDataLst>
          </p:nvPr>
        </p:nvPicPr>
        <p:blipFill>
          <a:blip r:embed="rId3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09603" y="3156061"/>
            <a:ext cx="6010346" cy="28350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3" name="Picture 22" descr="txp_fig"/>
          <p:cNvPicPr>
            <a:picLocks noChangeAspect="1"/>
          </p:cNvPicPr>
          <p:nvPr>
            <p:custDataLst>
              <p:tags r:id="rId12"/>
            </p:custDataLst>
          </p:nvPr>
        </p:nvPicPr>
        <p:blipFill>
          <a:blip r:embed="rId3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2390" y="4191000"/>
            <a:ext cx="1417246" cy="283449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9" name="Picture 48" descr="txp_fig"/>
          <p:cNvPicPr>
            <a:picLocks noChangeAspect="1"/>
          </p:cNvPicPr>
          <p:nvPr>
            <p:custDataLst>
              <p:tags r:id="rId13"/>
            </p:custDataLst>
          </p:nvPr>
        </p:nvPicPr>
        <p:blipFill>
          <a:blip r:embed="rId3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82581" y="4191000"/>
            <a:ext cx="3194927" cy="32096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6" name="Picture 35" descr="txp_fig"/>
          <p:cNvPicPr>
            <a:picLocks noChangeAspect="1"/>
          </p:cNvPicPr>
          <p:nvPr>
            <p:custDataLst>
              <p:tags r:id="rId14"/>
            </p:custDataLst>
          </p:nvPr>
        </p:nvPicPr>
        <p:blipFill>
          <a:blip r:embed="rId3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09603" y="4603643"/>
            <a:ext cx="6350556" cy="35948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7" name="Picture 36" descr="txp_fig"/>
          <p:cNvPicPr>
            <a:picLocks noChangeAspect="1"/>
          </p:cNvPicPr>
          <p:nvPr>
            <p:custDataLst>
              <p:tags r:id="rId15"/>
            </p:custDataLst>
          </p:nvPr>
        </p:nvPicPr>
        <p:blipFill>
          <a:blip r:embed="rId3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2387" y="5562600"/>
            <a:ext cx="1417249" cy="283449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0" name="Picture 49" descr="txp_fig"/>
          <p:cNvPicPr>
            <a:picLocks noChangeAspect="1"/>
          </p:cNvPicPr>
          <p:nvPr>
            <p:custDataLst>
              <p:tags r:id="rId16"/>
            </p:custDataLst>
          </p:nvPr>
        </p:nvPicPr>
        <p:blipFill>
          <a:blip r:embed="rId3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82581" y="5562600"/>
            <a:ext cx="3194927" cy="32096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8" name="Picture 7" descr="txp_fig"/>
          <p:cNvPicPr>
            <a:picLocks noChangeAspect="1"/>
          </p:cNvPicPr>
          <p:nvPr>
            <p:custDataLst>
              <p:tags r:id="rId17"/>
            </p:custDataLst>
          </p:nvPr>
        </p:nvPicPr>
        <p:blipFill>
          <a:blip r:embed="rId3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09603" y="5975243"/>
            <a:ext cx="4970454" cy="28350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1" name="Picture 10" descr="txp_fig"/>
          <p:cNvPicPr>
            <a:picLocks noChangeAspect="1"/>
          </p:cNvPicPr>
          <p:nvPr>
            <p:custDataLst>
              <p:tags r:id="rId18"/>
            </p:custDataLst>
          </p:nvPr>
        </p:nvPicPr>
        <p:blipFill>
          <a:blip r:embed="rId4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343156" y="3507622"/>
            <a:ext cx="5801906" cy="43426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3" name="Picture 12" descr="txp_fig"/>
          <p:cNvPicPr>
            <a:picLocks noChangeAspect="1"/>
          </p:cNvPicPr>
          <p:nvPr>
            <p:custDataLst>
              <p:tags r:id="rId19"/>
            </p:custDataLst>
          </p:nvPr>
        </p:nvPicPr>
        <p:blipFill>
          <a:blip r:embed="rId4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343156" y="6328066"/>
            <a:ext cx="4932244" cy="416123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4" name="Picture 33" descr="txp_fig"/>
          <p:cNvPicPr>
            <a:picLocks noChangeAspect="1"/>
          </p:cNvPicPr>
          <p:nvPr>
            <p:custDataLst>
              <p:tags r:id="rId20"/>
            </p:custDataLst>
          </p:nvPr>
        </p:nvPicPr>
        <p:blipFill>
          <a:blip r:embed="rId4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432" y="457200"/>
            <a:ext cx="485142" cy="12801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5" name="Picture 34" descr="txp_fig"/>
          <p:cNvPicPr>
            <a:picLocks noChangeAspect="1"/>
          </p:cNvPicPr>
          <p:nvPr>
            <p:custDataLst>
              <p:tags r:id="rId21"/>
            </p:custDataLst>
          </p:nvPr>
        </p:nvPicPr>
        <p:blipFill>
          <a:blip r:embed="rId4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432" y="1522288"/>
            <a:ext cx="485142" cy="12801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8" name="Picture 37" descr="txp_fig"/>
          <p:cNvPicPr>
            <a:picLocks noChangeAspect="1"/>
          </p:cNvPicPr>
          <p:nvPr>
            <p:custDataLst>
              <p:tags r:id="rId22"/>
            </p:custDataLst>
          </p:nvPr>
        </p:nvPicPr>
        <p:blipFill>
          <a:blip r:embed="rId4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432" y="3060902"/>
            <a:ext cx="485142" cy="12801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9" name="Picture 38" descr="txp_fig"/>
          <p:cNvPicPr>
            <a:picLocks noChangeAspect="1"/>
          </p:cNvPicPr>
          <p:nvPr>
            <p:custDataLst>
              <p:tags r:id="rId23"/>
            </p:custDataLst>
          </p:nvPr>
        </p:nvPicPr>
        <p:blipFill>
          <a:blip r:embed="rId4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432" y="4482606"/>
            <a:ext cx="485142" cy="12801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0" name="Picture 39" descr="txp_fig"/>
          <p:cNvPicPr>
            <a:picLocks noChangeAspect="1"/>
          </p:cNvPicPr>
          <p:nvPr>
            <p:custDataLst>
              <p:tags r:id="rId24"/>
            </p:custDataLst>
          </p:nvPr>
        </p:nvPicPr>
        <p:blipFill>
          <a:blip r:embed="rId4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432" y="5891784"/>
            <a:ext cx="485142" cy="12801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2" name="Picture 11" descr="txp_fig"/>
          <p:cNvPicPr>
            <a:picLocks noChangeAspect="1"/>
          </p:cNvPicPr>
          <p:nvPr>
            <p:custDataLst>
              <p:tags r:id="rId25"/>
            </p:custDataLst>
          </p:nvPr>
        </p:nvPicPr>
        <p:blipFill>
          <a:blip r:embed="rId4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343156" y="4968992"/>
            <a:ext cx="5082650" cy="416091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9031392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6424" y="6245225"/>
            <a:ext cx="460375" cy="452438"/>
          </a:xfrm>
        </p:spPr>
        <p:txBody>
          <a:bodyPr/>
          <a:lstStyle/>
          <a:p>
            <a:fld id="{6C30C13E-9B62-46A4-A7CF-006DDD49240E}" type="slidenum">
              <a:rPr lang="en-US"/>
              <a:pPr/>
              <a:t>3</a:t>
            </a:fld>
            <a:endParaRPr lang="en-US"/>
          </a:p>
        </p:txBody>
      </p:sp>
      <p:pic>
        <p:nvPicPr>
          <p:cNvPr id="2" name="Picture 1" descr="txp_fi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2404" y="77244"/>
            <a:ext cx="1417243" cy="283448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893962" name="Rectangle 10"/>
          <p:cNvSpPr>
            <a:spLocks noChangeArrowheads="1"/>
          </p:cNvSpPr>
          <p:nvPr/>
        </p:nvSpPr>
        <p:spPr bwMode="auto">
          <a:xfrm>
            <a:off x="8226425" y="6248400"/>
            <a:ext cx="914400" cy="609600"/>
          </a:xfrm>
          <a:prstGeom prst="rect">
            <a:avLst/>
          </a:prstGeom>
          <a:solidFill>
            <a:srgbClr val="FF6600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93967" name="Rectangle 15"/>
          <p:cNvSpPr>
            <a:spLocks noChangeArrowheads="1"/>
          </p:cNvSpPr>
          <p:nvPr/>
        </p:nvSpPr>
        <p:spPr bwMode="auto">
          <a:xfrm>
            <a:off x="0" y="6545263"/>
            <a:ext cx="609600" cy="304800"/>
          </a:xfrm>
          <a:prstGeom prst="rect">
            <a:avLst/>
          </a:prstGeom>
          <a:noFill/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21" name="Picture 20" descr="txp_fig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27185" y="52192"/>
            <a:ext cx="5329279" cy="34016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1" name="Picture 10" descr="txp_fig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613341" y="499079"/>
            <a:ext cx="5082492" cy="377531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0" name="Picture 9" descr="txp_fig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2401" y="1361287"/>
            <a:ext cx="1417246" cy="283449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9" name="Picture 18" descr="txp_fig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27185" y="1261079"/>
            <a:ext cx="6311250" cy="41606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2" name="Picture 11" descr="txp_fig"/>
          <p:cNvPicPr>
            <a:picLocks noChangeAspect="1"/>
          </p:cNvPicPr>
          <p:nvPr>
            <p:custDataLst>
              <p:tags r:id="rId7"/>
            </p:custDataLst>
          </p:nvPr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57200" y="1793662"/>
            <a:ext cx="8314327" cy="34014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4" name="Picture 13" descr="txp_fig"/>
          <p:cNvPicPr>
            <a:picLocks noChangeAspect="1"/>
          </p:cNvPicPr>
          <p:nvPr>
            <p:custDataLst>
              <p:tags r:id="rId8"/>
            </p:custDataLst>
          </p:nvPr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2398" y="2808270"/>
            <a:ext cx="1417249" cy="283449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7" name="Picture 16" descr="txp_fig"/>
          <p:cNvPicPr>
            <a:picLocks noChangeAspect="1"/>
          </p:cNvPicPr>
          <p:nvPr>
            <p:custDataLst>
              <p:tags r:id="rId9"/>
            </p:custDataLst>
          </p:nvPr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2398" y="3761478"/>
            <a:ext cx="1417252" cy="283450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3" name="Picture 22" descr="txp_fig"/>
          <p:cNvPicPr>
            <a:picLocks noChangeAspect="1"/>
          </p:cNvPicPr>
          <p:nvPr>
            <p:custDataLst>
              <p:tags r:id="rId10"/>
            </p:custDataLst>
          </p:nvPr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27185" y="3748577"/>
            <a:ext cx="7256731" cy="340159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8" name="Picture 27" descr="txp_fig"/>
          <p:cNvPicPr>
            <a:picLocks noChangeAspect="1"/>
          </p:cNvPicPr>
          <p:nvPr>
            <p:custDataLst>
              <p:tags r:id="rId11"/>
            </p:custDataLst>
          </p:nvPr>
        </p:nvPicPr>
        <p:blipFill>
          <a:blip r:embed="rId2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83102" y="4155673"/>
            <a:ext cx="8256098" cy="41603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4" name="Picture 23" descr="txp_fig"/>
          <p:cNvPicPr>
            <a:picLocks noChangeAspect="1"/>
          </p:cNvPicPr>
          <p:nvPr>
            <p:custDataLst>
              <p:tags r:id="rId12"/>
            </p:custDataLst>
          </p:nvPr>
        </p:nvPicPr>
        <p:blipFill>
          <a:blip r:embed="rId2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432" y="382044"/>
            <a:ext cx="485142" cy="12801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5" name="Picture 24" descr="txp_fig"/>
          <p:cNvPicPr>
            <a:picLocks noChangeAspect="1"/>
          </p:cNvPicPr>
          <p:nvPr>
            <p:custDataLst>
              <p:tags r:id="rId13"/>
            </p:custDataLst>
          </p:nvPr>
        </p:nvPicPr>
        <p:blipFill>
          <a:blip r:embed="rId2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432" y="1650680"/>
            <a:ext cx="485142" cy="12801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6" name="Picture 25" descr="txp_fig"/>
          <p:cNvPicPr>
            <a:picLocks noChangeAspect="1"/>
          </p:cNvPicPr>
          <p:nvPr>
            <p:custDataLst>
              <p:tags r:id="rId14"/>
            </p:custDataLst>
          </p:nvPr>
        </p:nvPicPr>
        <p:blipFill>
          <a:blip r:embed="rId2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432" y="3109962"/>
            <a:ext cx="485142" cy="12801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7" name="Picture 26" descr="txp_fig"/>
          <p:cNvPicPr>
            <a:picLocks noChangeAspect="1"/>
          </p:cNvPicPr>
          <p:nvPr>
            <p:custDataLst>
              <p:tags r:id="rId15"/>
            </p:custDataLst>
          </p:nvPr>
        </p:nvPicPr>
        <p:blipFill>
          <a:blip r:embed="rId2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432" y="4062984"/>
            <a:ext cx="485142" cy="12801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2" name="Picture 21" descr="txp_fig"/>
          <p:cNvPicPr>
            <a:picLocks noChangeAspect="1"/>
          </p:cNvPicPr>
          <p:nvPr>
            <p:custDataLst>
              <p:tags r:id="rId16"/>
            </p:custDataLst>
          </p:nvPr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27185" y="2708062"/>
            <a:ext cx="6272433" cy="43418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317486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POINTVERSION" val="10.0"/>
  <p:tag name="BULLETTYPE" val="6"/>
  <p:tag name="RESPCOUNTERSTYLE" val="1"/>
  <p:tag name="INPUTSOURCE" val="1"/>
  <p:tag name="BACKUPMAINTENANCE" val="7"/>
  <p:tag name="ROTATIONINTERVAL" val="2"/>
  <p:tag name="TEAMSINLEADERBOARD" val="5"/>
  <p:tag name="BUBBLEVALUEFORMAT" val="0.0"/>
  <p:tag name="CUSTOMCELLFORECOLOR" val="-16777216"/>
  <p:tag name="CUSTOMCELLBACKCOLOR4" val="-8355712"/>
  <p:tag name="DISPLAYDEVICEID" val="True"/>
  <p:tag name="GRIDSIZE" val="{Width=800, Height=600}"/>
  <p:tag name="CHARTLABELS" val="0"/>
  <p:tag name="PARTLISTDEFAULT" val="0"/>
  <p:tag name="INCORRECTPOINTVALUE" val="50"/>
  <p:tag name="AUTOADJUSTPARTRANGE" val="True"/>
  <p:tag name="FIBNUMRESULTS" val="5"/>
  <p:tag name="PRRESPONSE2" val="9"/>
  <p:tag name="PRRESPONSE6" val="5"/>
  <p:tag name="PRRESPONSE10" val="1"/>
  <p:tag name="SHOWBARVISIBLE" val="True"/>
  <p:tag name="ANSWERNOWTEXT" val="Answer Now"/>
  <p:tag name="COUNTDOWNSECONDS" val="1"/>
  <p:tag name="CHARTVALUEFORMAT" val="0%"/>
  <p:tag name="STDCHART" val="1"/>
  <p:tag name="BUBBLESIZEVISIBLE" val="True"/>
  <p:tag name="CUSTOMCELLBACKCOLOR1" val="-657956"/>
  <p:tag name="DISPLAYNAME" val="True"/>
  <p:tag name="AUTOSIZEGRID" val="True"/>
  <p:tag name="RESETCHARTS" val="True"/>
  <p:tag name="ALLOWUSERFEEDBACK" val="True"/>
  <p:tag name="ZEROBASED" val="False"/>
  <p:tag name="FIBINCLUDEOTHER" val="True"/>
  <p:tag name="PRRESPONSE4" val="7"/>
  <p:tag name="PRRESPONSE9" val="2"/>
  <p:tag name="EXPANDSHOWBAR" val="True"/>
  <p:tag name="RESPCOUNTERFORMAT" val="0"/>
  <p:tag name="BACKUPSESSIONS" val="True"/>
  <p:tag name="PARTICIPANTSINLEADERBOARD" val="5"/>
  <p:tag name="DEFAULTNUMTEAMS" val="5"/>
  <p:tag name="USESCHEMECOLORS" val="False"/>
  <p:tag name="GRIDPOSITION" val="4"/>
  <p:tag name="MULTIRESPDIVISOR" val="1"/>
  <p:tag name="REALTIMEBACKUPPATH" val="(None)"/>
  <p:tag name="FIBDISPLAYKEYWORDS" val="True"/>
  <p:tag name="PRRESPONSE7" val="4"/>
  <p:tag name="TPVERSION" val="2008"/>
  <p:tag name="RESPTABLESTYLE" val="1"/>
  <p:tag name="REVIEWONLY" val="False"/>
  <p:tag name="BUBBLEGROUPING" val="3"/>
  <p:tag name="DISPLAYDEVICENUMBER" val="True"/>
  <p:tag name="CHARTCOLORS" val="0"/>
  <p:tag name="REALTIMEBACKUP" val="False"/>
  <p:tag name="PRRESPONSE1" val="10"/>
  <p:tag name="MMPROD_NEXTUNIQUEID" val="10008"/>
  <p:tag name="COUNTDOWNSTYLE" val="-1"/>
  <p:tag name="AUTOUPDATEALIASES" val="True"/>
  <p:tag name="CUSTOMCELLBACKCOLOR2" val="-13395457"/>
  <p:tag name="POLLINGCYCLE" val="2"/>
  <p:tag name="CHARTSCALE" val="True"/>
  <p:tag name="PRRESPONSE5" val="6"/>
  <p:tag name="ANSWERNOWSTYLE" val="-1"/>
  <p:tag name="MAXRESPONDERS" val="5"/>
  <p:tag name="GRIDOPACITY" val="90"/>
  <p:tag name="CORRECTPOINTVALUE" val="100"/>
  <p:tag name="PRRESPONSE8" val="3"/>
  <p:tag name="ALLOWDUPLICATES" val="False"/>
  <p:tag name="CUSTOMCELLBACKCOLOR3" val="-268652"/>
  <p:tag name="ADVANCEDSETTINGSVIEW" val="True"/>
  <p:tag name="USESECONDARYMONITOR" val="False"/>
  <p:tag name="CUSTOMGRIDBACKCOLOR" val="-2830136"/>
  <p:tag name="FIBDISPLAYRESULTS" val="True"/>
  <p:tag name="AUTOADVANCE" val="False"/>
  <p:tag name="INCLUDEPPT" val="True"/>
  <p:tag name="BUBBLENAMEVISIBLE" val="True"/>
  <p:tag name="PRRESPONSE3" val="8"/>
  <p:tag name="NUMRESPONSES" val="1"/>
  <p:tag name="INCLUDENONRESPONDERS" val="False"/>
  <p:tag name="GRIDROTATIONINTERVAL" val="1"/>
  <p:tag name="DELIMITERS" val="3.1"/>
  <p:tag name="MMPROD_UIDATA" val="&lt;database version=&quot;6.0&quot;&gt;&lt;object type=&quot;1&quot; unique_id=&quot;10001&quot;&gt;&lt;object type=&quot;8&quot; unique_id=&quot;10755&quot;&gt;&lt;/object&gt;&lt;object type=&quot;2&quot; unique_id=&quot;10756&quot;&gt;&lt;object type=&quot;3&quot; unique_id=&quot;10757&quot;&gt;&lt;property id=&quot;20148&quot; value=&quot;5&quot;/&gt;&lt;property id=&quot;20300&quot; value=&quot;Slide 1&quot;/&gt;&lt;property id=&quot;20307&quot; value=&quot;261&quot;/&gt;&lt;/object&gt;&lt;object type=&quot;3&quot; unique_id=&quot;25492&quot;&gt;&lt;property id=&quot;20148&quot; value=&quot;5&quot;/&gt;&lt;property id=&quot;20300&quot; value=&quot;Slide 2&quot;/&gt;&lt;property id=&quot;20307&quot; value=&quot;372&quot;/&gt;&lt;/object&gt;&lt;object type=&quot;3&quot; unique_id=&quot;25493&quot;&gt;&lt;property id=&quot;20148&quot; value=&quot;5&quot;/&gt;&lt;property id=&quot;20300&quot; value=&quot;Slide 3&quot;/&gt;&lt;property id=&quot;20307&quot; value=&quot;373&quot;/&gt;&lt;/object&gt;&lt;object type=&quot;3&quot; unique_id=&quot;25494&quot;&gt;&lt;property id=&quot;20148&quot; value=&quot;5&quot;/&gt;&lt;property id=&quot;20300&quot; value=&quot;Slide 4&quot;/&gt;&lt;property id=&quot;20307&quot; value=&quot;374&quot;/&gt;&lt;/object&gt;&lt;object type=&quot;3&quot; unique_id=&quot;25495&quot;&gt;&lt;property id=&quot;20148&quot; value=&quot;5&quot;/&gt;&lt;property id=&quot;20300&quot; value=&quot;Slide 5&quot;/&gt;&lt;property id=&quot;20307&quot; value=&quot;375&quot;/&gt;&lt;/object&gt;&lt;object type=&quot;3&quot; unique_id=&quot;25496&quot;&gt;&lt;property id=&quot;20148&quot; value=&quot;5&quot;/&gt;&lt;property id=&quot;20300&quot; value=&quot;Slide 6&quot;/&gt;&lt;property id=&quot;20307&quot; value=&quot;376&quot;/&gt;&lt;/object&gt;&lt;object type=&quot;3&quot; unique_id=&quot;25497&quot;&gt;&lt;property id=&quot;20148&quot; value=&quot;5&quot;/&gt;&lt;property id=&quot;20300&quot; value=&quot;Slide 7&quot;/&gt;&lt;property id=&quot;20307&quot; value=&quot;377&quot;/&gt;&lt;/object&gt;&lt;object type=&quot;3&quot; unique_id=&quot;25498&quot;&gt;&lt;property id=&quot;20148&quot; value=&quot;5&quot;/&gt;&lt;property id=&quot;20300&quot; value=&quot;Slide 8&quot;/&gt;&lt;property id=&quot;20307&quot; value=&quot;378&quot;/&gt;&lt;/object&gt;&lt;object type=&quot;3&quot; unique_id=&quot;25499&quot;&gt;&lt;property id=&quot;20148&quot; value=&quot;5&quot;/&gt;&lt;property id=&quot;20300&quot; value=&quot;Slide 9&quot;/&gt;&lt;property id=&quot;20307&quot; value=&quot;379&quot;/&gt;&lt;/object&gt;&lt;object type=&quot;3&quot; unique_id=&quot;25500&quot;&gt;&lt;property id=&quot;20148&quot; value=&quot;5&quot;/&gt;&lt;property id=&quot;20300&quot; value=&quot;Slide 10&quot;/&gt;&lt;property id=&quot;20307&quot; value=&quot;380&quot;/&gt;&lt;/object&gt;&lt;object type=&quot;3&quot; unique_id=&quot;29142&quot;&gt;&lt;property id=&quot;20148&quot; value=&quot;5&quot;/&gt;&lt;property id=&quot;20300&quot; value=&quot;Slide 11&quot;/&gt;&lt;property id=&quot;20307&quot; value=&quot;382&quot;/&gt;&lt;/object&gt;&lt;object type=&quot;3&quot; unique_id=&quot;29214&quot;&gt;&lt;property id=&quot;20148&quot; value=&quot;5&quot;/&gt;&lt;property id=&quot;20300&quot; value=&quot;Slide 12&quot;/&gt;&lt;property id=&quot;20307&quot; value=&quot;383&quot;/&gt;&lt;/object&gt;&lt;object type=&quot;3&quot; unique_id=&quot;29215&quot;&gt;&lt;property id=&quot;20148&quot; value=&quot;5&quot;/&gt;&lt;property id=&quot;20300&quot; value=&quot;Slide 13&quot;/&gt;&lt;property id=&quot;20307&quot; value=&quot;384&quot;/&gt;&lt;/object&gt;&lt;object type=&quot;3&quot; unique_id=&quot;29344&quot;&gt;&lt;property id=&quot;20148&quot; value=&quot;5&quot;/&gt;&lt;property id=&quot;20300&quot; value=&quot;Slide 14&quot;/&gt;&lt;property id=&quot;20307&quot; value=&quot;385&quot;/&gt;&lt;/object&gt;&lt;object type=&quot;3&quot; unique_id=&quot;29345&quot;&gt;&lt;property id=&quot;20148&quot; value=&quot;5&quot;/&gt;&lt;property id=&quot;20300&quot; value=&quot;Slide 15&quot;/&gt;&lt;property id=&quot;20307&quot; value=&quot;386&quot;/&gt;&lt;/object&gt;&lt;object type=&quot;3&quot; unique_id=&quot;29414&quot;&gt;&lt;property id=&quot;20148&quot; value=&quot;5&quot;/&gt;&lt;property id=&quot;20300&quot; value=&quot;Slide 17&quot;/&gt;&lt;property id=&quot;20307&quot; value=&quot;387&quot;/&gt;&lt;/object&gt;&lt;object type=&quot;3&quot; unique_id=&quot;29415&quot;&gt;&lt;property id=&quot;20148&quot; value=&quot;5&quot;/&gt;&lt;property id=&quot;20300&quot; value=&quot;Slide 18&quot;/&gt;&lt;property id=&quot;20307&quot; value=&quot;388&quot;/&gt;&lt;/object&gt;&lt;object type=&quot;3&quot; unique_id=&quot;29416&quot;&gt;&lt;property id=&quot;20148&quot; value=&quot;5&quot;/&gt;&lt;property id=&quot;20300&quot; value=&quot;Slide 19&quot;/&gt;&lt;property id=&quot;20307&quot; value=&quot;389&quot;/&gt;&lt;/object&gt;&lt;object type=&quot;3&quot; unique_id=&quot;29417&quot;&gt;&lt;property id=&quot;20148&quot; value=&quot;5&quot;/&gt;&lt;property id=&quot;20300&quot; value=&quot;Slide 20&quot;/&gt;&lt;property id=&quot;20307&quot; value=&quot;390&quot;/&gt;&lt;/object&gt;&lt;object type=&quot;3&quot; unique_id=&quot;29439&quot;&gt;&lt;property id=&quot;20148&quot; value=&quot;5&quot;/&gt;&lt;property id=&quot;20300&quot; value=&quot;Slide 26&quot;/&gt;&lt;property id=&quot;20307&quot; value=&quot;391&quot;/&gt;&lt;/object&gt;&lt;object type=&quot;3&quot; unique_id=&quot;34174&quot;&gt;&lt;property id=&quot;20148&quot; value=&quot;5&quot;/&gt;&lt;property id=&quot;20300&quot; value=&quot;Slide 16&quot;/&gt;&lt;property id=&quot;20307&quot; value=&quot;392&quot;/&gt;&lt;/object&gt;&lt;object type=&quot;3&quot; unique_id=&quot;34566&quot;&gt;&lt;property id=&quot;20148&quot; value=&quot;5&quot;/&gt;&lt;property id=&quot;20300&quot; value=&quot;Slide 21&quot;/&gt;&lt;property id=&quot;20307&quot; value=&quot;393&quot;/&gt;&lt;/object&gt;&lt;object type=&quot;3&quot; unique_id=&quot;34591&quot;&gt;&lt;property id=&quot;20148&quot; value=&quot;5&quot;/&gt;&lt;property id=&quot;20300&quot; value=&quot;Slide 22&quot;/&gt;&lt;property id=&quot;20307&quot; value=&quot;394&quot;/&gt;&lt;/object&gt;&lt;object type=&quot;3&quot; unique_id=&quot;34742&quot;&gt;&lt;property id=&quot;20148&quot; value=&quot;5&quot;/&gt;&lt;property id=&quot;20300&quot; value=&quot;Slide 23&quot;/&gt;&lt;property id=&quot;20307&quot; value=&quot;395&quot;/&gt;&lt;/object&gt;&lt;object type=&quot;3&quot; unique_id=&quot;34951&quot;&gt;&lt;property id=&quot;20148&quot; value=&quot;5&quot;/&gt;&lt;property id=&quot;20300&quot; value=&quot;Slide 24&quot;/&gt;&lt;property id=&quot;20307&quot; value=&quot;396&quot;/&gt;&lt;/object&gt;&lt;object type=&quot;3&quot; unique_id=&quot;35141&quot;&gt;&lt;property id=&quot;20148&quot; value=&quot;5&quot;/&gt;&lt;property id=&quot;20300&quot; value=&quot;Slide 25&quot;/&gt;&lt;property id=&quot;20307&quot; value=&quot;397&quot;/&gt;&lt;/object&gt;&lt;/object&gt;&lt;/object&gt;&lt;/database&gt;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030-3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067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Is $x\sqrt{2}$ a polynomial in $x${\color{blue}?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60"/>
  <p:tag name="PICTUREFILESIZE" val="19473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$x^5-4x^3+8x-7${\color{blue}?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86"/>
  <p:tag name="PICTUREFILESIZE" val="12065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\color{red}&#10;No partial credit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69"/>
  <p:tag name="PICTUREFILESIZE" val="13936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What} is the cubic coefficient in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18"/>
  <p:tag name="PICTUREFILESIZE" val="23076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030-4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322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\color{red}&#10;No partial credit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69"/>
  <p:tag name="PICTUREFILESIZE" val="13936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What} is the leading coefficient in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36"/>
  <p:tag name="PICTUREFILESIZE" val="26346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030-5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327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\color{red}&#10;No partial credit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69"/>
  <p:tag name="PICTUREFILESIZE" val="13936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What} is the linear term in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63"/>
  <p:tag name="PICTUREFILESIZE" val="19692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$(\cos 1)x^5+\pi x^3+4x^2+x-8${\color{blue}?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07"/>
  <p:tag name="PICTUREFILESIZE" val="20863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$2x^5+8x^3+6x^2-4x-7${\color{blue}?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61"/>
  <p:tag name="PICTUREFILESIZE" val="17325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NEW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53"/>
  <p:tag name="PICTUREFILESIZE" val="5213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NEW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53"/>
  <p:tag name="PICTUREFILESIZE" val="5213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NEW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53"/>
  <p:tag name="PICTUREFILESIZE" val="5213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NEW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53"/>
  <p:tag name="PICTUREFILESIZE" val="5213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NEW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53"/>
  <p:tag name="PICTUREFILESIZE" val="5213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$\sqrt{3}x^5+2x^3-3x^2+x+\pi${\color{blue}?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69"/>
  <p:tag name="PICTUREFILESIZE" val="17525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NEW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53"/>
  <p:tag name="PICTUREFILESIZE" val="5213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030-6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538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Find} an equation of the line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82"/>
  <p:tag name="PICTUREFILESIZE" val="21330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through $(1,7)$ and $(6,-8)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69"/>
  <p:tag name="PICTUREFILESIZE" val="21121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030-7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044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Divide} $2t^3-9t^2+5t-1$ by $t-4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34"/>
  <p:tag name="PICTUREFILESIZE" val="22425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Show} both the quotient and the remainder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40"/>
  <p:tag name="PICTUREFILESIZE" val="32578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030-8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493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030-9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604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What} is the multiplicity of $t\!=\!-1$ as a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84"/>
  <p:tag name="PICTUREFILESIZE" val="27208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root of  $2t^5+15t^4+40t^3+50t^2+30t+7${\color{blue}?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37"/>
  <p:tag name="PICTUREFILESIZE" val="30499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NEW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53"/>
  <p:tag name="PICTUREFILESIZE" val="5213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NEW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53"/>
  <p:tag name="PICTUREFILESIZE" val="5213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NEW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53"/>
  <p:tag name="PICTUREFILESIZE" val="5213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NEW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53"/>
  <p:tag name="PICTUREFILESIZE" val="5213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Compute} $[2t^3-9t^2+5t-1]_{t:\to4}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32"/>
  <p:tag name="PICTUREFILESIZE" val="24513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030-1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226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\color{red}&#10;Yes or No (no partial credit)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94"/>
  <p:tag name="PICTUREFILESIZE" val="23580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030-2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236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\color{red}&#10;No partial credit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69"/>
  <p:tag name="PICTUREFILESIZE" val="13936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What} is the quadratic coefficient in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60"/>
  <p:tag name="PICTUREFILESIZE" val="27646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6600">
            <a:alpha val="0"/>
          </a:srgbClr>
        </a:solidFill>
        <a:ln w="28575" cap="flat" cmpd="sng" algn="ctr">
          <a:solidFill>
            <a:srgbClr val="FF66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solidFill>
          <a:srgbClr val="FF6600">
            <a:alpha val="0"/>
          </a:srgbClr>
        </a:solidFill>
        <a:ln w="28575" cap="flat" cmpd="sng" algn="ctr">
          <a:solidFill>
            <a:srgbClr val="FF6600"/>
          </a:solidFill>
          <a:prstDash val="solid"/>
          <a:round/>
          <a:headEnd type="none" w="med" len="med"/>
          <a:tailEnd type="none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/>
      <a:lstStyle/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6759</TotalTime>
  <Words>9</Words>
  <Application>Microsoft Office PowerPoint</Application>
  <PresentationFormat>On-screen Show (4:3)</PresentationFormat>
  <Paragraphs>6</Paragraphs>
  <Slides>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Default Design</vt:lpstr>
      <vt:lpstr>PowerPoint Presentation</vt:lpstr>
      <vt:lpstr>PowerPoint Presentation</vt:lpstr>
      <vt:lpstr>PowerPoint Presentation</vt:lpstr>
    </vt:vector>
  </TitlesOfParts>
  <Company>University Of Minnesota - TC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Scot Adams</dc:creator>
  <cp:lastModifiedBy>adams</cp:lastModifiedBy>
  <cp:revision>822</cp:revision>
  <dcterms:created xsi:type="dcterms:W3CDTF">2008-09-20T13:47:00Z</dcterms:created>
  <dcterms:modified xsi:type="dcterms:W3CDTF">2012-05-18T16:10:25Z</dcterms:modified>
</cp:coreProperties>
</file>