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2" r:id="rId3"/>
    <p:sldId id="263" r:id="rId4"/>
    <p:sldId id="264" r:id="rId5"/>
  </p:sldIdLst>
  <p:sldSz cx="9144000" cy="6858000" type="screen4x3"/>
  <p:notesSz cx="7315200" cy="9601200"/>
  <p:custDataLst>
    <p:tags r:id="rId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4" autoAdjust="0"/>
    <p:restoredTop sz="94128" autoAdjust="0"/>
  </p:normalViewPr>
  <p:slideViewPr>
    <p:cSldViewPr>
      <p:cViewPr varScale="1">
        <p:scale>
          <a:sx n="76" d="100"/>
          <a:sy n="76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B65F200-1989-4FD6-881F-4C01398B21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7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EB382-343B-486B-91DB-30F4166814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C54E4-B93C-4924-BCED-648FFA1E0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2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26F37-C252-45B0-9BE7-87FA574B9C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3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8268C-92CD-4012-A9E7-E099CE53A2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7555A-F038-4C6C-9E6F-587AC25B3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0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377E2-6337-4B7D-807C-146F0DAA25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7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669C0-3283-4389-A97D-BF8E06038B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0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4CE9C-3360-408A-AD47-ED1187D0F0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4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4DE4E-4AE6-4554-8807-F2BF0FE03A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67A95-993F-41E4-AFE1-581DC02201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F6712-AACB-4977-B3D3-AB9B8EE664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E05D82-B68A-4F64-93DE-AD79D1902C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9.png"/><Relationship Id="rId21" Type="http://schemas.openxmlformats.org/officeDocument/2006/relationships/tags" Target="../tags/tag23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47" Type="http://schemas.openxmlformats.org/officeDocument/2006/relationships/image" Target="../media/image17.png"/><Relationship Id="rId50" Type="http://schemas.openxmlformats.org/officeDocument/2006/relationships/image" Target="../media/image20.png"/><Relationship Id="rId55" Type="http://schemas.openxmlformats.org/officeDocument/2006/relationships/image" Target="../media/image25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3.png"/><Relationship Id="rId38" Type="http://schemas.openxmlformats.org/officeDocument/2006/relationships/image" Target="../media/image8.png"/><Relationship Id="rId46" Type="http://schemas.openxmlformats.org/officeDocument/2006/relationships/image" Target="../media/image16.png"/><Relationship Id="rId59" Type="http://schemas.openxmlformats.org/officeDocument/2006/relationships/image" Target="../media/image28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image" Target="../media/image11.png"/><Relationship Id="rId54" Type="http://schemas.openxmlformats.org/officeDocument/2006/relationships/image" Target="../media/image24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2.png"/><Relationship Id="rId37" Type="http://schemas.openxmlformats.org/officeDocument/2006/relationships/image" Target="../media/image7.png"/><Relationship Id="rId40" Type="http://schemas.openxmlformats.org/officeDocument/2006/relationships/image" Target="../media/image10.png"/><Relationship Id="rId45" Type="http://schemas.openxmlformats.org/officeDocument/2006/relationships/image" Target="../media/image15.png"/><Relationship Id="rId53" Type="http://schemas.openxmlformats.org/officeDocument/2006/relationships/image" Target="../media/image23.png"/><Relationship Id="rId58" Type="http://schemas.openxmlformats.org/officeDocument/2006/relationships/image" Target="../media/image1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image" Target="../media/image6.png"/><Relationship Id="rId49" Type="http://schemas.openxmlformats.org/officeDocument/2006/relationships/image" Target="../media/image19.png"/><Relationship Id="rId57" Type="http://schemas.openxmlformats.org/officeDocument/2006/relationships/image" Target="../media/image27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4.png"/><Relationship Id="rId52" Type="http://schemas.openxmlformats.org/officeDocument/2006/relationships/image" Target="../media/image22.png"/><Relationship Id="rId60" Type="http://schemas.openxmlformats.org/officeDocument/2006/relationships/image" Target="../media/image29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image" Target="../media/image5.png"/><Relationship Id="rId43" Type="http://schemas.openxmlformats.org/officeDocument/2006/relationships/image" Target="../media/image13.png"/><Relationship Id="rId48" Type="http://schemas.openxmlformats.org/officeDocument/2006/relationships/image" Target="../media/image18.png"/><Relationship Id="rId56" Type="http://schemas.openxmlformats.org/officeDocument/2006/relationships/image" Target="../media/image26.png"/><Relationship Id="rId8" Type="http://schemas.openxmlformats.org/officeDocument/2006/relationships/tags" Target="../tags/tag10.xml"/><Relationship Id="rId51" Type="http://schemas.openxmlformats.org/officeDocument/2006/relationships/image" Target="../media/image21.png"/><Relationship Id="rId3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image" Target="../media/image32.png"/><Relationship Id="rId39" Type="http://schemas.openxmlformats.org/officeDocument/2006/relationships/image" Target="../media/image43.png"/><Relationship Id="rId3" Type="http://schemas.openxmlformats.org/officeDocument/2006/relationships/tags" Target="../tags/tag35.xml"/><Relationship Id="rId21" Type="http://schemas.openxmlformats.org/officeDocument/2006/relationships/tags" Target="../tags/tag53.xml"/><Relationship Id="rId34" Type="http://schemas.openxmlformats.org/officeDocument/2006/relationships/image" Target="../media/image40.png"/><Relationship Id="rId42" Type="http://schemas.openxmlformats.org/officeDocument/2006/relationships/image" Target="../media/image46.pn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21.png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image" Target="../media/image35.png"/><Relationship Id="rId41" Type="http://schemas.openxmlformats.org/officeDocument/2006/relationships/image" Target="../media/image45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2.png"/><Relationship Id="rId40" Type="http://schemas.openxmlformats.org/officeDocument/2006/relationships/image" Target="../media/image44.png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4.png"/><Relationship Id="rId36" Type="http://schemas.openxmlformats.org/officeDocument/2006/relationships/image" Target="../media/image19.png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image" Target="../media/image37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image" Target="../media/image50.png"/><Relationship Id="rId39" Type="http://schemas.openxmlformats.org/officeDocument/2006/relationships/image" Target="../media/image21.png"/><Relationship Id="rId3" Type="http://schemas.openxmlformats.org/officeDocument/2006/relationships/tags" Target="../tags/tag57.xml"/><Relationship Id="rId21" Type="http://schemas.openxmlformats.org/officeDocument/2006/relationships/tags" Target="../tags/tag75.xml"/><Relationship Id="rId34" Type="http://schemas.openxmlformats.org/officeDocument/2006/relationships/image" Target="../media/image58.png"/><Relationship Id="rId42" Type="http://schemas.openxmlformats.org/officeDocument/2006/relationships/image" Target="../media/image1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19.png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29" Type="http://schemas.openxmlformats.org/officeDocument/2006/relationships/image" Target="../media/image53.png"/><Relationship Id="rId41" Type="http://schemas.openxmlformats.org/officeDocument/2006/relationships/image" Target="../media/image63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40" Type="http://schemas.openxmlformats.org/officeDocument/2006/relationships/image" Target="../media/image62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image" Target="../media/image55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6D867-2A13-480C-9E57-8347BE22C0A7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CALCULUS</a:t>
            </a:r>
          </a:p>
          <a:p>
            <a:r>
              <a:rPr lang="en-US" sz="2400"/>
              <a:t>Average rates of change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4" y="39666"/>
            <a:ext cx="1417243" cy="283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7270" y="1083502"/>
            <a:ext cx="623665" cy="283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8283" y="1083502"/>
            <a:ext cx="207133" cy="263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5446" y="1083502"/>
            <a:ext cx="225963" cy="263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668" y="1083502"/>
            <a:ext cx="206380" cy="281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4447" y="1083502"/>
            <a:ext cx="206945" cy="2827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886" y="1807924"/>
            <a:ext cx="8391175" cy="3027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695" y="1444049"/>
            <a:ext cx="983240" cy="283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14614"/>
            <a:ext cx="7464368" cy="359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1394" y="1444050"/>
            <a:ext cx="640909" cy="282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2024" y="1444295"/>
            <a:ext cx="432807" cy="282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2172" y="1444456"/>
            <a:ext cx="451371" cy="282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1828" y="1444618"/>
            <a:ext cx="432185" cy="2821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886" y="2163166"/>
            <a:ext cx="8408102" cy="3774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2743200"/>
            <a:ext cx="8069626" cy="340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3086494"/>
            <a:ext cx="8144517" cy="359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3463329"/>
            <a:ext cx="5556165" cy="340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660" y="2824741"/>
            <a:ext cx="302723" cy="20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4128044"/>
            <a:ext cx="7861755" cy="359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82" y="4136098"/>
            <a:ext cx="303101" cy="283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4530579"/>
            <a:ext cx="6009757" cy="359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629" y="5304446"/>
            <a:ext cx="5236016" cy="340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2627" y="5660394"/>
            <a:ext cx="4215014" cy="3776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6041394"/>
            <a:ext cx="6068045" cy="3402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3722" y="6404249"/>
            <a:ext cx="4345091" cy="37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19" y="4894908"/>
            <a:ext cx="7711210" cy="359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1941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501" y="373822"/>
            <a:ext cx="8240699" cy="320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501" y="698925"/>
            <a:ext cx="7691849" cy="3594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07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52400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85" y="1775494"/>
            <a:ext cx="7087715" cy="340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85" y="534470"/>
            <a:ext cx="7653925" cy="4342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685" y="127348"/>
            <a:ext cx="7350751" cy="377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404" y="1013494"/>
            <a:ext cx="5746554" cy="434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85" y="2174390"/>
            <a:ext cx="7107612" cy="3402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1514" y="2692052"/>
            <a:ext cx="815038" cy="378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3650" y="2692052"/>
            <a:ext cx="1250411" cy="3785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598" y="2692052"/>
            <a:ext cx="1591840" cy="378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730" y="3124478"/>
            <a:ext cx="1022676" cy="378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2648" y="3124363"/>
            <a:ext cx="1270499" cy="3787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2633" y="3124200"/>
            <a:ext cx="1612315" cy="378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77" y="1861398"/>
            <a:ext cx="302723" cy="20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85" y="4317303"/>
            <a:ext cx="3553144" cy="3402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299" y="4328051"/>
            <a:ext cx="303101" cy="283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386" y="4671083"/>
            <a:ext cx="6803944" cy="4343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885" y="5406659"/>
            <a:ext cx="5613822" cy="359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243" y="5492563"/>
            <a:ext cx="284157" cy="2080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386" y="5777549"/>
            <a:ext cx="6803944" cy="4343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4602" y="3671170"/>
            <a:ext cx="4228075" cy="3787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711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9384" y="125568"/>
            <a:ext cx="6897416" cy="359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179" y="533400"/>
            <a:ext cx="8409481" cy="320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179" y="929168"/>
            <a:ext cx="7634224" cy="340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981" y="1267925"/>
            <a:ext cx="8690816" cy="434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496" y="2154216"/>
            <a:ext cx="7369704" cy="3401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480" y="2579593"/>
            <a:ext cx="7822133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9" name="Picture 89396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496" y="2993513"/>
            <a:ext cx="6990389" cy="3593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9" name="Picture 89395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178" y="3671256"/>
            <a:ext cx="795714" cy="3785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0" name="Picture 89395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3989" y="3671256"/>
            <a:ext cx="1269735" cy="3785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1" name="Picture 89396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598" y="3671256"/>
            <a:ext cx="1591840" cy="378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6" name="Picture 89396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7383" y="4103682"/>
            <a:ext cx="1818091" cy="378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3" name="Picture 89396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6848" y="4103567"/>
            <a:ext cx="1952952" cy="3787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4" name="Picture 89396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0903" y="4103404"/>
            <a:ext cx="2313223" cy="378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394" y="4650374"/>
            <a:ext cx="3980592" cy="3787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77" y="2214102"/>
            <a:ext cx="302723" cy="20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299" y="5498926"/>
            <a:ext cx="303101" cy="283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72" name="Picture 89397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496" y="5486400"/>
            <a:ext cx="6065579" cy="340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496" y="5882164"/>
            <a:ext cx="5026673" cy="2834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4400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027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25482&quot;&gt;&lt;property id=&quot;20148&quot; value=&quot;5&quot;/&gt;&lt;property id=&quot;20300&quot; value=&quot;Slide 2&quot;/&gt;&lt;property id=&quot;20307&quot; value=&quot;362&quot;/&gt;&lt;/object&gt;&lt;object type=&quot;3&quot; unique_id=&quot;25483&quot;&gt;&lt;property id=&quot;20148&quot; value=&quot;5&quot;/&gt;&lt;property id=&quot;20300&quot; value=&quot;Slide 3&quot;/&gt;&lt;property id=&quot;20307&quot; value=&quot;363&quot;/&gt;&lt;/object&gt;&lt;object type=&quot;3&quot; unique_id=&quot;25484&quot;&gt;&lt;property id=&quot;20148&quot; value=&quot;5&quot;/&gt;&lt;property id=&quot;20300&quot; value=&quot;Slide 4&quot;/&gt;&lt;property id=&quot;20307&quot; value=&quot;364&quot;/&gt;&lt;/object&gt;&lt;object type=&quot;3&quot; unique_id=&quot;25485&quot;&gt;&lt;property id=&quot;20148&quot; value=&quot;5&quot;/&gt;&lt;property id=&quot;20300&quot; value=&quot;Slide 5&quot;/&gt;&lt;property id=&quot;20307&quot; value=&quot;365&quot;/&gt;&lt;/object&gt;&lt;object type=&quot;3&quot; unique_id=&quot;25486&quot;&gt;&lt;property id=&quot;20148&quot; value=&quot;5&quot;/&gt;&lt;property id=&quot;20300&quot; value=&quot;Slide 6&quot;/&gt;&lt;property id=&quot;20307&quot; value=&quot;366&quot;/&gt;&lt;/object&gt;&lt;object type=&quot;3&quot; unique_id=&quot;25487&quot;&gt;&lt;property id=&quot;20148&quot; value=&quot;5&quot;/&gt;&lt;property id=&quot;20300&quot; value=&quot;Slide 7&quot;/&gt;&lt;property id=&quot;20307&quot; value=&quot;367&quot;/&gt;&lt;/object&gt;&lt;object type=&quot;3&quot; unique_id=&quot;25488&quot;&gt;&lt;property id=&quot;20148&quot; value=&quot;5&quot;/&gt;&lt;property id=&quot;20300&quot; value=&quot;Slide 8&quot;/&gt;&lt;property id=&quot;20307&quot; value=&quot;368&quot;/&gt;&lt;/object&gt;&lt;object type=&quot;3&quot; unique_id=&quot;25489&quot;&gt;&lt;property id=&quot;20148&quot; value=&quot;5&quot;/&gt;&lt;property id=&quot;20300&quot; value=&quot;Slide 9&quot;/&gt;&lt;property id=&quot;20307&quot; value=&quot;369&quot;/&gt;&lt;/object&gt;&lt;object type=&quot;3&quot; unique_id=&quot;25490&quot;&gt;&lt;property id=&quot;20148&quot; value=&quot;5&quot;/&gt;&lt;property id=&quot;20300&quot; value=&quot;Slide 10&quot;/&gt;&lt;property id=&quot;20307&quot; value=&quot;370&quot;/&gt;&lt;/object&gt;&lt;object type=&quot;3&quot; unique_id=&quot;25491&quot;&gt;&lt;property id=&quot;20148&quot; value=&quot;5&quot;/&gt;&lt;property id=&quot;20300&quot; value=&quot;Slide 11&quot;/&gt;&lt;property id=&quot;20307&quot; value=&quot;371&quot;/&gt;&lt;/object&gt;&lt;object type=&quot;3&quot; unique_id=&quot;25501&quot;&gt;&lt;property id=&quot;20148&quot; value=&quot;5&quot;/&gt;&lt;property id=&quot;20300&quot; value=&quot;Slide 12&quot;/&gt;&lt;property id=&quot;20307&quot; value=&quot;381&quot;/&gt;&lt;/object&gt;&lt;object type=&quot;3&quot; unique_id=&quot;25502&quot;&gt;&lt;property id=&quot;20148&quot; value=&quot;5&quot;/&gt;&lt;property id=&quot;20300&quot; value=&quot;Slide 13&quot;/&gt;&lt;property id=&quot;20307&quot; value=&quot;382&quot;/&gt;&lt;/object&gt;&lt;object type=&quot;3&quot; unique_id=&quot;25503&quot;&gt;&lt;property id=&quot;20148&quot; value=&quot;5&quot;/&gt;&lt;property id=&quot;20300&quot; value=&quot;Slide 14&quot;/&gt;&lt;property id=&quot;20307&quot; value=&quot;383&quot;/&gt;&lt;/object&gt;&lt;object type=&quot;3&quot; unique_id=&quot;25504&quot;&gt;&lt;property id=&quot;20148&quot; value=&quot;5&quot;/&gt;&lt;property id=&quot;20300&quot; value=&quot;Slide 15&quot;/&gt;&lt;property id=&quot;20307&quot; value=&quot;384&quot;/&gt;&lt;/object&gt;&lt;object type=&quot;3&quot; unique_id=&quot;25505&quot;&gt;&lt;property id=&quot;20148&quot; value=&quot;5&quot;/&gt;&lt;property id=&quot;20300&quot; value=&quot;Slide 16&quot;/&gt;&lt;property id=&quot;20307&quot; value=&quot;385&quot;/&gt;&lt;/object&gt;&lt;object type=&quot;3&quot; unique_id=&quot;25506&quot;&gt;&lt;property id=&quot;20148&quot; value=&quot;5&quot;/&gt;&lt;property id=&quot;20300&quot; value=&quot;Slide 17&quot;/&gt;&lt;property id=&quot;20307&quot; value=&quot;386&quot;/&gt;&lt;/object&gt;&lt;object type=&quot;3&quot; unique_id=&quot;25507&quot;&gt;&lt;property id=&quot;20148&quot; value=&quot;5&quot;/&gt;&lt;property id=&quot;20300&quot; value=&quot;Slide 18&quot;/&gt;&lt;property id=&quot;20307&quot; value=&quot;387&quot;/&gt;&lt;/object&gt;&lt;object type=&quot;3&quot; unique_id=&quot;25535&quot;&gt;&lt;property id=&quot;20148&quot; value=&quot;5&quot;/&gt;&lt;property id=&quot;20300&quot; value=&quot;Slide 19&quot;/&gt;&lt;property id=&quot;20307&quot; value=&quot;415&quot;/&gt;&lt;/object&gt;&lt;object type=&quot;3&quot; unique_id=&quot;25536&quot;&gt;&lt;property id=&quot;20148&quot; value=&quot;5&quot;/&gt;&lt;property id=&quot;20300&quot; value=&quot;Slide 20&quot;/&gt;&lt;property id=&quot;20307&quot; value=&quot;416&quot;/&gt;&lt;/object&gt;&lt;object type=&quot;3&quot; unique_id=&quot;25537&quot;&gt;&lt;property id=&quot;20148&quot; value=&quot;5&quot;/&gt;&lt;property id=&quot;20300&quot; value=&quot;Slide 21&quot;/&gt;&lt;property id=&quot;20307&quot; value=&quot;417&quot;/&gt;&lt;/object&gt;&lt;object type=&quot;3&quot; unique_id=&quot;25538&quot;&gt;&lt;property id=&quot;20148&quot; value=&quot;5&quot;/&gt;&lt;property id=&quot;20300&quot; value=&quot;Slide 22&quot;/&gt;&lt;property id=&quot;20307&quot; value=&quot;418&quot;/&gt;&lt;/object&gt;&lt;object type=&quot;3&quot; unique_id=&quot;25539&quot;&gt;&lt;property id=&quot;20148&quot; value=&quot;5&quot;/&gt;&lt;property id=&quot;20300&quot; value=&quot;Slide 23&quot;/&gt;&lt;property id=&quot;20307&quot; value=&quot;419&quot;/&gt;&lt;/object&gt;&lt;object type=&quot;3&quot; unique_id=&quot;25540&quot;&gt;&lt;property id=&quot;20148&quot; value=&quot;5&quot;/&gt;&lt;property id=&quot;20300&quot; value=&quot;Slide 24&quot;/&gt;&lt;property id=&quot;20307&quot; value=&quot;420&quot;/&gt;&lt;/object&gt;&lt;object type=&quot;3&quot; unique_id=&quot;25541&quot;&gt;&lt;property id=&quot;20148&quot; value=&quot;5&quot;/&gt;&lt;property id=&quot;20300&quot; value=&quot;Slide 25&quot;/&gt;&lt;property id=&quot;20307&quot; value=&quot;421&quot;/&gt;&lt;/object&gt;&lt;object type=&quot;3&quot; unique_id=&quot;25542&quot;&gt;&lt;property id=&quot;20148&quot; value=&quot;5&quot;/&gt;&lt;property id=&quot;20300&quot; value=&quot;Slide 26&quot;/&gt;&lt;property id=&quot;20307&quot; value=&quot;422&quot;/&gt;&lt;/object&gt;&lt;object type=&quot;3&quot; unique_id=&quot;25543&quot;&gt;&lt;property id=&quot;20148&quot; value=&quot;5&quot;/&gt;&lt;property id=&quot;20300&quot; value=&quot;Slide 27&quot;/&gt;&lt;property id=&quot;20307&quot; value=&quot;423&quot;/&gt;&lt;/object&gt;&lt;object type=&quot;3&quot; unique_id=&quot;25544&quot;&gt;&lt;property id=&quot;20148&quot; value=&quot;5&quot;/&gt;&lt;property id=&quot;20300&quot; value=&quot;Slide 28&quot;/&gt;&lt;property id=&quot;20307&quot; value=&quot;424&quot;/&gt;&lt;/object&gt;&lt;object type=&quot;3&quot; unique_id=&quot;25545&quot;&gt;&lt;property id=&quot;20148&quot; value=&quot;5&quot;/&gt;&lt;property id=&quot;20300&quot; value=&quot;Slide 29&quot;/&gt;&lt;property id=&quot;20307&quot; value=&quot;425&quot;/&gt;&lt;/object&gt;&lt;object type=&quot;3&quot; unique_id=&quot;25546&quot;&gt;&lt;property id=&quot;20148&quot; value=&quot;5&quot;/&gt;&lt;property id=&quot;20300&quot; value=&quot;Slide 30&quot;/&gt;&lt;property id=&quot;20307&quot; value=&quot;426&quot;/&gt;&lt;/object&gt;&lt;object type=&quot;3&quot; unique_id=&quot;25547&quot;&gt;&lt;property id=&quot;20148&quot; value=&quot;5&quot;/&gt;&lt;property id=&quot;20300&quot; value=&quot;Slide 31&quot;/&gt;&lt;property id=&quot;20307&quot; value=&quot;427&quot;/&gt;&lt;/object&gt;&lt;object type=&quot;3&quot; unique_id=&quot;25548&quot;&gt;&lt;property id=&quot;20148&quot; value=&quot;5&quot;/&gt;&lt;property id=&quot;20300&quot; value=&quot;Slide 32&quot;/&gt;&lt;property id=&quot;20307&quot; value=&quot;428&quot;/&gt;&lt;/object&gt;&lt;object type=&quot;3&quot; unique_id=&quot;25549&quot;&gt;&lt;property id=&quot;20148&quot; value=&quot;5&quot;/&gt;&lt;property id=&quot;20300&quot; value=&quot;Slide 33&quot;/&gt;&lt;property id=&quot;20307&quot; value=&quot;429&quot;/&gt;&lt;/object&gt;&lt;object type=&quot;3&quot; unique_id=&quot;25550&quot;&gt;&lt;property id=&quot;20148&quot; value=&quot;5&quot;/&gt;&lt;property id=&quot;20300&quot; value=&quot;Slide 34&quot;/&gt;&lt;property id=&quot;20307&quot; value=&quot;430&quot;/&gt;&lt;/object&gt;&lt;object type=&quot;3&quot; unique_id=&quot;25551&quot;&gt;&lt;property id=&quot;20148&quot; value=&quot;5&quot;/&gt;&lt;property id=&quot;20300&quot; value=&quot;Slide 35&quot;/&gt;&lt;property id=&quot;20307&quot; value=&quot;431&quot;/&gt;&lt;/object&gt;&lt;object type=&quot;3&quot; unique_id=&quot;25552&quot;&gt;&lt;property id=&quot;20148&quot; value=&quot;5&quot;/&gt;&lt;property id=&quot;20300&quot; value=&quot;Slide 36&quot;/&gt;&lt;property id=&quot;20307&quot; value=&quot;432&quot;/&gt;&lt;/object&gt;&lt;object type=&quot;3&quot; unique_id=&quot;25591&quot;&gt;&lt;property id=&quot;20148&quot; value=&quot;5&quot;/&gt;&lt;property id=&quot;20300&quot; value=&quot;Slide 37&quot;/&gt;&lt;property id=&quot;20307&quot; value=&quot;43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W$ be the amount in the tank at time $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01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ter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ater is being drained from a tub;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306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8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8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0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B=(6,33)$, a point on the graph of $W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148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lope of the secant lines betw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135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B$ and the other points on the graph of $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20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earing in the table abo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25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stimate} the slope of the tangent lin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109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W$ at the point $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449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lope of the 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014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tween $B$ and $(4,79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855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the slope of the 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343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tween $B$ and $(8,25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899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averaging the following two number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17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mount in the tub is constantly monitor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165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is tabulated against time as follow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138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3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4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slope of the 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835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$y=5-x^3$.&#10;{\color[rgb]{1,0,1}Let} $B$ be a variable p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720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$ be the point $(1,4)$ on th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909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x,5-x^3)$ on the same gra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347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tween $A$ and $B$, when $x$ is equ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6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3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0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29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$1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0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$1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17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v)}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3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)} $0.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55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i)} $0.9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8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uess} the slop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0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tangent line to $y=5-x^3$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45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r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14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{\color{blue}b}, {\color[rgb]{1,0,1}write} an equat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333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tangent line to $y=5-x^3$ at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452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ii)} $1+h$, with $h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700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3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1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tennis player, in a fit of rage o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654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ost point, throws his racquet into the ai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176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that its distance, in feet,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00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ound, $t$ seconds later, is $8+30t-16t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320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its average velocity over the ti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940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riod starting at time $1$, and continu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033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the following number of second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813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3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$0.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11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i)} $0.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700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v)} $0.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30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)} $0.000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22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i)} $0.0000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2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vii)} $\triangle t$, with $\triangle t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674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uess} its instantaneous veloc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40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$ second after it's throw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1978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in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in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4799</TotalTime>
  <Words>9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707</cp:revision>
  <dcterms:created xsi:type="dcterms:W3CDTF">2008-09-20T13:47:00Z</dcterms:created>
  <dcterms:modified xsi:type="dcterms:W3CDTF">2012-08-23T14:32:28Z</dcterms:modified>
</cp:coreProperties>
</file>