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8" r:id="rId3"/>
    <p:sldId id="269" r:id="rId4"/>
    <p:sldId id="264" r:id="rId5"/>
    <p:sldId id="266" r:id="rId6"/>
    <p:sldId id="267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3" autoAdjust="0"/>
    <p:restoredTop sz="8865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1C9224-3062-4B50-B424-106B52923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4E20C-B376-45E1-B311-46397E185B86}" type="slidenum">
              <a:rPr lang="en-US"/>
              <a:pPr/>
              <a:t>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163DE-81FC-4B7B-8FAB-A9359B569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BE16-F03C-48DE-B9BF-E99643FC7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A646D-5C2E-4E60-87B4-F1128DC6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BBC3-0BBB-4188-9053-CFC675218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4A04-352C-4E67-A373-94E89B90D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CD51C-1664-4E2C-A7D4-02588704D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54FB1-8AF0-4416-931F-1DDC436DB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EEE7-16E2-475F-8826-DA6F54545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494A2-B499-4C79-9208-7B14036ED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ADC4-2090-474C-BC78-94F6AAAB7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44D2-19BD-480F-A1DE-2A3219471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E7D1D-3F91-476C-970D-BF8170BCB0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11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6.png"/><Relationship Id="rId41" Type="http://schemas.openxmlformats.org/officeDocument/2006/relationships/image" Target="../media/image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8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8.png"/><Relationship Id="rId39" Type="http://schemas.openxmlformats.org/officeDocument/2006/relationships/image" Target="../media/image19.png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image" Target="../media/image3.png"/><Relationship Id="rId42" Type="http://schemas.openxmlformats.org/officeDocument/2006/relationships/image" Target="../media/image22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2.png"/><Relationship Id="rId33" Type="http://schemas.openxmlformats.org/officeDocument/2006/relationships/image" Target="../media/image16.png"/><Relationship Id="rId38" Type="http://schemas.openxmlformats.org/officeDocument/2006/relationships/image" Target="../media/image9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image" Target="../media/image14.png"/><Relationship Id="rId41" Type="http://schemas.openxmlformats.org/officeDocument/2006/relationships/image" Target="../media/image21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15.png"/><Relationship Id="rId37" Type="http://schemas.openxmlformats.org/officeDocument/2006/relationships/image" Target="../media/image8.png"/><Relationship Id="rId40" Type="http://schemas.openxmlformats.org/officeDocument/2006/relationships/image" Target="../media/image20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image" Target="../media/image13.png"/><Relationship Id="rId36" Type="http://schemas.openxmlformats.org/officeDocument/2006/relationships/image" Target="../media/image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7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image" Target="../media/image5.png"/><Relationship Id="rId30" Type="http://schemas.openxmlformats.org/officeDocument/2006/relationships/image" Target="../media/image6.png"/><Relationship Id="rId3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26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25.png"/><Relationship Id="rId2" Type="http://schemas.openxmlformats.org/officeDocument/2006/relationships/tags" Target="../tags/tag50.xml"/><Relationship Id="rId16" Type="http://schemas.openxmlformats.org/officeDocument/2006/relationships/image" Target="../media/image1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image" Target="../media/image24.png"/><Relationship Id="rId5" Type="http://schemas.openxmlformats.org/officeDocument/2006/relationships/tags" Target="../tags/tag53.xml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tags" Target="../tags/tag58.xml"/><Relationship Id="rId16" Type="http://schemas.openxmlformats.org/officeDocument/2006/relationships/image" Target="../media/image33.png"/><Relationship Id="rId20" Type="http://schemas.openxmlformats.org/officeDocument/2006/relationships/image" Target="../media/image1.png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15" Type="http://schemas.openxmlformats.org/officeDocument/2006/relationships/image" Target="../media/image32.png"/><Relationship Id="rId10" Type="http://schemas.openxmlformats.org/officeDocument/2006/relationships/tags" Target="../tags/tag66.xml"/><Relationship Id="rId19" Type="http://schemas.openxmlformats.org/officeDocument/2006/relationships/image" Target="../media/image36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image" Target="../media/image38.png"/><Relationship Id="rId26" Type="http://schemas.openxmlformats.org/officeDocument/2006/relationships/image" Target="../media/image1.png"/><Relationship Id="rId3" Type="http://schemas.openxmlformats.org/officeDocument/2006/relationships/tags" Target="../tags/tag69.xml"/><Relationship Id="rId21" Type="http://schemas.openxmlformats.org/officeDocument/2006/relationships/image" Target="../media/image31.png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image" Target="../media/image37.png"/><Relationship Id="rId25" Type="http://schemas.openxmlformats.org/officeDocument/2006/relationships/image" Target="../media/image43.png"/><Relationship Id="rId2" Type="http://schemas.openxmlformats.org/officeDocument/2006/relationships/tags" Target="../tags/tag68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39.png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image" Target="../media/image42.png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image" Target="../media/image41.png"/><Relationship Id="rId10" Type="http://schemas.openxmlformats.org/officeDocument/2006/relationships/tags" Target="../tags/tag76.xml"/><Relationship Id="rId19" Type="http://schemas.openxmlformats.org/officeDocument/2006/relationships/image" Target="../media/image29.png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F8ED-441B-49F1-AC9A-99B111923B29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Simple limit problems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303364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1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" name="Oval 54"/>
          <p:cNvSpPr>
            <a:spLocks noChangeAspect="1" noChangeArrowheads="1"/>
          </p:cNvSpPr>
          <p:nvPr/>
        </p:nvSpPr>
        <p:spPr bwMode="auto">
          <a:xfrm>
            <a:off x="4691063" y="5455889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55"/>
          <p:cNvSpPr>
            <a:spLocks/>
          </p:cNvSpPr>
          <p:nvPr/>
        </p:nvSpPr>
        <p:spPr bwMode="auto">
          <a:xfrm>
            <a:off x="4724398" y="3571218"/>
            <a:ext cx="3070109" cy="1399957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10000"/>
              <a:gd name="connsiteY0" fmla="*/ 5495 h 9936"/>
              <a:gd name="connsiteX1" fmla="*/ 526 w 10000"/>
              <a:gd name="connsiteY1" fmla="*/ 7287 h 9936"/>
              <a:gd name="connsiteX2" fmla="*/ 1292 w 10000"/>
              <a:gd name="connsiteY2" fmla="*/ 8648 h 9936"/>
              <a:gd name="connsiteX3" fmla="*/ 2829 w 10000"/>
              <a:gd name="connsiteY3" fmla="*/ 9833 h 9936"/>
              <a:gd name="connsiteX4" fmla="*/ 3615 w 10000"/>
              <a:gd name="connsiteY4" fmla="*/ 9647 h 9936"/>
              <a:gd name="connsiteX5" fmla="*/ 5063 w 10000"/>
              <a:gd name="connsiteY5" fmla="*/ 7826 h 9936"/>
              <a:gd name="connsiteX6" fmla="*/ 6177 w 10000"/>
              <a:gd name="connsiteY6" fmla="*/ 5739 h 9936"/>
              <a:gd name="connsiteX7" fmla="*/ 7385 w 10000"/>
              <a:gd name="connsiteY7" fmla="*/ 2919 h 9936"/>
              <a:gd name="connsiteX8" fmla="*/ 7969 w 10000"/>
              <a:gd name="connsiteY8" fmla="*/ 1822 h 9936"/>
              <a:gd name="connsiteX9" fmla="*/ 8885 w 10000"/>
              <a:gd name="connsiteY9" fmla="*/ 735 h 9936"/>
              <a:gd name="connsiteX10" fmla="*/ 10000 w 10000"/>
              <a:gd name="connsiteY10" fmla="*/ 0 h 9936"/>
              <a:gd name="connsiteX0" fmla="*/ 0 w 10000"/>
              <a:gd name="connsiteY0" fmla="*/ 5530 h 9910"/>
              <a:gd name="connsiteX1" fmla="*/ 526 w 10000"/>
              <a:gd name="connsiteY1" fmla="*/ 7334 h 9910"/>
              <a:gd name="connsiteX2" fmla="*/ 1292 w 10000"/>
              <a:gd name="connsiteY2" fmla="*/ 8704 h 9910"/>
              <a:gd name="connsiteX3" fmla="*/ 2829 w 10000"/>
              <a:gd name="connsiteY3" fmla="*/ 9896 h 9910"/>
              <a:gd name="connsiteX4" fmla="*/ 5063 w 10000"/>
              <a:gd name="connsiteY4" fmla="*/ 7876 h 9910"/>
              <a:gd name="connsiteX5" fmla="*/ 6177 w 10000"/>
              <a:gd name="connsiteY5" fmla="*/ 5776 h 9910"/>
              <a:gd name="connsiteX6" fmla="*/ 7385 w 10000"/>
              <a:gd name="connsiteY6" fmla="*/ 2938 h 9910"/>
              <a:gd name="connsiteX7" fmla="*/ 7969 w 10000"/>
              <a:gd name="connsiteY7" fmla="*/ 1834 h 9910"/>
              <a:gd name="connsiteX8" fmla="*/ 8885 w 10000"/>
              <a:gd name="connsiteY8" fmla="*/ 740 h 9910"/>
              <a:gd name="connsiteX9" fmla="*/ 10000 w 10000"/>
              <a:gd name="connsiteY9" fmla="*/ 0 h 9910"/>
              <a:gd name="connsiteX0" fmla="*/ 0 w 10000"/>
              <a:gd name="connsiteY0" fmla="*/ 5580 h 10000"/>
              <a:gd name="connsiteX1" fmla="*/ 526 w 10000"/>
              <a:gd name="connsiteY1" fmla="*/ 7401 h 10000"/>
              <a:gd name="connsiteX2" fmla="*/ 1292 w 10000"/>
              <a:gd name="connsiteY2" fmla="*/ 8783 h 10000"/>
              <a:gd name="connsiteX3" fmla="*/ 3199 w 10000"/>
              <a:gd name="connsiteY3" fmla="*/ 9986 h 10000"/>
              <a:gd name="connsiteX4" fmla="*/ 5063 w 10000"/>
              <a:gd name="connsiteY4" fmla="*/ 7948 h 10000"/>
              <a:gd name="connsiteX5" fmla="*/ 6177 w 10000"/>
              <a:gd name="connsiteY5" fmla="*/ 5828 h 10000"/>
              <a:gd name="connsiteX6" fmla="*/ 7385 w 10000"/>
              <a:gd name="connsiteY6" fmla="*/ 2965 h 10000"/>
              <a:gd name="connsiteX7" fmla="*/ 7969 w 10000"/>
              <a:gd name="connsiteY7" fmla="*/ 1851 h 10000"/>
              <a:gd name="connsiteX8" fmla="*/ 8885 w 10000"/>
              <a:gd name="connsiteY8" fmla="*/ 747 h 10000"/>
              <a:gd name="connsiteX9" fmla="*/ 10000 w 10000"/>
              <a:gd name="connsiteY9" fmla="*/ 0 h 10000"/>
              <a:gd name="connsiteX0" fmla="*/ 0 w 10000"/>
              <a:gd name="connsiteY0" fmla="*/ 5580 h 9990"/>
              <a:gd name="connsiteX1" fmla="*/ 526 w 10000"/>
              <a:gd name="connsiteY1" fmla="*/ 7401 h 9990"/>
              <a:gd name="connsiteX2" fmla="*/ 3199 w 10000"/>
              <a:gd name="connsiteY2" fmla="*/ 9986 h 9990"/>
              <a:gd name="connsiteX3" fmla="*/ 5063 w 10000"/>
              <a:gd name="connsiteY3" fmla="*/ 7948 h 9990"/>
              <a:gd name="connsiteX4" fmla="*/ 6177 w 10000"/>
              <a:gd name="connsiteY4" fmla="*/ 5828 h 9990"/>
              <a:gd name="connsiteX5" fmla="*/ 7385 w 10000"/>
              <a:gd name="connsiteY5" fmla="*/ 2965 h 9990"/>
              <a:gd name="connsiteX6" fmla="*/ 7969 w 10000"/>
              <a:gd name="connsiteY6" fmla="*/ 1851 h 9990"/>
              <a:gd name="connsiteX7" fmla="*/ 8885 w 10000"/>
              <a:gd name="connsiteY7" fmla="*/ 747 h 9990"/>
              <a:gd name="connsiteX8" fmla="*/ 10000 w 10000"/>
              <a:gd name="connsiteY8" fmla="*/ 0 h 9990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946"/>
              <a:gd name="connsiteX1" fmla="*/ 3240 w 10000"/>
              <a:gd name="connsiteY1" fmla="*/ 10939 h 10946"/>
              <a:gd name="connsiteX2" fmla="*/ 5063 w 10000"/>
              <a:gd name="connsiteY2" fmla="*/ 7956 h 10946"/>
              <a:gd name="connsiteX3" fmla="*/ 6177 w 10000"/>
              <a:gd name="connsiteY3" fmla="*/ 5834 h 10946"/>
              <a:gd name="connsiteX4" fmla="*/ 7385 w 10000"/>
              <a:gd name="connsiteY4" fmla="*/ 2968 h 10946"/>
              <a:gd name="connsiteX5" fmla="*/ 7969 w 10000"/>
              <a:gd name="connsiteY5" fmla="*/ 1853 h 10946"/>
              <a:gd name="connsiteX6" fmla="*/ 8885 w 10000"/>
              <a:gd name="connsiteY6" fmla="*/ 748 h 10946"/>
              <a:gd name="connsiteX7" fmla="*/ 10000 w 10000"/>
              <a:gd name="connsiteY7" fmla="*/ 0 h 10946"/>
              <a:gd name="connsiteX0" fmla="*/ 0 w 10000"/>
              <a:gd name="connsiteY0" fmla="*/ 5586 h 11013"/>
              <a:gd name="connsiteX1" fmla="*/ 3240 w 10000"/>
              <a:gd name="connsiteY1" fmla="*/ 10939 h 11013"/>
              <a:gd name="connsiteX2" fmla="*/ 5063 w 10000"/>
              <a:gd name="connsiteY2" fmla="*/ 7956 h 11013"/>
              <a:gd name="connsiteX3" fmla="*/ 6177 w 10000"/>
              <a:gd name="connsiteY3" fmla="*/ 5834 h 11013"/>
              <a:gd name="connsiteX4" fmla="*/ 7385 w 10000"/>
              <a:gd name="connsiteY4" fmla="*/ 2968 h 11013"/>
              <a:gd name="connsiteX5" fmla="*/ 7969 w 10000"/>
              <a:gd name="connsiteY5" fmla="*/ 1853 h 11013"/>
              <a:gd name="connsiteX6" fmla="*/ 8885 w 10000"/>
              <a:gd name="connsiteY6" fmla="*/ 748 h 11013"/>
              <a:gd name="connsiteX7" fmla="*/ 10000 w 10000"/>
              <a:gd name="connsiteY7" fmla="*/ 0 h 11013"/>
              <a:gd name="connsiteX0" fmla="*/ 0 w 10000"/>
              <a:gd name="connsiteY0" fmla="*/ 5586 h 10020"/>
              <a:gd name="connsiteX1" fmla="*/ 2870 w 10000"/>
              <a:gd name="connsiteY1" fmla="*/ 9918 h 10020"/>
              <a:gd name="connsiteX2" fmla="*/ 5063 w 10000"/>
              <a:gd name="connsiteY2" fmla="*/ 7956 h 10020"/>
              <a:gd name="connsiteX3" fmla="*/ 6177 w 10000"/>
              <a:gd name="connsiteY3" fmla="*/ 5834 h 10020"/>
              <a:gd name="connsiteX4" fmla="*/ 7385 w 10000"/>
              <a:gd name="connsiteY4" fmla="*/ 2968 h 10020"/>
              <a:gd name="connsiteX5" fmla="*/ 7969 w 10000"/>
              <a:gd name="connsiteY5" fmla="*/ 1853 h 10020"/>
              <a:gd name="connsiteX6" fmla="*/ 8885 w 10000"/>
              <a:gd name="connsiteY6" fmla="*/ 748 h 10020"/>
              <a:gd name="connsiteX7" fmla="*/ 10000 w 10000"/>
              <a:gd name="connsiteY7" fmla="*/ 0 h 10020"/>
              <a:gd name="connsiteX0" fmla="*/ 0 w 10000"/>
              <a:gd name="connsiteY0" fmla="*/ 5586 h 10096"/>
              <a:gd name="connsiteX1" fmla="*/ 2788 w 10000"/>
              <a:gd name="connsiteY1" fmla="*/ 9997 h 10096"/>
              <a:gd name="connsiteX2" fmla="*/ 5063 w 10000"/>
              <a:gd name="connsiteY2" fmla="*/ 7956 h 10096"/>
              <a:gd name="connsiteX3" fmla="*/ 6177 w 10000"/>
              <a:gd name="connsiteY3" fmla="*/ 5834 h 10096"/>
              <a:gd name="connsiteX4" fmla="*/ 7385 w 10000"/>
              <a:gd name="connsiteY4" fmla="*/ 2968 h 10096"/>
              <a:gd name="connsiteX5" fmla="*/ 7969 w 10000"/>
              <a:gd name="connsiteY5" fmla="*/ 1853 h 10096"/>
              <a:gd name="connsiteX6" fmla="*/ 8885 w 10000"/>
              <a:gd name="connsiteY6" fmla="*/ 748 h 10096"/>
              <a:gd name="connsiteX7" fmla="*/ 10000 w 10000"/>
              <a:gd name="connsiteY7" fmla="*/ 0 h 10096"/>
              <a:gd name="connsiteX0" fmla="*/ 0 w 10000"/>
              <a:gd name="connsiteY0" fmla="*/ 5586 h 9945"/>
              <a:gd name="connsiteX1" fmla="*/ 2706 w 10000"/>
              <a:gd name="connsiteY1" fmla="*/ 9840 h 9945"/>
              <a:gd name="connsiteX2" fmla="*/ 5063 w 10000"/>
              <a:gd name="connsiteY2" fmla="*/ 7956 h 9945"/>
              <a:gd name="connsiteX3" fmla="*/ 6177 w 10000"/>
              <a:gd name="connsiteY3" fmla="*/ 5834 h 9945"/>
              <a:gd name="connsiteX4" fmla="*/ 7385 w 10000"/>
              <a:gd name="connsiteY4" fmla="*/ 2968 h 9945"/>
              <a:gd name="connsiteX5" fmla="*/ 7969 w 10000"/>
              <a:gd name="connsiteY5" fmla="*/ 1853 h 9945"/>
              <a:gd name="connsiteX6" fmla="*/ 8885 w 10000"/>
              <a:gd name="connsiteY6" fmla="*/ 748 h 9945"/>
              <a:gd name="connsiteX7" fmla="*/ 10000 w 10000"/>
              <a:gd name="connsiteY7" fmla="*/ 0 h 9945"/>
              <a:gd name="connsiteX0" fmla="*/ 0 w 10082"/>
              <a:gd name="connsiteY0" fmla="*/ 4875 h 9257"/>
              <a:gd name="connsiteX1" fmla="*/ 2706 w 10082"/>
              <a:gd name="connsiteY1" fmla="*/ 9152 h 9257"/>
              <a:gd name="connsiteX2" fmla="*/ 5063 w 10082"/>
              <a:gd name="connsiteY2" fmla="*/ 7258 h 9257"/>
              <a:gd name="connsiteX3" fmla="*/ 6177 w 10082"/>
              <a:gd name="connsiteY3" fmla="*/ 5124 h 9257"/>
              <a:gd name="connsiteX4" fmla="*/ 7385 w 10082"/>
              <a:gd name="connsiteY4" fmla="*/ 2242 h 9257"/>
              <a:gd name="connsiteX5" fmla="*/ 7969 w 10082"/>
              <a:gd name="connsiteY5" fmla="*/ 1121 h 9257"/>
              <a:gd name="connsiteX6" fmla="*/ 8885 w 10082"/>
              <a:gd name="connsiteY6" fmla="*/ 10 h 9257"/>
              <a:gd name="connsiteX7" fmla="*/ 10082 w 10082"/>
              <a:gd name="connsiteY7" fmla="*/ 7395 h 9257"/>
              <a:gd name="connsiteX0" fmla="*/ 0 w 10000"/>
              <a:gd name="connsiteY0" fmla="*/ 4055 h 8790"/>
              <a:gd name="connsiteX1" fmla="*/ 2684 w 10000"/>
              <a:gd name="connsiteY1" fmla="*/ 8676 h 8790"/>
              <a:gd name="connsiteX2" fmla="*/ 5022 w 10000"/>
              <a:gd name="connsiteY2" fmla="*/ 6630 h 8790"/>
              <a:gd name="connsiteX3" fmla="*/ 6127 w 10000"/>
              <a:gd name="connsiteY3" fmla="*/ 4324 h 8790"/>
              <a:gd name="connsiteX4" fmla="*/ 7325 w 10000"/>
              <a:gd name="connsiteY4" fmla="*/ 1211 h 8790"/>
              <a:gd name="connsiteX5" fmla="*/ 7904 w 10000"/>
              <a:gd name="connsiteY5" fmla="*/ 0 h 8790"/>
              <a:gd name="connsiteX6" fmla="*/ 10000 w 10000"/>
              <a:gd name="connsiteY6" fmla="*/ 6778 h 8790"/>
              <a:gd name="connsiteX0" fmla="*/ 0 w 10000"/>
              <a:gd name="connsiteY0" fmla="*/ 3309 h 8695"/>
              <a:gd name="connsiteX1" fmla="*/ 2684 w 10000"/>
              <a:gd name="connsiteY1" fmla="*/ 8566 h 8695"/>
              <a:gd name="connsiteX2" fmla="*/ 5022 w 10000"/>
              <a:gd name="connsiteY2" fmla="*/ 6239 h 8695"/>
              <a:gd name="connsiteX3" fmla="*/ 6127 w 10000"/>
              <a:gd name="connsiteY3" fmla="*/ 3615 h 8695"/>
              <a:gd name="connsiteX4" fmla="*/ 7325 w 10000"/>
              <a:gd name="connsiteY4" fmla="*/ 74 h 8695"/>
              <a:gd name="connsiteX5" fmla="*/ 7945 w 10000"/>
              <a:gd name="connsiteY5" fmla="*/ 929 h 8695"/>
              <a:gd name="connsiteX6" fmla="*/ 10000 w 10000"/>
              <a:gd name="connsiteY6" fmla="*/ 6407 h 8695"/>
              <a:gd name="connsiteX0" fmla="*/ 0 w 10000"/>
              <a:gd name="connsiteY0" fmla="*/ 3778 h 9973"/>
              <a:gd name="connsiteX1" fmla="*/ 2684 w 10000"/>
              <a:gd name="connsiteY1" fmla="*/ 9824 h 9973"/>
              <a:gd name="connsiteX2" fmla="*/ 5022 w 10000"/>
              <a:gd name="connsiteY2" fmla="*/ 7147 h 9973"/>
              <a:gd name="connsiteX3" fmla="*/ 6127 w 10000"/>
              <a:gd name="connsiteY3" fmla="*/ 4130 h 9973"/>
              <a:gd name="connsiteX4" fmla="*/ 7325 w 10000"/>
              <a:gd name="connsiteY4" fmla="*/ 57 h 9973"/>
              <a:gd name="connsiteX5" fmla="*/ 10000 w 10000"/>
              <a:gd name="connsiteY5" fmla="*/ 7341 h 9973"/>
              <a:gd name="connsiteX0" fmla="*/ 0 w 10000"/>
              <a:gd name="connsiteY0" fmla="*/ 1389 h 7601"/>
              <a:gd name="connsiteX1" fmla="*/ 2684 w 10000"/>
              <a:gd name="connsiteY1" fmla="*/ 7452 h 7601"/>
              <a:gd name="connsiteX2" fmla="*/ 5022 w 10000"/>
              <a:gd name="connsiteY2" fmla="*/ 4767 h 7601"/>
              <a:gd name="connsiteX3" fmla="*/ 6127 w 10000"/>
              <a:gd name="connsiteY3" fmla="*/ 1742 h 7601"/>
              <a:gd name="connsiteX4" fmla="*/ 7284 w 10000"/>
              <a:gd name="connsiteY4" fmla="*/ 121 h 7601"/>
              <a:gd name="connsiteX5" fmla="*/ 10000 w 10000"/>
              <a:gd name="connsiteY5" fmla="*/ 4962 h 7601"/>
              <a:gd name="connsiteX0" fmla="*/ 0 w 10000"/>
              <a:gd name="connsiteY0" fmla="*/ 1702 h 9875"/>
              <a:gd name="connsiteX1" fmla="*/ 2684 w 10000"/>
              <a:gd name="connsiteY1" fmla="*/ 9679 h 9875"/>
              <a:gd name="connsiteX2" fmla="*/ 5022 w 10000"/>
              <a:gd name="connsiteY2" fmla="*/ 6147 h 9875"/>
              <a:gd name="connsiteX3" fmla="*/ 6127 w 10000"/>
              <a:gd name="connsiteY3" fmla="*/ 2167 h 9875"/>
              <a:gd name="connsiteX4" fmla="*/ 7284 w 10000"/>
              <a:gd name="connsiteY4" fmla="*/ 34 h 9875"/>
              <a:gd name="connsiteX5" fmla="*/ 10000 w 10000"/>
              <a:gd name="connsiteY5" fmla="*/ 6403 h 9875"/>
              <a:gd name="connsiteX0" fmla="*/ 0 w 9878"/>
              <a:gd name="connsiteY0" fmla="*/ 1955 h 10232"/>
              <a:gd name="connsiteX1" fmla="*/ 2684 w 9878"/>
              <a:gd name="connsiteY1" fmla="*/ 10033 h 10232"/>
              <a:gd name="connsiteX2" fmla="*/ 5022 w 9878"/>
              <a:gd name="connsiteY2" fmla="*/ 6456 h 10232"/>
              <a:gd name="connsiteX3" fmla="*/ 6127 w 9878"/>
              <a:gd name="connsiteY3" fmla="*/ 2425 h 10232"/>
              <a:gd name="connsiteX4" fmla="*/ 7284 w 9878"/>
              <a:gd name="connsiteY4" fmla="*/ 265 h 10232"/>
              <a:gd name="connsiteX5" fmla="*/ 9878 w 9878"/>
              <a:gd name="connsiteY5" fmla="*/ 8505 h 10232"/>
              <a:gd name="connsiteX0" fmla="*/ 0 w 10000"/>
              <a:gd name="connsiteY0" fmla="*/ 1911 h 10000"/>
              <a:gd name="connsiteX1" fmla="*/ 2717 w 10000"/>
              <a:gd name="connsiteY1" fmla="*/ 9806 h 10000"/>
              <a:gd name="connsiteX2" fmla="*/ 5084 w 10000"/>
              <a:gd name="connsiteY2" fmla="*/ 6310 h 10000"/>
              <a:gd name="connsiteX3" fmla="*/ 6203 w 10000"/>
              <a:gd name="connsiteY3" fmla="*/ 2370 h 10000"/>
              <a:gd name="connsiteX4" fmla="*/ 7374 w 10000"/>
              <a:gd name="connsiteY4" fmla="*/ 259 h 10000"/>
              <a:gd name="connsiteX5" fmla="*/ 10000 w 10000"/>
              <a:gd name="connsiteY5" fmla="*/ 8312 h 10000"/>
              <a:gd name="connsiteX0" fmla="*/ 0 w 10083"/>
              <a:gd name="connsiteY0" fmla="*/ 1993 h 10082"/>
              <a:gd name="connsiteX1" fmla="*/ 2717 w 10083"/>
              <a:gd name="connsiteY1" fmla="*/ 9888 h 10082"/>
              <a:gd name="connsiteX2" fmla="*/ 5084 w 10083"/>
              <a:gd name="connsiteY2" fmla="*/ 6392 h 10082"/>
              <a:gd name="connsiteX3" fmla="*/ 6203 w 10083"/>
              <a:gd name="connsiteY3" fmla="*/ 2452 h 10082"/>
              <a:gd name="connsiteX4" fmla="*/ 7374 w 10083"/>
              <a:gd name="connsiteY4" fmla="*/ 341 h 10082"/>
              <a:gd name="connsiteX5" fmla="*/ 10083 w 10083"/>
              <a:gd name="connsiteY5" fmla="*/ 9706 h 10082"/>
              <a:gd name="connsiteX0" fmla="*/ 0 w 10083"/>
              <a:gd name="connsiteY0" fmla="*/ 1695 h 9784"/>
              <a:gd name="connsiteX1" fmla="*/ 2717 w 10083"/>
              <a:gd name="connsiteY1" fmla="*/ 9590 h 9784"/>
              <a:gd name="connsiteX2" fmla="*/ 5084 w 10083"/>
              <a:gd name="connsiteY2" fmla="*/ 6094 h 9784"/>
              <a:gd name="connsiteX3" fmla="*/ 7374 w 10083"/>
              <a:gd name="connsiteY3" fmla="*/ 43 h 9784"/>
              <a:gd name="connsiteX4" fmla="*/ 10083 w 10083"/>
              <a:gd name="connsiteY4" fmla="*/ 9408 h 9784"/>
              <a:gd name="connsiteX0" fmla="*/ 0 w 10000"/>
              <a:gd name="connsiteY0" fmla="*/ 1436 h 9719"/>
              <a:gd name="connsiteX1" fmla="*/ 2695 w 10000"/>
              <a:gd name="connsiteY1" fmla="*/ 9506 h 9719"/>
              <a:gd name="connsiteX2" fmla="*/ 5042 w 10000"/>
              <a:gd name="connsiteY2" fmla="*/ 5933 h 9719"/>
              <a:gd name="connsiteX3" fmla="*/ 7231 w 10000"/>
              <a:gd name="connsiteY3" fmla="*/ 46 h 9719"/>
              <a:gd name="connsiteX4" fmla="*/ 10000 w 10000"/>
              <a:gd name="connsiteY4" fmla="*/ 9320 h 9719"/>
              <a:gd name="connsiteX0" fmla="*/ 0 w 10000"/>
              <a:gd name="connsiteY0" fmla="*/ 1614 h 10136"/>
              <a:gd name="connsiteX1" fmla="*/ 2695 w 10000"/>
              <a:gd name="connsiteY1" fmla="*/ 9917 h 10136"/>
              <a:gd name="connsiteX2" fmla="*/ 5042 w 10000"/>
              <a:gd name="connsiteY2" fmla="*/ 6241 h 10136"/>
              <a:gd name="connsiteX3" fmla="*/ 7231 w 10000"/>
              <a:gd name="connsiteY3" fmla="*/ 183 h 10136"/>
              <a:gd name="connsiteX4" fmla="*/ 10000 w 10000"/>
              <a:gd name="connsiteY4" fmla="*/ 9725 h 10136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9877"/>
              <a:gd name="connsiteY0" fmla="*/ 1497 h 10375"/>
              <a:gd name="connsiteX1" fmla="*/ 2695 w 9877"/>
              <a:gd name="connsiteY1" fmla="*/ 9800 h 10375"/>
              <a:gd name="connsiteX2" fmla="*/ 5042 w 9877"/>
              <a:gd name="connsiteY2" fmla="*/ 6124 h 10375"/>
              <a:gd name="connsiteX3" fmla="*/ 7231 w 9877"/>
              <a:gd name="connsiteY3" fmla="*/ 66 h 10375"/>
              <a:gd name="connsiteX4" fmla="*/ 9877 w 9877"/>
              <a:gd name="connsiteY4" fmla="*/ 10375 h 10375"/>
              <a:gd name="connsiteX0" fmla="*/ 0 w 10124"/>
              <a:gd name="connsiteY0" fmla="*/ 1451 h 10304"/>
              <a:gd name="connsiteX1" fmla="*/ 2729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291"/>
              <a:gd name="connsiteY0" fmla="*/ 1451 h 9666"/>
              <a:gd name="connsiteX1" fmla="*/ 2687 w 10291"/>
              <a:gd name="connsiteY1" fmla="*/ 9454 h 9666"/>
              <a:gd name="connsiteX2" fmla="*/ 5105 w 10291"/>
              <a:gd name="connsiteY2" fmla="*/ 5911 h 9666"/>
              <a:gd name="connsiteX3" fmla="*/ 7321 w 10291"/>
              <a:gd name="connsiteY3" fmla="*/ 72 h 9666"/>
              <a:gd name="connsiteX4" fmla="*/ 10291 w 10291"/>
              <a:gd name="connsiteY4" fmla="*/ 2620 h 9666"/>
              <a:gd name="connsiteX0" fmla="*/ 0 w 10000"/>
              <a:gd name="connsiteY0" fmla="*/ 8801 h 17384"/>
              <a:gd name="connsiteX1" fmla="*/ 2611 w 10000"/>
              <a:gd name="connsiteY1" fmla="*/ 17081 h 17384"/>
              <a:gd name="connsiteX2" fmla="*/ 4961 w 10000"/>
              <a:gd name="connsiteY2" fmla="*/ 13415 h 17384"/>
              <a:gd name="connsiteX3" fmla="*/ 7316 w 10000"/>
              <a:gd name="connsiteY3" fmla="*/ 36 h 17384"/>
              <a:gd name="connsiteX4" fmla="*/ 10000 w 10000"/>
              <a:gd name="connsiteY4" fmla="*/ 10011 h 17384"/>
              <a:gd name="connsiteX0" fmla="*/ 0 w 9919"/>
              <a:gd name="connsiteY0" fmla="*/ 8801 h 17384"/>
              <a:gd name="connsiteX1" fmla="*/ 2611 w 9919"/>
              <a:gd name="connsiteY1" fmla="*/ 17081 h 17384"/>
              <a:gd name="connsiteX2" fmla="*/ 4961 w 9919"/>
              <a:gd name="connsiteY2" fmla="*/ 13415 h 17384"/>
              <a:gd name="connsiteX3" fmla="*/ 7316 w 9919"/>
              <a:gd name="connsiteY3" fmla="*/ 36 h 17384"/>
              <a:gd name="connsiteX4" fmla="*/ 9919 w 9919"/>
              <a:gd name="connsiteY4" fmla="*/ 11387 h 17384"/>
              <a:gd name="connsiteX0" fmla="*/ 0 w 10000"/>
              <a:gd name="connsiteY0" fmla="*/ 4712 h 9644"/>
              <a:gd name="connsiteX1" fmla="*/ 2632 w 10000"/>
              <a:gd name="connsiteY1" fmla="*/ 9475 h 9644"/>
              <a:gd name="connsiteX2" fmla="*/ 5002 w 10000"/>
              <a:gd name="connsiteY2" fmla="*/ 7366 h 9644"/>
              <a:gd name="connsiteX3" fmla="*/ 7376 w 10000"/>
              <a:gd name="connsiteY3" fmla="*/ 22 h 9644"/>
              <a:gd name="connsiteX4" fmla="*/ 10000 w 10000"/>
              <a:gd name="connsiteY4" fmla="*/ 6199 h 9644"/>
              <a:gd name="connsiteX0" fmla="*/ 0 w 10000"/>
              <a:gd name="connsiteY0" fmla="*/ 5249 h 10368"/>
              <a:gd name="connsiteX1" fmla="*/ 2632 w 10000"/>
              <a:gd name="connsiteY1" fmla="*/ 10188 h 10368"/>
              <a:gd name="connsiteX2" fmla="*/ 5002 w 10000"/>
              <a:gd name="connsiteY2" fmla="*/ 8001 h 10368"/>
              <a:gd name="connsiteX3" fmla="*/ 7376 w 10000"/>
              <a:gd name="connsiteY3" fmla="*/ 21 h 10368"/>
              <a:gd name="connsiteX4" fmla="*/ 10000 w 10000"/>
              <a:gd name="connsiteY4" fmla="*/ 6791 h 10368"/>
              <a:gd name="connsiteX0" fmla="*/ 0 w 10000"/>
              <a:gd name="connsiteY0" fmla="*/ 5069 h 10186"/>
              <a:gd name="connsiteX1" fmla="*/ 2632 w 10000"/>
              <a:gd name="connsiteY1" fmla="*/ 10008 h 10186"/>
              <a:gd name="connsiteX2" fmla="*/ 5002 w 10000"/>
              <a:gd name="connsiteY2" fmla="*/ 7821 h 10186"/>
              <a:gd name="connsiteX3" fmla="*/ 7335 w 10000"/>
              <a:gd name="connsiteY3" fmla="*/ 23 h 10186"/>
              <a:gd name="connsiteX4" fmla="*/ 10000 w 10000"/>
              <a:gd name="connsiteY4" fmla="*/ 6611 h 10186"/>
              <a:gd name="connsiteX0" fmla="*/ 0 w 10000"/>
              <a:gd name="connsiteY0" fmla="*/ 5069 h 10354"/>
              <a:gd name="connsiteX1" fmla="*/ 2754 w 10000"/>
              <a:gd name="connsiteY1" fmla="*/ 10190 h 10354"/>
              <a:gd name="connsiteX2" fmla="*/ 5002 w 10000"/>
              <a:gd name="connsiteY2" fmla="*/ 7821 h 10354"/>
              <a:gd name="connsiteX3" fmla="*/ 7335 w 10000"/>
              <a:gd name="connsiteY3" fmla="*/ 23 h 10354"/>
              <a:gd name="connsiteX4" fmla="*/ 10000 w 10000"/>
              <a:gd name="connsiteY4" fmla="*/ 6611 h 10354"/>
              <a:gd name="connsiteX0" fmla="*/ 0 w 10000"/>
              <a:gd name="connsiteY0" fmla="*/ 5069 h 10270"/>
              <a:gd name="connsiteX1" fmla="*/ 2836 w 10000"/>
              <a:gd name="connsiteY1" fmla="*/ 10099 h 10270"/>
              <a:gd name="connsiteX2" fmla="*/ 5002 w 10000"/>
              <a:gd name="connsiteY2" fmla="*/ 7821 h 10270"/>
              <a:gd name="connsiteX3" fmla="*/ 7335 w 10000"/>
              <a:gd name="connsiteY3" fmla="*/ 23 h 10270"/>
              <a:gd name="connsiteX4" fmla="*/ 10000 w 10000"/>
              <a:gd name="connsiteY4" fmla="*/ 6611 h 10270"/>
              <a:gd name="connsiteX0" fmla="*/ 0 w 10000"/>
              <a:gd name="connsiteY0" fmla="*/ 5069 h 10125"/>
              <a:gd name="connsiteX1" fmla="*/ 2836 w 10000"/>
              <a:gd name="connsiteY1" fmla="*/ 10099 h 10125"/>
              <a:gd name="connsiteX2" fmla="*/ 5002 w 10000"/>
              <a:gd name="connsiteY2" fmla="*/ 7821 h 10125"/>
              <a:gd name="connsiteX3" fmla="*/ 7335 w 10000"/>
              <a:gd name="connsiteY3" fmla="*/ 23 h 10125"/>
              <a:gd name="connsiteX4" fmla="*/ 10000 w 10000"/>
              <a:gd name="connsiteY4" fmla="*/ 6611 h 10125"/>
              <a:gd name="connsiteX0" fmla="*/ 0 w 10000"/>
              <a:gd name="connsiteY0" fmla="*/ 5069 h 10175"/>
              <a:gd name="connsiteX1" fmla="*/ 2836 w 10000"/>
              <a:gd name="connsiteY1" fmla="*/ 10099 h 10175"/>
              <a:gd name="connsiteX2" fmla="*/ 5002 w 10000"/>
              <a:gd name="connsiteY2" fmla="*/ 7821 h 10175"/>
              <a:gd name="connsiteX3" fmla="*/ 7335 w 10000"/>
              <a:gd name="connsiteY3" fmla="*/ 23 h 10175"/>
              <a:gd name="connsiteX4" fmla="*/ 10000 w 10000"/>
              <a:gd name="connsiteY4" fmla="*/ 6611 h 10175"/>
              <a:gd name="connsiteX0" fmla="*/ 0 w 10000"/>
              <a:gd name="connsiteY0" fmla="*/ 5069 h 10089"/>
              <a:gd name="connsiteX1" fmla="*/ 2877 w 10000"/>
              <a:gd name="connsiteY1" fmla="*/ 10008 h 10089"/>
              <a:gd name="connsiteX2" fmla="*/ 5002 w 10000"/>
              <a:gd name="connsiteY2" fmla="*/ 7821 h 10089"/>
              <a:gd name="connsiteX3" fmla="*/ 7335 w 10000"/>
              <a:gd name="connsiteY3" fmla="*/ 23 h 10089"/>
              <a:gd name="connsiteX4" fmla="*/ 10000 w 10000"/>
              <a:gd name="connsiteY4" fmla="*/ 6611 h 10089"/>
              <a:gd name="connsiteX0" fmla="*/ 0 w 10000"/>
              <a:gd name="connsiteY0" fmla="*/ 5067 h 10215"/>
              <a:gd name="connsiteX1" fmla="*/ 2877 w 10000"/>
              <a:gd name="connsiteY1" fmla="*/ 10006 h 10215"/>
              <a:gd name="connsiteX2" fmla="*/ 5288 w 10000"/>
              <a:gd name="connsiteY2" fmla="*/ 8366 h 10215"/>
              <a:gd name="connsiteX3" fmla="*/ 7335 w 10000"/>
              <a:gd name="connsiteY3" fmla="*/ 21 h 10215"/>
              <a:gd name="connsiteX4" fmla="*/ 10000 w 10000"/>
              <a:gd name="connsiteY4" fmla="*/ 6609 h 10215"/>
              <a:gd name="connsiteX0" fmla="*/ 0 w 10000"/>
              <a:gd name="connsiteY0" fmla="*/ 5067 h 10191"/>
              <a:gd name="connsiteX1" fmla="*/ 2877 w 10000"/>
              <a:gd name="connsiteY1" fmla="*/ 10006 h 10191"/>
              <a:gd name="connsiteX2" fmla="*/ 5288 w 10000"/>
              <a:gd name="connsiteY2" fmla="*/ 8366 h 10191"/>
              <a:gd name="connsiteX3" fmla="*/ 7335 w 10000"/>
              <a:gd name="connsiteY3" fmla="*/ 21 h 10191"/>
              <a:gd name="connsiteX4" fmla="*/ 10000 w 10000"/>
              <a:gd name="connsiteY4" fmla="*/ 6609 h 1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91">
                <a:moveTo>
                  <a:pt x="0" y="5067"/>
                </a:moveTo>
                <a:cubicBezTo>
                  <a:pt x="457" y="8139"/>
                  <a:pt x="1996" y="9456"/>
                  <a:pt x="2877" y="10006"/>
                </a:cubicBezTo>
                <a:cubicBezTo>
                  <a:pt x="3758" y="10556"/>
                  <a:pt x="4545" y="9848"/>
                  <a:pt x="5288" y="8366"/>
                </a:cubicBezTo>
                <a:cubicBezTo>
                  <a:pt x="6031" y="6884"/>
                  <a:pt x="6229" y="-431"/>
                  <a:pt x="7335" y="21"/>
                </a:cubicBezTo>
                <a:cubicBezTo>
                  <a:pt x="8441" y="473"/>
                  <a:pt x="9648" y="4732"/>
                  <a:pt x="10000" y="6609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53"/>
          <p:cNvSpPr>
            <a:spLocks noChangeAspect="1" noChangeArrowheads="1"/>
          </p:cNvSpPr>
          <p:nvPr/>
        </p:nvSpPr>
        <p:spPr bwMode="auto">
          <a:xfrm>
            <a:off x="4681538" y="4222750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7"/>
          <p:cNvSpPr>
            <a:spLocks noChangeAspect="1" noChangeArrowheads="1"/>
          </p:cNvSpPr>
          <p:nvPr/>
        </p:nvSpPr>
        <p:spPr bwMode="auto">
          <a:xfrm>
            <a:off x="7129463" y="3620022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880" y="4752975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0563" y="3546475"/>
            <a:ext cx="179225" cy="2448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6" y="1633538"/>
            <a:ext cx="1847091" cy="4342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0986" y="1633538"/>
            <a:ext cx="1883600" cy="447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87" y="2397125"/>
            <a:ext cx="1828225" cy="406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16" y="3157538"/>
            <a:ext cx="1249731" cy="271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115" y="1633538"/>
            <a:ext cx="1677770" cy="405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3052" y="6172200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288" y="6172200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7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363" y="6172200"/>
            <a:ext cx="17906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739" y="6172200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564" y="6172200"/>
            <a:ext cx="358449" cy="2441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5373688"/>
            <a:ext cx="178736" cy="22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4149725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0358" y="2924175"/>
            <a:ext cx="359430" cy="2448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1482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Oval 53"/>
          <p:cNvSpPr>
            <a:spLocks noChangeAspect="1" noChangeArrowheads="1"/>
          </p:cNvSpPr>
          <p:nvPr/>
        </p:nvSpPr>
        <p:spPr bwMode="auto">
          <a:xfrm>
            <a:off x="4681538" y="4838139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>
            <a:off x="7138194" y="3021904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898648" y="4433122"/>
            <a:ext cx="1810512" cy="106580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3190 w 10000"/>
              <a:gd name="connsiteY2" fmla="*/ 6359 h 10000"/>
              <a:gd name="connsiteX3" fmla="*/ 6155 w 10000"/>
              <a:gd name="connsiteY3" fmla="*/ 8305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6155 w 10000"/>
              <a:gd name="connsiteY2" fmla="*/ 8305 h 10000"/>
              <a:gd name="connsiteX3" fmla="*/ 10000 w 10000"/>
              <a:gd name="connsiteY3" fmla="*/ 10000 h 10000"/>
              <a:gd name="connsiteX0" fmla="*/ 0 w 10136"/>
              <a:gd name="connsiteY0" fmla="*/ 11147 h 11209"/>
              <a:gd name="connsiteX1" fmla="*/ 2205 w 10136"/>
              <a:gd name="connsiteY1" fmla="*/ 229 h 11209"/>
              <a:gd name="connsiteX2" fmla="*/ 6291 w 10136"/>
              <a:gd name="connsiteY2" fmla="*/ 3870 h 11209"/>
              <a:gd name="connsiteX3" fmla="*/ 10136 w 10136"/>
              <a:gd name="connsiteY3" fmla="*/ 5565 h 11209"/>
              <a:gd name="connsiteX0" fmla="*/ 0 w 10136"/>
              <a:gd name="connsiteY0" fmla="*/ 8269 h 8357"/>
              <a:gd name="connsiteX1" fmla="*/ 2069 w 10136"/>
              <a:gd name="connsiteY1" fmla="*/ 666 h 8357"/>
              <a:gd name="connsiteX2" fmla="*/ 6291 w 10136"/>
              <a:gd name="connsiteY2" fmla="*/ 992 h 8357"/>
              <a:gd name="connsiteX3" fmla="*/ 10136 w 10136"/>
              <a:gd name="connsiteY3" fmla="*/ 2687 h 8357"/>
              <a:gd name="connsiteX0" fmla="*/ 0 w 10000"/>
              <a:gd name="connsiteY0" fmla="*/ 9895 h 9895"/>
              <a:gd name="connsiteX1" fmla="*/ 2041 w 10000"/>
              <a:gd name="connsiteY1" fmla="*/ 797 h 9895"/>
              <a:gd name="connsiteX2" fmla="*/ 6207 w 10000"/>
              <a:gd name="connsiteY2" fmla="*/ 1187 h 9895"/>
              <a:gd name="connsiteX3" fmla="*/ 10000 w 10000"/>
              <a:gd name="connsiteY3" fmla="*/ 3215 h 9895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2078 h 12078"/>
              <a:gd name="connsiteX1" fmla="*/ 2041 w 10000"/>
              <a:gd name="connsiteY1" fmla="*/ 2883 h 12078"/>
              <a:gd name="connsiteX2" fmla="*/ 6411 w 10000"/>
              <a:gd name="connsiteY2" fmla="*/ 338 h 12078"/>
              <a:gd name="connsiteX3" fmla="*/ 10000 w 10000"/>
              <a:gd name="connsiteY3" fmla="*/ 5327 h 12078"/>
              <a:gd name="connsiteX0" fmla="*/ 0 w 10000"/>
              <a:gd name="connsiteY0" fmla="*/ 11944 h 11944"/>
              <a:gd name="connsiteX1" fmla="*/ 2041 w 10000"/>
              <a:gd name="connsiteY1" fmla="*/ 2749 h 11944"/>
              <a:gd name="connsiteX2" fmla="*/ 6411 w 10000"/>
              <a:gd name="connsiteY2" fmla="*/ 204 h 11944"/>
              <a:gd name="connsiteX3" fmla="*/ 10000 w 10000"/>
              <a:gd name="connsiteY3" fmla="*/ 5193 h 11944"/>
              <a:gd name="connsiteX0" fmla="*/ 0 w 10000"/>
              <a:gd name="connsiteY0" fmla="*/ 11805 h 11805"/>
              <a:gd name="connsiteX1" fmla="*/ 2041 w 10000"/>
              <a:gd name="connsiteY1" fmla="*/ 2610 h 11805"/>
              <a:gd name="connsiteX2" fmla="*/ 6411 w 10000"/>
              <a:gd name="connsiteY2" fmla="*/ 65 h 11805"/>
              <a:gd name="connsiteX3" fmla="*/ 10000 w 10000"/>
              <a:gd name="connsiteY3" fmla="*/ 5054 h 11805"/>
              <a:gd name="connsiteX0" fmla="*/ 0 w 10000"/>
              <a:gd name="connsiteY0" fmla="*/ 9442 h 9442"/>
              <a:gd name="connsiteX1" fmla="*/ 2041 w 10000"/>
              <a:gd name="connsiteY1" fmla="*/ 247 h 9442"/>
              <a:gd name="connsiteX2" fmla="*/ 10000 w 10000"/>
              <a:gd name="connsiteY2" fmla="*/ 2691 h 9442"/>
              <a:gd name="connsiteX0" fmla="*/ 0 w 10000"/>
              <a:gd name="connsiteY0" fmla="*/ 11484 h 11484"/>
              <a:gd name="connsiteX1" fmla="*/ 3479 w 10000"/>
              <a:gd name="connsiteY1" fmla="*/ 189 h 11484"/>
              <a:gd name="connsiteX2" fmla="*/ 10000 w 10000"/>
              <a:gd name="connsiteY2" fmla="*/ 4334 h 11484"/>
              <a:gd name="connsiteX0" fmla="*/ 0 w 10000"/>
              <a:gd name="connsiteY0" fmla="*/ 11303 h 11303"/>
              <a:gd name="connsiteX1" fmla="*/ 3479 w 10000"/>
              <a:gd name="connsiteY1" fmla="*/ 8 h 11303"/>
              <a:gd name="connsiteX2" fmla="*/ 10000 w 10000"/>
              <a:gd name="connsiteY2" fmla="*/ 4153 h 11303"/>
              <a:gd name="connsiteX0" fmla="*/ 0 w 10000"/>
              <a:gd name="connsiteY0" fmla="*/ 11425 h 11425"/>
              <a:gd name="connsiteX1" fmla="*/ 3479 w 10000"/>
              <a:gd name="connsiteY1" fmla="*/ 130 h 11425"/>
              <a:gd name="connsiteX2" fmla="*/ 10000 w 10000"/>
              <a:gd name="connsiteY2" fmla="*/ 4275 h 11425"/>
              <a:gd name="connsiteX0" fmla="*/ 0 w 10000"/>
              <a:gd name="connsiteY0" fmla="*/ 12043 h 12043"/>
              <a:gd name="connsiteX1" fmla="*/ 3479 w 10000"/>
              <a:gd name="connsiteY1" fmla="*/ 748 h 12043"/>
              <a:gd name="connsiteX2" fmla="*/ 10000 w 10000"/>
              <a:gd name="connsiteY2" fmla="*/ 4893 h 1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043">
                <a:moveTo>
                  <a:pt x="0" y="12043"/>
                </a:moveTo>
                <a:cubicBezTo>
                  <a:pt x="1432" y="9466"/>
                  <a:pt x="1880" y="2364"/>
                  <a:pt x="3479" y="748"/>
                </a:cubicBezTo>
                <a:cubicBezTo>
                  <a:pt x="5078" y="-868"/>
                  <a:pt x="8684" y="-34"/>
                  <a:pt x="10000" y="489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25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474" y="3833638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1148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52"/>
          <p:cNvSpPr>
            <a:spLocks/>
          </p:cNvSpPr>
          <p:nvPr/>
        </p:nvSpPr>
        <p:spPr bwMode="auto">
          <a:xfrm flipV="1">
            <a:off x="2908050" y="2441448"/>
            <a:ext cx="1773936" cy="294972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9524"/>
              <a:gd name="connsiteY0" fmla="*/ 0 h 25471"/>
              <a:gd name="connsiteX1" fmla="*/ 1112 w 9524"/>
              <a:gd name="connsiteY1" fmla="*/ 2717 h 25471"/>
              <a:gd name="connsiteX2" fmla="*/ 2069 w 9524"/>
              <a:gd name="connsiteY2" fmla="*/ 4664 h 25471"/>
              <a:gd name="connsiteX3" fmla="*/ 3190 w 9524"/>
              <a:gd name="connsiteY3" fmla="*/ 6359 h 25471"/>
              <a:gd name="connsiteX4" fmla="*/ 6155 w 9524"/>
              <a:gd name="connsiteY4" fmla="*/ 8305 h 25471"/>
              <a:gd name="connsiteX5" fmla="*/ 9524 w 9524"/>
              <a:gd name="connsiteY5" fmla="*/ 25471 h 25471"/>
              <a:gd name="connsiteX0" fmla="*/ 0 w 10000"/>
              <a:gd name="connsiteY0" fmla="*/ 0 h 10000"/>
              <a:gd name="connsiteX1" fmla="*/ 1168 w 10000"/>
              <a:gd name="connsiteY1" fmla="*/ 1067 h 10000"/>
              <a:gd name="connsiteX2" fmla="*/ 2172 w 10000"/>
              <a:gd name="connsiteY2" fmla="*/ 1831 h 10000"/>
              <a:gd name="connsiteX3" fmla="*/ 3349 w 10000"/>
              <a:gd name="connsiteY3" fmla="*/ 2497 h 10000"/>
              <a:gd name="connsiteX4" fmla="*/ 6463 w 10000"/>
              <a:gd name="connsiteY4" fmla="*/ 3261 h 10000"/>
              <a:gd name="connsiteX5" fmla="*/ 10000 w 10000"/>
              <a:gd name="connsiteY5" fmla="*/ 10000 h 10000"/>
              <a:gd name="connsiteX0" fmla="*/ 0 w 10071"/>
              <a:gd name="connsiteY0" fmla="*/ 0 h 10260"/>
              <a:gd name="connsiteX1" fmla="*/ 1168 w 10071"/>
              <a:gd name="connsiteY1" fmla="*/ 1067 h 10260"/>
              <a:gd name="connsiteX2" fmla="*/ 2172 w 10071"/>
              <a:gd name="connsiteY2" fmla="*/ 1831 h 10260"/>
              <a:gd name="connsiteX3" fmla="*/ 3349 w 10071"/>
              <a:gd name="connsiteY3" fmla="*/ 2497 h 10260"/>
              <a:gd name="connsiteX4" fmla="*/ 6463 w 10071"/>
              <a:gd name="connsiteY4" fmla="*/ 3261 h 10260"/>
              <a:gd name="connsiteX5" fmla="*/ 10071 w 10071"/>
              <a:gd name="connsiteY5" fmla="*/ 10260 h 10260"/>
              <a:gd name="connsiteX0" fmla="*/ 0 w 10000"/>
              <a:gd name="connsiteY0" fmla="*/ 0 h 10217"/>
              <a:gd name="connsiteX1" fmla="*/ 1097 w 10000"/>
              <a:gd name="connsiteY1" fmla="*/ 1024 h 10217"/>
              <a:gd name="connsiteX2" fmla="*/ 2101 w 10000"/>
              <a:gd name="connsiteY2" fmla="*/ 1788 h 10217"/>
              <a:gd name="connsiteX3" fmla="*/ 3278 w 10000"/>
              <a:gd name="connsiteY3" fmla="*/ 2454 h 10217"/>
              <a:gd name="connsiteX4" fmla="*/ 6392 w 10000"/>
              <a:gd name="connsiteY4" fmla="*/ 3218 h 10217"/>
              <a:gd name="connsiteX5" fmla="*/ 10000 w 10000"/>
              <a:gd name="connsiteY5" fmla="*/ 10217 h 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217">
                <a:moveTo>
                  <a:pt x="0" y="0"/>
                </a:moveTo>
                <a:cubicBezTo>
                  <a:pt x="190" y="176"/>
                  <a:pt x="747" y="726"/>
                  <a:pt x="1097" y="1024"/>
                </a:cubicBezTo>
                <a:cubicBezTo>
                  <a:pt x="1447" y="1322"/>
                  <a:pt x="1739" y="1552"/>
                  <a:pt x="2101" y="1788"/>
                </a:cubicBezTo>
                <a:cubicBezTo>
                  <a:pt x="2464" y="2024"/>
                  <a:pt x="2563" y="2217"/>
                  <a:pt x="3278" y="2454"/>
                </a:cubicBezTo>
                <a:cubicBezTo>
                  <a:pt x="3993" y="2690"/>
                  <a:pt x="5197" y="2981"/>
                  <a:pt x="6392" y="3218"/>
                </a:cubicBezTo>
                <a:cubicBezTo>
                  <a:pt x="7586" y="3454"/>
                  <a:pt x="9872" y="8214"/>
                  <a:pt x="10000" y="102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" name="Picture 6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7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5837" y="5817296"/>
            <a:ext cx="17906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3052" y="5817296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880" y="4752975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0563" y="3546475"/>
            <a:ext cx="179225" cy="2448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5791" y="5817296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564" y="5817296"/>
            <a:ext cx="358449" cy="2441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5373688"/>
            <a:ext cx="178736" cy="22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4149725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0358" y="2924175"/>
            <a:ext cx="359430" cy="2448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Freeform 55"/>
          <p:cNvSpPr>
            <a:spLocks/>
          </p:cNvSpPr>
          <p:nvPr/>
        </p:nvSpPr>
        <p:spPr bwMode="auto">
          <a:xfrm flipV="1">
            <a:off x="6592889" y="3465576"/>
            <a:ext cx="1185861" cy="3246429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8872"/>
              <a:gd name="connsiteY0" fmla="*/ 0 h 10889"/>
              <a:gd name="connsiteX1" fmla="*/ 4229 w 8872"/>
              <a:gd name="connsiteY1" fmla="*/ 10199 h 10889"/>
              <a:gd name="connsiteX2" fmla="*/ 8872 w 8872"/>
              <a:gd name="connsiteY2" fmla="*/ 8876 h 1088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3" fmla="*/ 10000 w 15155"/>
              <a:gd name="connsiteY3" fmla="*/ 8151 h 1010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0" fmla="*/ 0 w 18096"/>
              <a:gd name="connsiteY0" fmla="*/ 0 h 11596"/>
              <a:gd name="connsiteX1" fmla="*/ 4767 w 18096"/>
              <a:gd name="connsiteY1" fmla="*/ 9366 h 11596"/>
              <a:gd name="connsiteX2" fmla="*/ 18096 w 18096"/>
              <a:gd name="connsiteY2" fmla="*/ 11553 h 11596"/>
              <a:gd name="connsiteX0" fmla="*/ 0 w 18096"/>
              <a:gd name="connsiteY0" fmla="*/ 0 h 11647"/>
              <a:gd name="connsiteX1" fmla="*/ 14305 w 18096"/>
              <a:gd name="connsiteY1" fmla="*/ 9876 h 11647"/>
              <a:gd name="connsiteX2" fmla="*/ 18096 w 18096"/>
              <a:gd name="connsiteY2" fmla="*/ 11553 h 11647"/>
              <a:gd name="connsiteX0" fmla="*/ 0 w 6889"/>
              <a:gd name="connsiteY0" fmla="*/ 0 h 11885"/>
              <a:gd name="connsiteX1" fmla="*/ 3098 w 6889"/>
              <a:gd name="connsiteY1" fmla="*/ 10108 h 11885"/>
              <a:gd name="connsiteX2" fmla="*/ 6889 w 6889"/>
              <a:gd name="connsiteY2" fmla="*/ 11785 h 11885"/>
              <a:gd name="connsiteX0" fmla="*/ 0 w 10692"/>
              <a:gd name="connsiteY0" fmla="*/ 0 h 10200"/>
              <a:gd name="connsiteX1" fmla="*/ 5189 w 10692"/>
              <a:gd name="connsiteY1" fmla="*/ 8700 h 10200"/>
              <a:gd name="connsiteX2" fmla="*/ 10692 w 10692"/>
              <a:gd name="connsiteY2" fmla="*/ 10111 h 10200"/>
              <a:gd name="connsiteX0" fmla="*/ 0 w 10692"/>
              <a:gd name="connsiteY0" fmla="*/ 0 h 10111"/>
              <a:gd name="connsiteX1" fmla="*/ 5189 w 10692"/>
              <a:gd name="connsiteY1" fmla="*/ 8700 h 10111"/>
              <a:gd name="connsiteX2" fmla="*/ 10692 w 10692"/>
              <a:gd name="connsiteY2" fmla="*/ 10111 h 10111"/>
              <a:gd name="connsiteX0" fmla="*/ 0 w 10692"/>
              <a:gd name="connsiteY0" fmla="*/ 0 h 10111"/>
              <a:gd name="connsiteX1" fmla="*/ 5651 w 10692"/>
              <a:gd name="connsiteY1" fmla="*/ 7335 h 10111"/>
              <a:gd name="connsiteX2" fmla="*/ 10692 w 10692"/>
              <a:gd name="connsiteY2" fmla="*/ 10111 h 1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2" h="10111">
                <a:moveTo>
                  <a:pt x="0" y="0"/>
                </a:moveTo>
                <a:cubicBezTo>
                  <a:pt x="203" y="1130"/>
                  <a:pt x="3869" y="5650"/>
                  <a:pt x="5651" y="7335"/>
                </a:cubicBezTo>
                <a:cubicBezTo>
                  <a:pt x="7433" y="9020"/>
                  <a:pt x="9195" y="9852"/>
                  <a:pt x="10692" y="10111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" name="Picture 12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138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Freeform 55"/>
          <p:cNvSpPr>
            <a:spLocks/>
          </p:cNvSpPr>
          <p:nvPr/>
        </p:nvSpPr>
        <p:spPr bwMode="auto">
          <a:xfrm flipV="1">
            <a:off x="4754880" y="4007228"/>
            <a:ext cx="1764792" cy="2701548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889">
                <a:moveTo>
                  <a:pt x="0" y="0"/>
                </a:moveTo>
                <a:cubicBezTo>
                  <a:pt x="124" y="1462"/>
                  <a:pt x="2750" y="8720"/>
                  <a:pt x="4229" y="10199"/>
                </a:cubicBezTo>
                <a:cubicBezTo>
                  <a:pt x="5708" y="11678"/>
                  <a:pt x="7910" y="10568"/>
                  <a:pt x="8872" y="8876"/>
                </a:cubicBezTo>
                <a:cubicBezTo>
                  <a:pt x="9834" y="7184"/>
                  <a:pt x="9828" y="1854"/>
                  <a:pt x="10000" y="4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3" name="Picture 5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662" y="1143000"/>
            <a:ext cx="1847091" cy="4342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4915" y="1143000"/>
            <a:ext cx="1887823" cy="4481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5329" y="1143000"/>
            <a:ext cx="1684405" cy="407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662" y="1816274"/>
            <a:ext cx="1860161" cy="448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662" y="2489548"/>
            <a:ext cx="1859894" cy="4480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662" y="3149252"/>
            <a:ext cx="1655957" cy="407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85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26304"/>
            <a:ext cx="6367174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280" y="875778"/>
            <a:ext cx="8578514" cy="623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880" y="2653136"/>
            <a:ext cx="4911318" cy="5667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7710" y="1752599"/>
            <a:ext cx="7177656" cy="623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918" y="3567256"/>
            <a:ext cx="7255242" cy="54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62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074" y="1384409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3547981"/>
            <a:ext cx="2833352" cy="5666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696" y="3569095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675" y="75156"/>
            <a:ext cx="4137517" cy="8501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2631746"/>
            <a:ext cx="7632364" cy="3400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1299921"/>
            <a:ext cx="7613825" cy="377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576" y="1888325"/>
            <a:ext cx="5535861" cy="3775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37729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600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95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3916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38622"/>
            <a:ext cx="4514640" cy="9827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3140" y="442586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2268245"/>
            <a:ext cx="4570521" cy="982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2762" y="2609579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4554245"/>
            <a:ext cx="4307576" cy="982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060" y="4983261"/>
            <a:ext cx="283806" cy="2077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57087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61038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3491630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3886757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12891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16842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715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33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9842&quot;&gt;&lt;property id=&quot;20148&quot; value=&quot;5&quot;/&gt;&lt;property id=&quot;20300&quot; value=&quot;Slide 2&quot;/&gt;&lt;property id=&quot;20307&quot; value=&quot;303&quot;/&gt;&lt;/object&gt;&lt;object type=&quot;3&quot; unique_id=&quot;19843&quot;&gt;&lt;property id=&quot;20148&quot; value=&quot;5&quot;/&gt;&lt;property id=&quot;20300&quot; value=&quot;Slide 7&quot;/&gt;&lt;property id=&quot;20307&quot; value=&quot;304&quot;/&gt;&lt;/object&gt;&lt;object type=&quot;3&quot; unique_id=&quot;19844&quot;&gt;&lt;property id=&quot;20148&quot; value=&quot;5&quot;/&gt;&lt;property id=&quot;20300&quot; value=&quot;Slide 13&quot;/&gt;&lt;property id=&quot;20307&quot; value=&quot;305&quot;/&gt;&lt;/object&gt;&lt;object type=&quot;3&quot; unique_id=&quot;20021&quot;&gt;&lt;property id=&quot;20148&quot; value=&quot;5&quot;/&gt;&lt;property id=&quot;20300&quot; value=&quot;Slide 14&quot;/&gt;&lt;property id=&quot;20307&quot; value=&quot;306&quot;/&gt;&lt;/object&gt;&lt;object type=&quot;3&quot; unique_id=&quot;20412&quot;&gt;&lt;property id=&quot;20148&quot; value=&quot;5&quot;/&gt;&lt;property id=&quot;20300&quot; value=&quot;Slide 3&quot;/&gt;&lt;property id=&quot;20307&quot; value=&quot;308&quot;/&gt;&lt;/object&gt;&lt;object type=&quot;3&quot; unique_id=&quot;20633&quot;&gt;&lt;property id=&quot;20148&quot; value=&quot;5&quot;/&gt;&lt;property id=&quot;20300&quot; value=&quot;Slide 4&quot;/&gt;&lt;property id=&quot;20307&quot; value=&quot;309&quot;/&gt;&lt;/object&gt;&lt;object type=&quot;3&quot; unique_id=&quot;20634&quot;&gt;&lt;property id=&quot;20148&quot; value=&quot;5&quot;/&gt;&lt;property id=&quot;20300&quot; value=&quot;Slide 5&quot;/&gt;&lt;property id=&quot;20307&quot; value=&quot;310&quot;/&gt;&lt;/object&gt;&lt;object type=&quot;3&quot; unique_id=&quot;20635&quot;&gt;&lt;property id=&quot;20148&quot; value=&quot;5&quot;/&gt;&lt;property id=&quot;20300&quot; value=&quot;Slide 6&quot;/&gt;&lt;property id=&quot;20307&quot; value=&quot;311&quot;/&gt;&lt;/object&gt;&lt;object type=&quot;3&quot; unique_id=&quot;21012&quot;&gt;&lt;property id=&quot;20148&quot; value=&quot;5&quot;/&gt;&lt;property id=&quot;20300&quot; value=&quot;Slide 8&quot;/&gt;&lt;property id=&quot;20307&quot; value=&quot;312&quot;/&gt;&lt;/object&gt;&lt;object type=&quot;3&quot; unique_id=&quot;21157&quot;&gt;&lt;property id=&quot;20148&quot; value=&quot;5&quot;/&gt;&lt;property id=&quot;20300&quot; value=&quot;Slide 10&quot;/&gt;&lt;property id=&quot;20307&quot; value=&quot;313&quot;/&gt;&lt;/object&gt;&lt;object type=&quot;3&quot; unique_id=&quot;21844&quot;&gt;&lt;property id=&quot;20148&quot; value=&quot;5&quot;/&gt;&lt;property id=&quot;20300&quot; value=&quot;Slide 9&quot;/&gt;&lt;property id=&quot;20307&quot; value=&quot;314&quot;/&gt;&lt;/object&gt;&lt;object type=&quot;3&quot; unique_id=&quot;22045&quot;&gt;&lt;property id=&quot;20148&quot; value=&quot;5&quot;/&gt;&lt;property id=&quot;20300&quot; value=&quot;Slide 11&quot;/&gt;&lt;property id=&quot;20307&quot; value=&quot;315&quot;/&gt;&lt;/object&gt;&lt;object type=&quot;3&quot; unique_id=&quot;22046&quot;&gt;&lt;property id=&quot;20148&quot; value=&quot;5&quot;/&gt;&lt;property id=&quot;20300&quot; value=&quot;Slide 12&quot;/&gt;&lt;property id=&quot;20307&quot; value=&quot;316&quot;/&gt;&lt;/object&gt;&lt;object type=&quot;3&quot; unique_id=&quot;28115&quot;&gt;&lt;property id=&quot;20148&quot; value=&quot;5&quot;/&gt;&lt;property id=&quot;20300&quot; value=&quot;Slide 15&quot;/&gt;&lt;property id=&quot;20307&quot; value=&quot;317&quot;/&gt;&lt;/object&gt;&lt;object type=&quot;3&quot; unique_id=&quot;28116&quot;&gt;&lt;property id=&quot;20148&quot; value=&quot;5&quot;/&gt;&lt;property id=&quot;20300&quot; value=&quot;Slide 16&quot;/&gt;&lt;property id=&quot;20307&quot; value=&quot;318&quot;/&gt;&lt;/object&gt;&lt;object type=&quot;3&quot; unique_id=&quot;28117&quot;&gt;&lt;property id=&quot;20148&quot; value=&quot;5&quot;/&gt;&lt;property id=&quot;20300&quot; value=&quot;Slide 17&quot;/&gt;&lt;property id=&quot;20307&quot; value=&quot;319&quot;/&gt;&lt;/object&gt;&lt;object type=&quot;3&quot; unique_id=&quot;28156&quot;&gt;&lt;property id=&quot;20148&quot; value=&quot;5&quot;/&gt;&lt;property id=&quot;20300&quot; value=&quot;Slide 18&quot;/&gt;&lt;property id=&quot;20307&quot; value=&quot;320&quot;/&gt;&lt;/object&gt;&lt;object type=&quot;3&quot; unique_id=&quot;28237&quot;&gt;&lt;property id=&quot;20148&quot; value=&quot;5&quot;/&gt;&lt;property id=&quot;20300&quot; value=&quot;Slide 19&quot;/&gt;&lt;property id=&quot;20307&quot; value=&quot;3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2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27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2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9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10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6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f(10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90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8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77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0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2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27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2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98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2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60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8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74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\displaystyle{\lim_{x\to8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506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f)} $\displaystyle{\lim_{x\to8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348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a function $h$ 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35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1^-}h(x)=5}$, \quad&#10;$\displaystyle{\lim_{x\to1^+}h(x)=4}$, \quad&#10;$\displaystyle{h(1)=5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4"/>
  <p:tag name="PICTUREFILESIZE" val="3272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4}h(x)=1}$, \quad&#10;$\displaystyle{h(4)=2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1957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3^-}h(x)=\infty,\qquad\lim_{x\to3^+}h(x)=-\infty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827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-\infty}h(x)=0}$ \quad{\color[rgb]{0,.8,0}and}\quad&#10;$\displaystyle{\lim_{x\to\infty}h(x)=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3009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uess} $\displaystyle{\lim_{s\to0}g(s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55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s)=\frac{\ln(1+3s)}{s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030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s to six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3104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-0.1)$, $g(-0.01)$, $g(-0.001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2990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0.1)$, $g(0.01)$ and $g(0.00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2360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-}\frac{x^2-1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254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+}\frac{x^2-1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2610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frac{x^2-1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543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11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670</cp:revision>
  <dcterms:created xsi:type="dcterms:W3CDTF">2008-09-20T13:47:00Z</dcterms:created>
  <dcterms:modified xsi:type="dcterms:W3CDTF">2012-08-23T20:33:41Z</dcterms:modified>
</cp:coreProperties>
</file>