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73" r:id="rId6"/>
    <p:sldId id="272" r:id="rId7"/>
    <p:sldId id="275" r:id="rId8"/>
    <p:sldId id="265" r:id="rId9"/>
    <p:sldId id="269" r:id="rId10"/>
    <p:sldId id="27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2817" autoAdjust="0"/>
  </p:normalViewPr>
  <p:slideViewPr>
    <p:cSldViewPr>
      <p:cViewPr varScale="1">
        <p:scale>
          <a:sx n="89" d="100"/>
          <a:sy n="8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4E7041-CF28-489B-B382-F3CAA6F6D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69B2-09BB-42BE-AE76-8C87AE4691FE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9C35-3005-4713-A416-6A04FC8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F616-D363-43BD-8BB1-B6548FC1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C012-1209-4BCE-AA98-C908B002E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34DA-55F5-4684-93C5-71BD6B63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A88E-75B6-4155-B08F-767F2EB6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FACE-138F-4E44-8B2A-23B1C655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834-1549-46CF-B397-808B3F1B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600-6A21-4EF6-BB3E-380D7A6C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B145-21F1-4EED-B606-6C56395F7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733C-EBA4-4FC0-B46C-C4DFBD113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6369-297F-42A9-9340-6C2B429A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7A742-56A3-4458-B8C2-A121B2AFF9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53.png"/><Relationship Id="rId18" Type="http://schemas.openxmlformats.org/officeDocument/2006/relationships/image" Target="../media/image23.png"/><Relationship Id="rId3" Type="http://schemas.openxmlformats.org/officeDocument/2006/relationships/tags" Target="../tags/tag99.xml"/><Relationship Id="rId21" Type="http://schemas.openxmlformats.org/officeDocument/2006/relationships/image" Target="../media/image58.png"/><Relationship Id="rId7" Type="http://schemas.openxmlformats.org/officeDocument/2006/relationships/tags" Target="../tags/tag10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98.xml"/><Relationship Id="rId16" Type="http://schemas.openxmlformats.org/officeDocument/2006/relationships/image" Target="../media/image56.png"/><Relationship Id="rId20" Type="http://schemas.openxmlformats.org/officeDocument/2006/relationships/image" Target="../media/image1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55.png"/><Relationship Id="rId10" Type="http://schemas.openxmlformats.org/officeDocument/2006/relationships/tags" Target="../tags/tag106.xml"/><Relationship Id="rId19" Type="http://schemas.openxmlformats.org/officeDocument/2006/relationships/image" Target="../media/image57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54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6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9.png"/><Relationship Id="rId18" Type="http://schemas.openxmlformats.org/officeDocument/2006/relationships/image" Target="../media/image1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3.xml"/><Relationship Id="rId16" Type="http://schemas.openxmlformats.org/officeDocument/2006/relationships/image" Target="../media/image2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33.xml"/><Relationship Id="rId21" Type="http://schemas.openxmlformats.org/officeDocument/2006/relationships/image" Target="../media/image27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0.png"/><Relationship Id="rId2" Type="http://schemas.openxmlformats.org/officeDocument/2006/relationships/tags" Target="../tags/tag32.xml"/><Relationship Id="rId16" Type="http://schemas.openxmlformats.org/officeDocument/2006/relationships/image" Target="../media/image26.png"/><Relationship Id="rId20" Type="http://schemas.openxmlformats.org/officeDocument/2006/relationships/image" Target="../media/image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25.png"/><Relationship Id="rId10" Type="http://schemas.openxmlformats.org/officeDocument/2006/relationships/tags" Target="../tags/tag40.xml"/><Relationship Id="rId19" Type="http://schemas.openxmlformats.org/officeDocument/2006/relationships/image" Target="../media/image23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45.xml"/><Relationship Id="rId21" Type="http://schemas.openxmlformats.org/officeDocument/2006/relationships/image" Target="../media/image1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32.png"/><Relationship Id="rId2" Type="http://schemas.openxmlformats.org/officeDocument/2006/relationships/tags" Target="../tags/tag44.xml"/><Relationship Id="rId16" Type="http://schemas.openxmlformats.org/officeDocument/2006/relationships/image" Target="../media/image31.png"/><Relationship Id="rId20" Type="http://schemas.openxmlformats.org/officeDocument/2006/relationships/image" Target="../media/image23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0.png"/><Relationship Id="rId10" Type="http://schemas.openxmlformats.org/officeDocument/2006/relationships/tags" Target="../tags/tag52.xml"/><Relationship Id="rId19" Type="http://schemas.openxmlformats.org/officeDocument/2006/relationships/image" Target="../media/image22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9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35.png"/><Relationship Id="rId3" Type="http://schemas.openxmlformats.org/officeDocument/2006/relationships/tags" Target="../tags/tag57.xml"/><Relationship Id="rId21" Type="http://schemas.openxmlformats.org/officeDocument/2006/relationships/image" Target="../media/image3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34.png"/><Relationship Id="rId2" Type="http://schemas.openxmlformats.org/officeDocument/2006/relationships/tags" Target="../tags/tag56.xml"/><Relationship Id="rId16" Type="http://schemas.openxmlformats.org/officeDocument/2006/relationships/image" Target="../media/image1.png"/><Relationship Id="rId20" Type="http://schemas.openxmlformats.org/officeDocument/2006/relationships/image" Target="../media/image37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33.png"/><Relationship Id="rId10" Type="http://schemas.openxmlformats.org/officeDocument/2006/relationships/tags" Target="../tags/tag64.xml"/><Relationship Id="rId19" Type="http://schemas.openxmlformats.org/officeDocument/2006/relationships/image" Target="../media/image36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" Type="http://schemas.openxmlformats.org/officeDocument/2006/relationships/tags" Target="../tags/tag70.xml"/><Relationship Id="rId21" Type="http://schemas.openxmlformats.org/officeDocument/2006/relationships/image" Target="../media/image1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8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image" Target="../media/image41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44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43.png"/><Relationship Id="rId10" Type="http://schemas.openxmlformats.org/officeDocument/2006/relationships/tags" Target="../tags/tag77.xml"/><Relationship Id="rId19" Type="http://schemas.openxmlformats.org/officeDocument/2006/relationships/image" Target="../media/image40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49.png"/><Relationship Id="rId3" Type="http://schemas.openxmlformats.org/officeDocument/2006/relationships/tags" Target="../tags/tag86.xml"/><Relationship Id="rId21" Type="http://schemas.openxmlformats.org/officeDocument/2006/relationships/image" Target="../media/image5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2" Type="http://schemas.openxmlformats.org/officeDocument/2006/relationships/tags" Target="../tags/tag85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20.png"/><Relationship Id="rId5" Type="http://schemas.openxmlformats.org/officeDocument/2006/relationships/tags" Target="../tags/tag88.xml"/><Relationship Id="rId15" Type="http://schemas.openxmlformats.org/officeDocument/2006/relationships/image" Target="../media/image46.png"/><Relationship Id="rId23" Type="http://schemas.openxmlformats.org/officeDocument/2006/relationships/image" Target="../media/image23.png"/><Relationship Id="rId10" Type="http://schemas.openxmlformats.org/officeDocument/2006/relationships/tags" Target="../tags/tag93.xml"/><Relationship Id="rId19" Type="http://schemas.openxmlformats.org/officeDocument/2006/relationships/image" Target="../media/image1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82F-5E3F-41AB-A5D4-0F25F1868A4D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problems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800600"/>
            <a:ext cx="6943765" cy="29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5107077"/>
            <a:ext cx="1884737" cy="247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484" y="64718"/>
            <a:ext cx="4874037" cy="86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25" y="2197704"/>
            <a:ext cx="8140772" cy="434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4585833"/>
            <a:ext cx="8310719" cy="339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64" y="1682125"/>
            <a:ext cx="7688510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38" y="3541189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60" y="458583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379297"/>
            <a:ext cx="1644038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600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457447"/>
            <a:ext cx="4589719" cy="566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260" y="3559884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0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52400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924" y="139874"/>
            <a:ext cx="2531276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302" y="117450"/>
            <a:ext cx="2662793" cy="623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305" y="990600"/>
            <a:ext cx="2530589" cy="623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11" y="978074"/>
            <a:ext cx="3796847" cy="62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12" y="2057400"/>
            <a:ext cx="8333855" cy="623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69" y="3076396"/>
            <a:ext cx="5765176" cy="1304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778" y="139874"/>
            <a:ext cx="6498822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9600"/>
            <a:ext cx="5780953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983" y="1398961"/>
            <a:ext cx="7990044" cy="1379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27" y="659704"/>
            <a:ext cx="5366974" cy="983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724" y="2509865"/>
            <a:ext cx="5403996" cy="982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528" y="4330874"/>
            <a:ext cx="5140227" cy="983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037003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967" y="659704"/>
            <a:ext cx="5367358" cy="983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159" y="2509791"/>
            <a:ext cx="5404389" cy="9829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966" y="4330874"/>
            <a:ext cx="5140612" cy="983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797" y="673274"/>
            <a:ext cx="5120578" cy="9261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797" y="2509888"/>
            <a:ext cx="5157229" cy="96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797" y="4339521"/>
            <a:ext cx="4893854" cy="906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9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9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113" y="673274"/>
            <a:ext cx="6837528" cy="98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312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1107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211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1034863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282193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46642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113" y="4342356"/>
            <a:ext cx="5009963" cy="944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113" y="2489548"/>
            <a:ext cx="5009167" cy="944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526" y="680653"/>
            <a:ext cx="5291725" cy="907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526" y="2502074"/>
            <a:ext cx="5802708" cy="907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526" y="4294906"/>
            <a:ext cx="6538959" cy="926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18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2823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6429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84" y="102552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9" y="285425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6" y="4674631"/>
            <a:ext cx="164402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982094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806557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637906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39874"/>
            <a:ext cx="5478372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963" y="1994770"/>
            <a:ext cx="4534667" cy="98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963" y="3822526"/>
            <a:ext cx="4496048" cy="1000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963" y="5654655"/>
            <a:ext cx="4269330" cy="1000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31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28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0" y="152400"/>
            <a:ext cx="16440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2345248"/>
            <a:ext cx="1644035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896" y="239616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518" y="4165948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817" y="6064466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779" y="685800"/>
            <a:ext cx="7746122" cy="830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4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22217&quot;&gt;&lt;property id=&quot;20148&quot; value=&quot;5&quot;/&gt;&lt;property id=&quot;20300&quot; value=&quot;Slide 5&quot;/&gt;&lt;property id=&quot;20307&quot; value=&quot;318&quot;/&gt;&lt;/object&gt;&lt;object type=&quot;3&quot; unique_id=&quot;22218&quot;&gt;&lt;property id=&quot;20148&quot; value=&quot;5&quot;/&gt;&lt;property id=&quot;20300&quot; value=&quot;Slide 7&quot;/&gt;&lt;property id=&quot;20307&quot; value=&quot;319&quot;/&gt;&lt;/object&gt;&lt;object type=&quot;3&quot; unique_id=&quot;22220&quot;&gt;&lt;property id=&quot;20148&quot; value=&quot;5&quot;/&gt;&lt;property id=&quot;20300&quot; value=&quot;Slide 15&quot;/&gt;&lt;property id=&quot;20307&quot; value=&quot;320&quot;/&gt;&lt;/object&gt;&lt;object type=&quot;3&quot; unique_id=&quot;23398&quot;&gt;&lt;property id=&quot;20148&quot; value=&quot;5&quot;/&gt;&lt;property id=&quot;20300&quot; value=&quot;Slide 4&quot;/&gt;&lt;property id=&quot;20307&quot; value=&quot;332&quot;/&gt;&lt;/object&gt;&lt;object type=&quot;3&quot; unique_id=&quot;25342&quot;&gt;&lt;property id=&quot;20148&quot; value=&quot;5&quot;/&gt;&lt;property id=&quot;20300&quot; value=&quot;Slide 3&quot;/&gt;&lt;property id=&quot;20307&quot; value=&quot;344&quot;/&gt;&lt;/object&gt;&lt;object type=&quot;3&quot; unique_id=&quot;25952&quot;&gt;&lt;property id=&quot;20148&quot; value=&quot;5&quot;/&gt;&lt;property id=&quot;20300&quot; value=&quot;Slide 14&quot;/&gt;&lt;property id=&quot;20307&quot; value=&quot;348&quot;/&gt;&lt;/object&gt;&lt;object type=&quot;3&quot; unique_id=&quot;26409&quot;&gt;&lt;property id=&quot;20148&quot; value=&quot;5&quot;/&gt;&lt;property id=&quot;20300&quot; value=&quot;Slide 18&quot;/&gt;&lt;property id=&quot;20307&quot; value=&quot;349&quot;/&gt;&lt;/object&gt;&lt;object type=&quot;3&quot; unique_id=&quot;26527&quot;&gt;&lt;property id=&quot;20148&quot; value=&quot;5&quot;/&gt;&lt;property id=&quot;20300&quot; value=&quot;Slide 9&quot;/&gt;&lt;property id=&quot;20307&quot; value=&quot;350&quot;/&gt;&lt;/object&gt;&lt;object type=&quot;3&quot; unique_id=&quot;26528&quot;&gt;&lt;property id=&quot;20148&quot; value=&quot;5&quot;/&gt;&lt;property id=&quot;20300&quot; value=&quot;Slide 20&quot;/&gt;&lt;property id=&quot;20307&quot; value=&quot;351&quot;/&gt;&lt;/object&gt;&lt;object type=&quot;3&quot; unique_id=&quot;26693&quot;&gt;&lt;property id=&quot;20148&quot; value=&quot;5&quot;/&gt;&lt;property id=&quot;20300&quot; value=&quot;Slide 21&quot;/&gt;&lt;property id=&quot;20307&quot; value=&quot;352&quot;/&gt;&lt;/object&gt;&lt;object type=&quot;3&quot; unique_id=&quot;27030&quot;&gt;&lt;property id=&quot;20148&quot; value=&quot;5&quot;/&gt;&lt;property id=&quot;20300&quot; value=&quot;Slide 10&quot;/&gt;&lt;property id=&quot;20307&quot; value=&quot;353&quot;/&gt;&lt;/object&gt;&lt;object type=&quot;3&quot; unique_id=&quot;27031&quot;&gt;&lt;property id=&quot;20148&quot; value=&quot;5&quot;/&gt;&lt;property id=&quot;20300&quot; value=&quot;Slide 11&quot;/&gt;&lt;property id=&quot;20307&quot; value=&quot;354&quot;/&gt;&lt;/object&gt;&lt;object type=&quot;3&quot; unique_id=&quot;27032&quot;&gt;&lt;property id=&quot;20148&quot; value=&quot;5&quot;/&gt;&lt;property id=&quot;20300&quot; value=&quot;Slide 12&quot;/&gt;&lt;property id=&quot;20307&quot; value=&quot;355&quot;/&gt;&lt;/object&gt;&lt;object type=&quot;3&quot; unique_id=&quot;27033&quot;&gt;&lt;property id=&quot;20148&quot; value=&quot;5&quot;/&gt;&lt;property id=&quot;20300&quot; value=&quot;Slide 13&quot;/&gt;&lt;property id=&quot;20307&quot; value=&quot;356&quot;/&gt;&lt;/object&gt;&lt;object type=&quot;3&quot; unique_id=&quot;27800&quot;&gt;&lt;property id=&quot;20148&quot; value=&quot;5&quot;/&gt;&lt;property id=&quot;20300&quot; value=&quot;Slide 8&quot;/&gt;&lt;property id=&quot;20307&quot; value=&quot;359&quot;/&gt;&lt;/object&gt;&lt;object type=&quot;3&quot; unique_id=&quot;45366&quot;&gt;&lt;property id=&quot;20148&quot; value=&quot;5&quot;/&gt;&lt;property id=&quot;20300&quot; value=&quot;Slide 22&quot;/&gt;&lt;property id=&quot;20307&quot; value=&quot;367&quot;/&gt;&lt;/object&gt;&lt;object type=&quot;3&quot; unique_id=&quot;45367&quot;&gt;&lt;property id=&quot;20148&quot; value=&quot;5&quot;/&gt;&lt;property id=&quot;20300&quot; value=&quot;Slide 23&quot;/&gt;&lt;property id=&quot;20307&quot; value=&quot;368&quot;/&gt;&lt;/object&gt;&lt;object type=&quot;3&quot; unique_id=&quot;45583&quot;&gt;&lt;property id=&quot;20148&quot; value=&quot;5&quot;/&gt;&lt;property id=&quot;20300&quot; value=&quot;Slide 24&quot;/&gt;&lt;property id=&quot;20307&quot; value=&quot;371&quot;/&gt;&lt;/object&gt;&lt;object type=&quot;3&quot; unique_id=&quot;46132&quot;&gt;&lt;property id=&quot;20148&quot; value=&quot;5&quot;/&gt;&lt;property id=&quot;20300&quot; value=&quot;Slide 16&quot;/&gt;&lt;property id=&quot;20307&quot; value=&quot;374&quot;/&gt;&lt;/object&gt;&lt;object type=&quot;3&quot; unique_id=&quot;46133&quot;&gt;&lt;property id=&quot;20148&quot; value=&quot;5&quot;/&gt;&lt;property id=&quot;20300&quot; value=&quot;Slide 17&quot;/&gt;&lt;property id=&quot;20307&quot; value=&quot;375&quot;/&gt;&lt;/object&gt;&lt;object type=&quot;3&quot; unique_id=&quot;46476&quot;&gt;&lt;property id=&quot;20148&quot; value=&quot;5&quot;/&gt;&lt;property id=&quot;20300&quot; value=&quot;Slide 19&quot;/&gt;&lt;property id=&quot;20307&quot; value=&quot;376&quot;/&gt;&lt;/object&gt;&lt;object type=&quot;3&quot; unique_id=&quot;46941&quot;&gt;&lt;property id=&quot;20148&quot; value=&quot;5&quot;/&gt;&lt;property id=&quot;20300&quot; value=&quot;Slide 6&quot;/&gt;&lt;property id=&quot;20307&quot; value=&quot;3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t\to3^-}\,u(t)=8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4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x=L$ is the sol'n to $2x+1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2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Quadratic Equation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56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L:=\lim_{a\to0}\,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62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t\to3^-}\,v(t)=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9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\displaystyle{\lim_{t\to3^-}\,w(t)=6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5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&#10;$\displaystyle{\lim_{t\to3^-}\,3[u(t)]-4[v(t)]+5[w(t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92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&#10;$\displaystyle{\lim_{t\to3^-}\,\frac{[u(t)]\sqrt[3]{w(t)}}{\sqrt{v(t)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410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laining each step, 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z\to7}\quad\left(&#10;\left[\frac{\sqrt[3]{z^2+15}}{2z-\sqrt{9+z}}\right]+&#10;2(z+1)^{2/3}-4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565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2^-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7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2^+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22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2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14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4^-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4^+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25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w\to4}\frac{w^2-6w+8}{(w-4)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316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u\to4^-}\frac{u^2-2u-8}{u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64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u\to4^+}\frac{u^2-2u-8}{u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73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u\to4}\frac{u^2-2u-8}{u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61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imilarly, techniques of differentiation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t\to5^-}\frac{(t-2)(t-4)(t-5)^7}{(t-5)^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67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avail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7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r\to9^-}\frac{\sqrt{r+7}-4}{(r-9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89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r\to9^-}\frac{\sqrt{r+7}-5}{(r-9)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90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7+h)^5-7^5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73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6+h)^{-2}-6^{-2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87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(4+h)^{-1/2}-4^{-1/2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3195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queez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2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-2^+}\frac{x^2-4}{|x+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9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-2^-}\frac{x^2-4}{|x+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65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-2}\frac{x^2-4}{|x+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62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\displaystyle{\lim_{x\to0}&#10;\left[x^2+2x^4\right]\left[\cos\left(\frac{2}{3x}\right)\right]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56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a)=\frac{-2+\sqrt{4-4a}}{2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00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f(a)$ is a solution to $ax^2+2x+1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854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14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812</cp:revision>
  <dcterms:created xsi:type="dcterms:W3CDTF">2008-09-20T13:47:00Z</dcterms:created>
  <dcterms:modified xsi:type="dcterms:W3CDTF">2013-02-13T20:04:16Z</dcterms:modified>
</cp:coreProperties>
</file>