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3" r:id="rId2"/>
    <p:sldId id="341" r:id="rId3"/>
    <p:sldId id="342" r:id="rId4"/>
    <p:sldId id="335" r:id="rId5"/>
    <p:sldId id="347" r:id="rId6"/>
    <p:sldId id="345" r:id="rId7"/>
    <p:sldId id="336" r:id="rId8"/>
    <p:sldId id="343" r:id="rId9"/>
    <p:sldId id="340" r:id="rId10"/>
    <p:sldId id="346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2" autoAdjust="0"/>
    <p:restoredTop sz="99811" autoAdjust="0"/>
  </p:normalViewPr>
  <p:slideViewPr>
    <p:cSldViewPr>
      <p:cViewPr varScale="1">
        <p:scale>
          <a:sx n="76" d="100"/>
          <a:sy n="76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C7704AC-307E-4C55-8FFF-6B53D51A7A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50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7EF34-85C4-41A9-95A2-77035237041E}" type="slidenum">
              <a:rPr lang="en-US"/>
              <a:pPr/>
              <a:t>1</a:t>
            </a:fld>
            <a:endParaRPr lang="en-US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6B2B6-9814-4A05-BD61-20CB045870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55F8F-40AD-461B-87FD-2695971647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9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2A4EE-5702-4161-A433-18E81E8486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59302-F5D9-4DD9-BC00-378281793B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9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A37F2-91EA-4159-BEC2-C3FAACBE84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6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DB94B-A1BD-455A-9F12-0771D7E9A1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6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48B18-6FB0-40C9-BA21-B277DE097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9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0A19D-E47D-4B75-8FCC-52E872E946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56B36-E05F-4A1C-9D97-D5C548A3A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2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E1A94-603A-4D9C-AFFF-872A42641E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1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8AA61-044D-4839-A58D-49CDD7E15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5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04D7C3-BB50-4713-A363-8F65CD4D47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9.png"/><Relationship Id="rId3" Type="http://schemas.openxmlformats.org/officeDocument/2006/relationships/tags" Target="../tags/tag95.xml"/><Relationship Id="rId21" Type="http://schemas.openxmlformats.org/officeDocument/2006/relationships/image" Target="../media/image61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image" Target="../media/image58.png"/><Relationship Id="rId2" Type="http://schemas.openxmlformats.org/officeDocument/2006/relationships/tags" Target="../tags/tag94.xml"/><Relationship Id="rId16" Type="http://schemas.openxmlformats.org/officeDocument/2006/relationships/image" Target="../media/image57.png"/><Relationship Id="rId20" Type="http://schemas.openxmlformats.org/officeDocument/2006/relationships/image" Target="../media/image53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63.png"/><Relationship Id="rId5" Type="http://schemas.openxmlformats.org/officeDocument/2006/relationships/tags" Target="../tags/tag97.xml"/><Relationship Id="rId15" Type="http://schemas.openxmlformats.org/officeDocument/2006/relationships/image" Target="../media/image56.png"/><Relationship Id="rId23" Type="http://schemas.openxmlformats.org/officeDocument/2006/relationships/image" Target="../media/image1.png"/><Relationship Id="rId10" Type="http://schemas.openxmlformats.org/officeDocument/2006/relationships/tags" Target="../tags/tag102.xml"/><Relationship Id="rId19" Type="http://schemas.openxmlformats.org/officeDocument/2006/relationships/image" Target="../media/image60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55.png"/><Relationship Id="rId22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4.png"/><Relationship Id="rId5" Type="http://schemas.openxmlformats.org/officeDocument/2006/relationships/tags" Target="../tags/tag8.xml"/><Relationship Id="rId10" Type="http://schemas.openxmlformats.org/officeDocument/2006/relationships/image" Target="../media/image3.png"/><Relationship Id="rId4" Type="http://schemas.openxmlformats.org/officeDocument/2006/relationships/tags" Target="../tags/tag7.xml"/><Relationship Id="rId9" Type="http://schemas.openxmlformats.org/officeDocument/2006/relationships/image" Target="../media/image2.png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6.png"/><Relationship Id="rId5" Type="http://schemas.openxmlformats.org/officeDocument/2006/relationships/tags" Target="../tags/tag15.xml"/><Relationship Id="rId10" Type="http://schemas.openxmlformats.org/officeDocument/2006/relationships/image" Target="../media/image5.png"/><Relationship Id="rId4" Type="http://schemas.openxmlformats.org/officeDocument/2006/relationships/tags" Target="../tags/tag14.xml"/><Relationship Id="rId9" Type="http://schemas.openxmlformats.org/officeDocument/2006/relationships/image" Target="../media/image2.png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tags" Target="../tags/tag19.xml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15" Type="http://schemas.openxmlformats.org/officeDocument/2006/relationships/image" Target="../media/image9.png"/><Relationship Id="rId10" Type="http://schemas.openxmlformats.org/officeDocument/2006/relationships/tags" Target="../tags/tag27.xml"/><Relationship Id="rId19" Type="http://schemas.openxmlformats.org/officeDocument/2006/relationships/image" Target="../media/image12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image" Target="../media/image17.png"/><Relationship Id="rId3" Type="http://schemas.openxmlformats.org/officeDocument/2006/relationships/tags" Target="../tags/tag3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2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image" Target="../media/image16.png"/><Relationship Id="rId33" Type="http://schemas.openxmlformats.org/officeDocument/2006/relationships/image" Target="../media/image21.png"/><Relationship Id="rId38" Type="http://schemas.openxmlformats.org/officeDocument/2006/relationships/image" Target="../media/image1.png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image" Target="../media/image18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15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image" Target="../media/image14.png"/><Relationship Id="rId28" Type="http://schemas.openxmlformats.org/officeDocument/2006/relationships/image" Target="../media/image9.png"/><Relationship Id="rId36" Type="http://schemas.openxmlformats.org/officeDocument/2006/relationships/image" Target="../media/image24.png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image" Target="../media/image19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../media/image2.png"/><Relationship Id="rId27" Type="http://schemas.openxmlformats.org/officeDocument/2006/relationships/image" Target="../media/image6.png"/><Relationship Id="rId30" Type="http://schemas.openxmlformats.org/officeDocument/2006/relationships/image" Target="../media/image10.png"/><Relationship Id="rId35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29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28.png"/><Relationship Id="rId5" Type="http://schemas.openxmlformats.org/officeDocument/2006/relationships/tags" Target="../tags/tag52.xml"/><Relationship Id="rId10" Type="http://schemas.openxmlformats.org/officeDocument/2006/relationships/image" Target="../media/image27.png"/><Relationship Id="rId4" Type="http://schemas.openxmlformats.org/officeDocument/2006/relationships/tags" Target="../tags/tag51.xml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image" Target="../media/image21.png"/><Relationship Id="rId26" Type="http://schemas.openxmlformats.org/officeDocument/2006/relationships/image" Target="../media/image38.png"/><Relationship Id="rId3" Type="http://schemas.openxmlformats.org/officeDocument/2006/relationships/tags" Target="../tags/tag57.xml"/><Relationship Id="rId21" Type="http://schemas.openxmlformats.org/officeDocument/2006/relationships/image" Target="../media/image35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image" Target="../media/image24.png"/><Relationship Id="rId25" Type="http://schemas.openxmlformats.org/officeDocument/2006/relationships/image" Target="../media/image37.png"/><Relationship Id="rId2" Type="http://schemas.openxmlformats.org/officeDocument/2006/relationships/tags" Target="../tags/tag56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1.png"/><Relationship Id="rId5" Type="http://schemas.openxmlformats.org/officeDocument/2006/relationships/tags" Target="../tags/tag59.xml"/><Relationship Id="rId15" Type="http://schemas.openxmlformats.org/officeDocument/2006/relationships/image" Target="../media/image31.png"/><Relationship Id="rId23" Type="http://schemas.openxmlformats.org/officeDocument/2006/relationships/image" Target="../media/image23.png"/><Relationship Id="rId10" Type="http://schemas.openxmlformats.org/officeDocument/2006/relationships/tags" Target="../tags/tag64.xml"/><Relationship Id="rId19" Type="http://schemas.openxmlformats.org/officeDocument/2006/relationships/image" Target="../media/image33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39.png"/><Relationship Id="rId18" Type="http://schemas.openxmlformats.org/officeDocument/2006/relationships/image" Target="../media/image41.png"/><Relationship Id="rId3" Type="http://schemas.openxmlformats.org/officeDocument/2006/relationships/tags" Target="../tags/tag70.xml"/><Relationship Id="rId21" Type="http://schemas.openxmlformats.org/officeDocument/2006/relationships/image" Target="../media/image23.png"/><Relationship Id="rId7" Type="http://schemas.openxmlformats.org/officeDocument/2006/relationships/tags" Target="../tags/tag7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1.png"/><Relationship Id="rId2" Type="http://schemas.openxmlformats.org/officeDocument/2006/relationships/tags" Target="../tags/tag69.xml"/><Relationship Id="rId16" Type="http://schemas.openxmlformats.org/officeDocument/2006/relationships/image" Target="../media/image24.png"/><Relationship Id="rId20" Type="http://schemas.openxmlformats.org/officeDocument/2006/relationships/image" Target="../media/image36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image" Target="../media/image40.png"/><Relationship Id="rId10" Type="http://schemas.openxmlformats.org/officeDocument/2006/relationships/tags" Target="../tags/tag77.xml"/><Relationship Id="rId19" Type="http://schemas.openxmlformats.org/officeDocument/2006/relationships/image" Target="../media/image42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32.png"/><Relationship Id="rId2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image" Target="../media/image45.png"/><Relationship Id="rId26" Type="http://schemas.openxmlformats.org/officeDocument/2006/relationships/image" Target="../media/image52.png"/><Relationship Id="rId3" Type="http://schemas.openxmlformats.org/officeDocument/2006/relationships/tags" Target="../tags/tag81.xml"/><Relationship Id="rId21" Type="http://schemas.openxmlformats.org/officeDocument/2006/relationships/image" Target="../media/image48.pn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image" Target="../media/image44.png"/><Relationship Id="rId25" Type="http://schemas.openxmlformats.org/officeDocument/2006/relationships/image" Target="../media/image51.png"/><Relationship Id="rId2" Type="http://schemas.openxmlformats.org/officeDocument/2006/relationships/tags" Target="../tags/tag80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image" Target="../media/image1.png"/><Relationship Id="rId5" Type="http://schemas.openxmlformats.org/officeDocument/2006/relationships/tags" Target="../tags/tag8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0.png"/><Relationship Id="rId28" Type="http://schemas.openxmlformats.org/officeDocument/2006/relationships/image" Target="../media/image54.png"/><Relationship Id="rId10" Type="http://schemas.openxmlformats.org/officeDocument/2006/relationships/tags" Target="../tags/tag88.xml"/><Relationship Id="rId19" Type="http://schemas.openxmlformats.org/officeDocument/2006/relationships/image" Target="../media/image46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image" Target="../media/image49.png"/><Relationship Id="rId27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E6EC-9207-437F-8D0F-60C3F8850ABB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The derivative of a function is a function</a:t>
            </a:r>
          </a:p>
        </p:txBody>
      </p:sp>
      <p:sp>
        <p:nvSpPr>
          <p:cNvPr id="820232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1" y="152400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063" y="609600"/>
            <a:ext cx="7919737" cy="3595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5245" y="51148"/>
            <a:ext cx="5046343" cy="4728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052" y="3000644"/>
            <a:ext cx="6672425" cy="434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052" y="3518325"/>
            <a:ext cx="7221948" cy="321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51" y="5161682"/>
            <a:ext cx="8710068" cy="4160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7" y="4795380"/>
            <a:ext cx="3459203" cy="3028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073" y="6125982"/>
            <a:ext cx="6688561" cy="359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693096"/>
            <a:ext cx="869902" cy="2835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5672958"/>
            <a:ext cx="7802960" cy="359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458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1405735"/>
            <a:ext cx="207472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8" name="Straight Arrow Connector 27"/>
          <p:cNvCxnSpPr/>
          <p:nvPr/>
        </p:nvCxnSpPr>
        <p:spPr bwMode="auto">
          <a:xfrm flipV="1">
            <a:off x="4343400" y="51148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4343400" y="3636932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7086600" y="51148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7086600" y="3682652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52400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257800" y="51148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447800" y="1212898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Freeform 52"/>
          <p:cNvSpPr>
            <a:spLocks/>
          </p:cNvSpPr>
          <p:nvPr/>
        </p:nvSpPr>
        <p:spPr bwMode="auto">
          <a:xfrm flipH="1">
            <a:off x="1607875" y="161514"/>
            <a:ext cx="7276577" cy="2085602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45296"/>
              <a:gd name="connsiteY0" fmla="*/ 79380 h 79380"/>
              <a:gd name="connsiteX1" fmla="*/ 11172 w 45296"/>
              <a:gd name="connsiteY1" fmla="*/ 1683 h 79380"/>
              <a:gd name="connsiteX2" fmla="*/ 17925 w 45296"/>
              <a:gd name="connsiteY2" fmla="*/ 30139 h 79380"/>
              <a:gd name="connsiteX3" fmla="*/ 28297 w 45296"/>
              <a:gd name="connsiteY3" fmla="*/ 78874 h 79380"/>
              <a:gd name="connsiteX4" fmla="*/ 45296 w 45296"/>
              <a:gd name="connsiteY4" fmla="*/ 1882 h 79380"/>
              <a:gd name="connsiteX0" fmla="*/ 0 w 45296"/>
              <a:gd name="connsiteY0" fmla="*/ 79380 h 79380"/>
              <a:gd name="connsiteX1" fmla="*/ 11172 w 45296"/>
              <a:gd name="connsiteY1" fmla="*/ 1683 h 79380"/>
              <a:gd name="connsiteX2" fmla="*/ 17925 w 45296"/>
              <a:gd name="connsiteY2" fmla="*/ 30139 h 79380"/>
              <a:gd name="connsiteX3" fmla="*/ 28297 w 45296"/>
              <a:gd name="connsiteY3" fmla="*/ 78874 h 79380"/>
              <a:gd name="connsiteX4" fmla="*/ 45296 w 45296"/>
              <a:gd name="connsiteY4" fmla="*/ 1882 h 79380"/>
              <a:gd name="connsiteX0" fmla="*/ 0 w 45296"/>
              <a:gd name="connsiteY0" fmla="*/ 81792 h 81792"/>
              <a:gd name="connsiteX1" fmla="*/ 11172 w 45296"/>
              <a:gd name="connsiteY1" fmla="*/ 4095 h 81792"/>
              <a:gd name="connsiteX2" fmla="*/ 22829 w 45296"/>
              <a:gd name="connsiteY2" fmla="*/ 18216 h 81792"/>
              <a:gd name="connsiteX3" fmla="*/ 28297 w 45296"/>
              <a:gd name="connsiteY3" fmla="*/ 81286 h 81792"/>
              <a:gd name="connsiteX4" fmla="*/ 45296 w 45296"/>
              <a:gd name="connsiteY4" fmla="*/ 4294 h 81792"/>
              <a:gd name="connsiteX0" fmla="*/ 0 w 45296"/>
              <a:gd name="connsiteY0" fmla="*/ 80332 h 80332"/>
              <a:gd name="connsiteX1" fmla="*/ 11172 w 45296"/>
              <a:gd name="connsiteY1" fmla="*/ 2635 h 80332"/>
              <a:gd name="connsiteX2" fmla="*/ 22829 w 45296"/>
              <a:gd name="connsiteY2" fmla="*/ 16756 h 80332"/>
              <a:gd name="connsiteX3" fmla="*/ 28297 w 45296"/>
              <a:gd name="connsiteY3" fmla="*/ 79826 h 80332"/>
              <a:gd name="connsiteX4" fmla="*/ 45296 w 45296"/>
              <a:gd name="connsiteY4" fmla="*/ 2834 h 80332"/>
              <a:gd name="connsiteX0" fmla="*/ 0 w 45296"/>
              <a:gd name="connsiteY0" fmla="*/ 80332 h 80332"/>
              <a:gd name="connsiteX1" fmla="*/ 11172 w 45296"/>
              <a:gd name="connsiteY1" fmla="*/ 2635 h 80332"/>
              <a:gd name="connsiteX2" fmla="*/ 22518 w 45296"/>
              <a:gd name="connsiteY2" fmla="*/ 16756 h 80332"/>
              <a:gd name="connsiteX3" fmla="*/ 28297 w 45296"/>
              <a:gd name="connsiteY3" fmla="*/ 79826 h 80332"/>
              <a:gd name="connsiteX4" fmla="*/ 45296 w 45296"/>
              <a:gd name="connsiteY4" fmla="*/ 2834 h 80332"/>
              <a:gd name="connsiteX0" fmla="*/ 0 w 45296"/>
              <a:gd name="connsiteY0" fmla="*/ 77498 h 77498"/>
              <a:gd name="connsiteX1" fmla="*/ 11250 w 45296"/>
              <a:gd name="connsiteY1" fmla="*/ 63616 h 77498"/>
              <a:gd name="connsiteX2" fmla="*/ 22518 w 45296"/>
              <a:gd name="connsiteY2" fmla="*/ 13922 h 77498"/>
              <a:gd name="connsiteX3" fmla="*/ 28297 w 45296"/>
              <a:gd name="connsiteY3" fmla="*/ 76992 h 77498"/>
              <a:gd name="connsiteX4" fmla="*/ 45296 w 45296"/>
              <a:gd name="connsiteY4" fmla="*/ 0 h 77498"/>
              <a:gd name="connsiteX0" fmla="*/ 0 w 45296"/>
              <a:gd name="connsiteY0" fmla="*/ 77498 h 77498"/>
              <a:gd name="connsiteX1" fmla="*/ 11250 w 45296"/>
              <a:gd name="connsiteY1" fmla="*/ 63616 h 77498"/>
              <a:gd name="connsiteX2" fmla="*/ 22518 w 45296"/>
              <a:gd name="connsiteY2" fmla="*/ 13922 h 77498"/>
              <a:gd name="connsiteX3" fmla="*/ 28297 w 45296"/>
              <a:gd name="connsiteY3" fmla="*/ 76992 h 77498"/>
              <a:gd name="connsiteX4" fmla="*/ 45296 w 45296"/>
              <a:gd name="connsiteY4" fmla="*/ 0 h 77498"/>
              <a:gd name="connsiteX0" fmla="*/ 0 w 45296"/>
              <a:gd name="connsiteY0" fmla="*/ 77498 h 77498"/>
              <a:gd name="connsiteX1" fmla="*/ 11250 w 45296"/>
              <a:gd name="connsiteY1" fmla="*/ 63616 h 77498"/>
              <a:gd name="connsiteX2" fmla="*/ 22518 w 45296"/>
              <a:gd name="connsiteY2" fmla="*/ 13922 h 77498"/>
              <a:gd name="connsiteX3" fmla="*/ 28297 w 45296"/>
              <a:gd name="connsiteY3" fmla="*/ 76992 h 77498"/>
              <a:gd name="connsiteX4" fmla="*/ 45296 w 45296"/>
              <a:gd name="connsiteY4" fmla="*/ 0 h 77498"/>
              <a:gd name="connsiteX0" fmla="*/ 0 w 45218"/>
              <a:gd name="connsiteY0" fmla="*/ 9059 h 77234"/>
              <a:gd name="connsiteX1" fmla="*/ 11172 w 45218"/>
              <a:gd name="connsiteY1" fmla="*/ 63616 h 77234"/>
              <a:gd name="connsiteX2" fmla="*/ 22440 w 45218"/>
              <a:gd name="connsiteY2" fmla="*/ 13922 h 77234"/>
              <a:gd name="connsiteX3" fmla="*/ 28219 w 45218"/>
              <a:gd name="connsiteY3" fmla="*/ 76992 h 77234"/>
              <a:gd name="connsiteX4" fmla="*/ 45218 w 45218"/>
              <a:gd name="connsiteY4" fmla="*/ 0 h 77234"/>
              <a:gd name="connsiteX0" fmla="*/ 0 w 45218"/>
              <a:gd name="connsiteY0" fmla="*/ 9059 h 77234"/>
              <a:gd name="connsiteX1" fmla="*/ 11172 w 45218"/>
              <a:gd name="connsiteY1" fmla="*/ 63616 h 77234"/>
              <a:gd name="connsiteX2" fmla="*/ 22440 w 45218"/>
              <a:gd name="connsiteY2" fmla="*/ 13922 h 77234"/>
              <a:gd name="connsiteX3" fmla="*/ 28219 w 45218"/>
              <a:gd name="connsiteY3" fmla="*/ 76992 h 77234"/>
              <a:gd name="connsiteX4" fmla="*/ 45218 w 45218"/>
              <a:gd name="connsiteY4" fmla="*/ 0 h 77234"/>
              <a:gd name="connsiteX0" fmla="*/ 0 w 45218"/>
              <a:gd name="connsiteY0" fmla="*/ 9059 h 77234"/>
              <a:gd name="connsiteX1" fmla="*/ 11172 w 45218"/>
              <a:gd name="connsiteY1" fmla="*/ 63616 h 77234"/>
              <a:gd name="connsiteX2" fmla="*/ 22440 w 45218"/>
              <a:gd name="connsiteY2" fmla="*/ 13922 h 77234"/>
              <a:gd name="connsiteX3" fmla="*/ 28219 w 45218"/>
              <a:gd name="connsiteY3" fmla="*/ 76992 h 77234"/>
              <a:gd name="connsiteX4" fmla="*/ 45218 w 45218"/>
              <a:gd name="connsiteY4" fmla="*/ 0 h 77234"/>
              <a:gd name="connsiteX0" fmla="*/ 0 w 45218"/>
              <a:gd name="connsiteY0" fmla="*/ 9059 h 77226"/>
              <a:gd name="connsiteX1" fmla="*/ 11172 w 45218"/>
              <a:gd name="connsiteY1" fmla="*/ 63616 h 77226"/>
              <a:gd name="connsiteX2" fmla="*/ 22440 w 45218"/>
              <a:gd name="connsiteY2" fmla="*/ 13922 h 77226"/>
              <a:gd name="connsiteX3" fmla="*/ 28219 w 45218"/>
              <a:gd name="connsiteY3" fmla="*/ 76992 h 77226"/>
              <a:gd name="connsiteX4" fmla="*/ 45218 w 45218"/>
              <a:gd name="connsiteY4" fmla="*/ 0 h 77226"/>
              <a:gd name="connsiteX0" fmla="*/ 0 w 45218"/>
              <a:gd name="connsiteY0" fmla="*/ 9059 h 77427"/>
              <a:gd name="connsiteX1" fmla="*/ 11172 w 45218"/>
              <a:gd name="connsiteY1" fmla="*/ 63616 h 77427"/>
              <a:gd name="connsiteX2" fmla="*/ 22206 w 45218"/>
              <a:gd name="connsiteY2" fmla="*/ 46754 h 77427"/>
              <a:gd name="connsiteX3" fmla="*/ 28219 w 45218"/>
              <a:gd name="connsiteY3" fmla="*/ 76992 h 77427"/>
              <a:gd name="connsiteX4" fmla="*/ 45218 w 45218"/>
              <a:gd name="connsiteY4" fmla="*/ 0 h 77427"/>
              <a:gd name="connsiteX0" fmla="*/ 0 w 45218"/>
              <a:gd name="connsiteY0" fmla="*/ 9059 h 77412"/>
              <a:gd name="connsiteX1" fmla="*/ 11172 w 45218"/>
              <a:gd name="connsiteY1" fmla="*/ 63616 h 77412"/>
              <a:gd name="connsiteX2" fmla="*/ 22206 w 45218"/>
              <a:gd name="connsiteY2" fmla="*/ 46754 h 77412"/>
              <a:gd name="connsiteX3" fmla="*/ 28219 w 45218"/>
              <a:gd name="connsiteY3" fmla="*/ 76992 h 77412"/>
              <a:gd name="connsiteX4" fmla="*/ 45218 w 45218"/>
              <a:gd name="connsiteY4" fmla="*/ 0 h 77412"/>
              <a:gd name="connsiteX0" fmla="*/ 0 w 45218"/>
              <a:gd name="connsiteY0" fmla="*/ 9059 h 77427"/>
              <a:gd name="connsiteX1" fmla="*/ 11172 w 45218"/>
              <a:gd name="connsiteY1" fmla="*/ 63616 h 77427"/>
              <a:gd name="connsiteX2" fmla="*/ 22206 w 45218"/>
              <a:gd name="connsiteY2" fmla="*/ 46754 h 77427"/>
              <a:gd name="connsiteX3" fmla="*/ 28219 w 45218"/>
              <a:gd name="connsiteY3" fmla="*/ 76992 h 77427"/>
              <a:gd name="connsiteX4" fmla="*/ 45218 w 45218"/>
              <a:gd name="connsiteY4" fmla="*/ 0 h 77427"/>
              <a:gd name="connsiteX0" fmla="*/ 0 w 45218"/>
              <a:gd name="connsiteY0" fmla="*/ 9059 h 76992"/>
              <a:gd name="connsiteX1" fmla="*/ 11172 w 45218"/>
              <a:gd name="connsiteY1" fmla="*/ 63616 h 76992"/>
              <a:gd name="connsiteX2" fmla="*/ 22206 w 45218"/>
              <a:gd name="connsiteY2" fmla="*/ 46754 h 76992"/>
              <a:gd name="connsiteX3" fmla="*/ 28219 w 45218"/>
              <a:gd name="connsiteY3" fmla="*/ 76992 h 76992"/>
              <a:gd name="connsiteX4" fmla="*/ 45218 w 45218"/>
              <a:gd name="connsiteY4" fmla="*/ 0 h 76992"/>
              <a:gd name="connsiteX0" fmla="*/ 0 w 45218"/>
              <a:gd name="connsiteY0" fmla="*/ 9059 h 78042"/>
              <a:gd name="connsiteX1" fmla="*/ 11172 w 45218"/>
              <a:gd name="connsiteY1" fmla="*/ 63616 h 78042"/>
              <a:gd name="connsiteX2" fmla="*/ 22440 w 45218"/>
              <a:gd name="connsiteY2" fmla="*/ 46754 h 78042"/>
              <a:gd name="connsiteX3" fmla="*/ 28219 w 45218"/>
              <a:gd name="connsiteY3" fmla="*/ 76992 h 78042"/>
              <a:gd name="connsiteX4" fmla="*/ 45218 w 45218"/>
              <a:gd name="connsiteY4" fmla="*/ 0 h 78042"/>
              <a:gd name="connsiteX0" fmla="*/ 0 w 45218"/>
              <a:gd name="connsiteY0" fmla="*/ 9059 h 76995"/>
              <a:gd name="connsiteX1" fmla="*/ 11172 w 45218"/>
              <a:gd name="connsiteY1" fmla="*/ 63616 h 76995"/>
              <a:gd name="connsiteX2" fmla="*/ 22440 w 45218"/>
              <a:gd name="connsiteY2" fmla="*/ 46754 h 76995"/>
              <a:gd name="connsiteX3" fmla="*/ 28219 w 45218"/>
              <a:gd name="connsiteY3" fmla="*/ 76992 h 76995"/>
              <a:gd name="connsiteX4" fmla="*/ 45218 w 45218"/>
              <a:gd name="connsiteY4" fmla="*/ 0 h 76995"/>
              <a:gd name="connsiteX0" fmla="*/ 0 w 45218"/>
              <a:gd name="connsiteY0" fmla="*/ 9059 h 76995"/>
              <a:gd name="connsiteX1" fmla="*/ 11172 w 45218"/>
              <a:gd name="connsiteY1" fmla="*/ 63616 h 76995"/>
              <a:gd name="connsiteX2" fmla="*/ 22440 w 45218"/>
              <a:gd name="connsiteY2" fmla="*/ 46754 h 76995"/>
              <a:gd name="connsiteX3" fmla="*/ 28219 w 45218"/>
              <a:gd name="connsiteY3" fmla="*/ 76992 h 76995"/>
              <a:gd name="connsiteX4" fmla="*/ 45218 w 45218"/>
              <a:gd name="connsiteY4" fmla="*/ 0 h 76995"/>
              <a:gd name="connsiteX0" fmla="*/ 0 w 45218"/>
              <a:gd name="connsiteY0" fmla="*/ 9059 h 76995"/>
              <a:gd name="connsiteX1" fmla="*/ 11172 w 45218"/>
              <a:gd name="connsiteY1" fmla="*/ 71477 h 76995"/>
              <a:gd name="connsiteX2" fmla="*/ 22440 w 45218"/>
              <a:gd name="connsiteY2" fmla="*/ 46754 h 76995"/>
              <a:gd name="connsiteX3" fmla="*/ 28219 w 45218"/>
              <a:gd name="connsiteY3" fmla="*/ 76992 h 76995"/>
              <a:gd name="connsiteX4" fmla="*/ 45218 w 45218"/>
              <a:gd name="connsiteY4" fmla="*/ 0 h 7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18" h="76995">
                <a:moveTo>
                  <a:pt x="0" y="9059"/>
                </a:moveTo>
                <a:cubicBezTo>
                  <a:pt x="1591" y="25818"/>
                  <a:pt x="7666" y="70282"/>
                  <a:pt x="11172" y="71477"/>
                </a:cubicBezTo>
                <a:cubicBezTo>
                  <a:pt x="14678" y="72672"/>
                  <a:pt x="19599" y="45835"/>
                  <a:pt x="22440" y="46754"/>
                </a:cubicBezTo>
                <a:cubicBezTo>
                  <a:pt x="25281" y="47673"/>
                  <a:pt x="24267" y="77385"/>
                  <a:pt x="28219" y="76992"/>
                </a:cubicBezTo>
                <a:cubicBezTo>
                  <a:pt x="32171" y="76599"/>
                  <a:pt x="43332" y="20125"/>
                  <a:pt x="45218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5257800" y="3682652"/>
            <a:ext cx="0" cy="22860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447800" y="4796344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8369" y="6440654"/>
            <a:ext cx="5404625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Freeform 52"/>
          <p:cNvSpPr>
            <a:spLocks/>
          </p:cNvSpPr>
          <p:nvPr/>
        </p:nvSpPr>
        <p:spPr bwMode="auto">
          <a:xfrm flipH="1" flipV="1">
            <a:off x="1607875" y="3838982"/>
            <a:ext cx="7289129" cy="2104618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96" h="77697">
                <a:moveTo>
                  <a:pt x="0" y="77697"/>
                </a:moveTo>
                <a:cubicBezTo>
                  <a:pt x="1280" y="55612"/>
                  <a:pt x="6456" y="84"/>
                  <a:pt x="11172" y="0"/>
                </a:cubicBezTo>
                <a:cubicBezTo>
                  <a:pt x="15888" y="-84"/>
                  <a:pt x="22610" y="77158"/>
                  <a:pt x="28297" y="77191"/>
                </a:cubicBezTo>
                <a:cubicBezTo>
                  <a:pt x="33984" y="77224"/>
                  <a:pt x="43410" y="20324"/>
                  <a:pt x="45296" y="199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52"/>
          <p:cNvSpPr>
            <a:spLocks/>
          </p:cNvSpPr>
          <p:nvPr/>
        </p:nvSpPr>
        <p:spPr bwMode="auto">
          <a:xfrm flipH="1">
            <a:off x="1607876" y="3770331"/>
            <a:ext cx="7314072" cy="1811069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45296"/>
              <a:gd name="connsiteY0" fmla="*/ 78351 h 78351"/>
              <a:gd name="connsiteX1" fmla="*/ 11172 w 45296"/>
              <a:gd name="connsiteY1" fmla="*/ 654 h 78351"/>
              <a:gd name="connsiteX2" fmla="*/ 28375 w 45296"/>
              <a:gd name="connsiteY2" fmla="*/ 39001 h 78351"/>
              <a:gd name="connsiteX3" fmla="*/ 45296 w 45296"/>
              <a:gd name="connsiteY3" fmla="*/ 853 h 78351"/>
              <a:gd name="connsiteX0" fmla="*/ 0 w 45296"/>
              <a:gd name="connsiteY0" fmla="*/ 83395 h 83395"/>
              <a:gd name="connsiteX1" fmla="*/ 11172 w 45296"/>
              <a:gd name="connsiteY1" fmla="*/ 5698 h 83395"/>
              <a:gd name="connsiteX2" fmla="*/ 45296 w 45296"/>
              <a:gd name="connsiteY2" fmla="*/ 5897 h 83395"/>
              <a:gd name="connsiteX0" fmla="*/ 0 w 38913"/>
              <a:gd name="connsiteY0" fmla="*/ 77701 h 80666"/>
              <a:gd name="connsiteX1" fmla="*/ 11172 w 38913"/>
              <a:gd name="connsiteY1" fmla="*/ 4 h 80666"/>
              <a:gd name="connsiteX2" fmla="*/ 38913 w 38913"/>
              <a:gd name="connsiteY2" fmla="*/ 80666 h 80666"/>
              <a:gd name="connsiteX0" fmla="*/ 0 w 38913"/>
              <a:gd name="connsiteY0" fmla="*/ 77701 h 80666"/>
              <a:gd name="connsiteX1" fmla="*/ 11172 w 38913"/>
              <a:gd name="connsiteY1" fmla="*/ 4 h 80666"/>
              <a:gd name="connsiteX2" fmla="*/ 38913 w 38913"/>
              <a:gd name="connsiteY2" fmla="*/ 80666 h 80666"/>
              <a:gd name="connsiteX0" fmla="*/ 0 w 45140"/>
              <a:gd name="connsiteY0" fmla="*/ 77700 h 80203"/>
              <a:gd name="connsiteX1" fmla="*/ 11172 w 45140"/>
              <a:gd name="connsiteY1" fmla="*/ 3 h 80203"/>
              <a:gd name="connsiteX2" fmla="*/ 45140 w 45140"/>
              <a:gd name="connsiteY2" fmla="*/ 80203 h 80203"/>
              <a:gd name="connsiteX0" fmla="*/ 0 w 45140"/>
              <a:gd name="connsiteY0" fmla="*/ 71688 h 74191"/>
              <a:gd name="connsiteX1" fmla="*/ 22381 w 45140"/>
              <a:gd name="connsiteY1" fmla="*/ 3 h 74191"/>
              <a:gd name="connsiteX2" fmla="*/ 45140 w 45140"/>
              <a:gd name="connsiteY2" fmla="*/ 74191 h 74191"/>
              <a:gd name="connsiteX0" fmla="*/ 0 w 45140"/>
              <a:gd name="connsiteY0" fmla="*/ 71688 h 74191"/>
              <a:gd name="connsiteX1" fmla="*/ 22381 w 45140"/>
              <a:gd name="connsiteY1" fmla="*/ 3 h 74191"/>
              <a:gd name="connsiteX2" fmla="*/ 45140 w 45140"/>
              <a:gd name="connsiteY2" fmla="*/ 74191 h 74191"/>
              <a:gd name="connsiteX0" fmla="*/ 0 w 45140"/>
              <a:gd name="connsiteY0" fmla="*/ 72149 h 74652"/>
              <a:gd name="connsiteX1" fmla="*/ 22537 w 45140"/>
              <a:gd name="connsiteY1" fmla="*/ 2 h 74652"/>
              <a:gd name="connsiteX2" fmla="*/ 45140 w 45140"/>
              <a:gd name="connsiteY2" fmla="*/ 74652 h 74652"/>
              <a:gd name="connsiteX0" fmla="*/ 0 w 45140"/>
              <a:gd name="connsiteY0" fmla="*/ 73999 h 76502"/>
              <a:gd name="connsiteX1" fmla="*/ 22537 w 45140"/>
              <a:gd name="connsiteY1" fmla="*/ 2 h 76502"/>
              <a:gd name="connsiteX2" fmla="*/ 45140 w 45140"/>
              <a:gd name="connsiteY2" fmla="*/ 76502 h 76502"/>
              <a:gd name="connsiteX0" fmla="*/ 0 w 45140"/>
              <a:gd name="connsiteY0" fmla="*/ 54119 h 56622"/>
              <a:gd name="connsiteX1" fmla="*/ 22693 w 45140"/>
              <a:gd name="connsiteY1" fmla="*/ 6 h 56622"/>
              <a:gd name="connsiteX2" fmla="*/ 45140 w 45140"/>
              <a:gd name="connsiteY2" fmla="*/ 56622 h 56622"/>
              <a:gd name="connsiteX0" fmla="*/ 0 w 45374"/>
              <a:gd name="connsiteY0" fmla="*/ 54189 h 54189"/>
              <a:gd name="connsiteX1" fmla="*/ 22693 w 45374"/>
              <a:gd name="connsiteY1" fmla="*/ 76 h 54189"/>
              <a:gd name="connsiteX2" fmla="*/ 45374 w 45374"/>
              <a:gd name="connsiteY2" fmla="*/ 45594 h 54189"/>
              <a:gd name="connsiteX0" fmla="*/ 0 w 45374"/>
              <a:gd name="connsiteY0" fmla="*/ 54170 h 54170"/>
              <a:gd name="connsiteX1" fmla="*/ 22693 w 45374"/>
              <a:gd name="connsiteY1" fmla="*/ 57 h 54170"/>
              <a:gd name="connsiteX2" fmla="*/ 45374 w 45374"/>
              <a:gd name="connsiteY2" fmla="*/ 45575 h 54170"/>
              <a:gd name="connsiteX0" fmla="*/ 0 w 45218"/>
              <a:gd name="connsiteY0" fmla="*/ 54124 h 54124"/>
              <a:gd name="connsiteX1" fmla="*/ 22693 w 45218"/>
              <a:gd name="connsiteY1" fmla="*/ 11 h 54124"/>
              <a:gd name="connsiteX2" fmla="*/ 45218 w 45218"/>
              <a:gd name="connsiteY2" fmla="*/ 50153 h 54124"/>
              <a:gd name="connsiteX0" fmla="*/ 0 w 45218"/>
              <a:gd name="connsiteY0" fmla="*/ 50889 h 50889"/>
              <a:gd name="connsiteX1" fmla="*/ 22226 w 45218"/>
              <a:gd name="connsiteY1" fmla="*/ 13 h 50889"/>
              <a:gd name="connsiteX2" fmla="*/ 45218 w 45218"/>
              <a:gd name="connsiteY2" fmla="*/ 46918 h 50889"/>
              <a:gd name="connsiteX0" fmla="*/ 0 w 45218"/>
              <a:gd name="connsiteY0" fmla="*/ 50878 h 50878"/>
              <a:gd name="connsiteX1" fmla="*/ 22226 w 45218"/>
              <a:gd name="connsiteY1" fmla="*/ 2 h 50878"/>
              <a:gd name="connsiteX2" fmla="*/ 45218 w 45218"/>
              <a:gd name="connsiteY2" fmla="*/ 46907 h 50878"/>
              <a:gd name="connsiteX0" fmla="*/ 0 w 45140"/>
              <a:gd name="connsiteY0" fmla="*/ 50914 h 57579"/>
              <a:gd name="connsiteX1" fmla="*/ 22226 w 45140"/>
              <a:gd name="connsiteY1" fmla="*/ 38 h 57579"/>
              <a:gd name="connsiteX2" fmla="*/ 45140 w 45140"/>
              <a:gd name="connsiteY2" fmla="*/ 57579 h 57579"/>
              <a:gd name="connsiteX0" fmla="*/ 0 w 45140"/>
              <a:gd name="connsiteY0" fmla="*/ 50914 h 57579"/>
              <a:gd name="connsiteX1" fmla="*/ 22226 w 45140"/>
              <a:gd name="connsiteY1" fmla="*/ 38 h 57579"/>
              <a:gd name="connsiteX2" fmla="*/ 45140 w 45140"/>
              <a:gd name="connsiteY2" fmla="*/ 57579 h 57579"/>
              <a:gd name="connsiteX0" fmla="*/ 0 w 45140"/>
              <a:gd name="connsiteY0" fmla="*/ 45378 h 52043"/>
              <a:gd name="connsiteX1" fmla="*/ 22615 w 45140"/>
              <a:gd name="connsiteY1" fmla="*/ 51 h 52043"/>
              <a:gd name="connsiteX2" fmla="*/ 45140 w 45140"/>
              <a:gd name="connsiteY2" fmla="*/ 52043 h 52043"/>
              <a:gd name="connsiteX0" fmla="*/ 0 w 45140"/>
              <a:gd name="connsiteY0" fmla="*/ 45332 h 51997"/>
              <a:gd name="connsiteX1" fmla="*/ 22615 w 45140"/>
              <a:gd name="connsiteY1" fmla="*/ 5 h 51997"/>
              <a:gd name="connsiteX2" fmla="*/ 45140 w 45140"/>
              <a:gd name="connsiteY2" fmla="*/ 51997 h 51997"/>
              <a:gd name="connsiteX0" fmla="*/ 0 w 45140"/>
              <a:gd name="connsiteY0" fmla="*/ 47180 h 53845"/>
              <a:gd name="connsiteX1" fmla="*/ 19813 w 45140"/>
              <a:gd name="connsiteY1" fmla="*/ 3 h 53845"/>
              <a:gd name="connsiteX2" fmla="*/ 45140 w 45140"/>
              <a:gd name="connsiteY2" fmla="*/ 53845 h 53845"/>
              <a:gd name="connsiteX0" fmla="*/ 0 w 45062"/>
              <a:gd name="connsiteY0" fmla="*/ 52728 h 53844"/>
              <a:gd name="connsiteX1" fmla="*/ 19735 w 45062"/>
              <a:gd name="connsiteY1" fmla="*/ 2 h 53844"/>
              <a:gd name="connsiteX2" fmla="*/ 45062 w 45062"/>
              <a:gd name="connsiteY2" fmla="*/ 53844 h 53844"/>
              <a:gd name="connsiteX0" fmla="*/ 0 w 45062"/>
              <a:gd name="connsiteY0" fmla="*/ 51341 h 52457"/>
              <a:gd name="connsiteX1" fmla="*/ 19034 w 45062"/>
              <a:gd name="connsiteY1" fmla="*/ 2 h 52457"/>
              <a:gd name="connsiteX2" fmla="*/ 45062 w 45062"/>
              <a:gd name="connsiteY2" fmla="*/ 52457 h 52457"/>
              <a:gd name="connsiteX0" fmla="*/ 0 w 45062"/>
              <a:gd name="connsiteY0" fmla="*/ 51341 h 52457"/>
              <a:gd name="connsiteX1" fmla="*/ 19034 w 45062"/>
              <a:gd name="connsiteY1" fmla="*/ 2 h 52457"/>
              <a:gd name="connsiteX2" fmla="*/ 45062 w 45062"/>
              <a:gd name="connsiteY2" fmla="*/ 52457 h 52457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  <a:gd name="connsiteX0" fmla="*/ 0 w 45062"/>
              <a:gd name="connsiteY0" fmla="*/ 44869 h 45985"/>
              <a:gd name="connsiteX1" fmla="*/ 22459 w 45062"/>
              <a:gd name="connsiteY1" fmla="*/ 4 h 45985"/>
              <a:gd name="connsiteX2" fmla="*/ 45062 w 45062"/>
              <a:gd name="connsiteY2" fmla="*/ 45985 h 45985"/>
              <a:gd name="connsiteX0" fmla="*/ 0 w 45062"/>
              <a:gd name="connsiteY0" fmla="*/ 49165 h 50281"/>
              <a:gd name="connsiteX1" fmla="*/ 22459 w 45062"/>
              <a:gd name="connsiteY1" fmla="*/ 4300 h 50281"/>
              <a:gd name="connsiteX2" fmla="*/ 28199 w 45062"/>
              <a:gd name="connsiteY2" fmla="*/ 7005 h 50281"/>
              <a:gd name="connsiteX3" fmla="*/ 45062 w 45062"/>
              <a:gd name="connsiteY3" fmla="*/ 50281 h 50281"/>
              <a:gd name="connsiteX0" fmla="*/ 0 w 45062"/>
              <a:gd name="connsiteY0" fmla="*/ 49026 h 50142"/>
              <a:gd name="connsiteX1" fmla="*/ 22459 w 45062"/>
              <a:gd name="connsiteY1" fmla="*/ 4161 h 50142"/>
              <a:gd name="connsiteX2" fmla="*/ 28199 w 45062"/>
              <a:gd name="connsiteY2" fmla="*/ 6866 h 50142"/>
              <a:gd name="connsiteX3" fmla="*/ 45062 w 45062"/>
              <a:gd name="connsiteY3" fmla="*/ 50142 h 50142"/>
              <a:gd name="connsiteX0" fmla="*/ 0 w 45062"/>
              <a:gd name="connsiteY0" fmla="*/ 49165 h 50281"/>
              <a:gd name="connsiteX1" fmla="*/ 22459 w 45062"/>
              <a:gd name="connsiteY1" fmla="*/ 4300 h 50281"/>
              <a:gd name="connsiteX2" fmla="*/ 28199 w 45062"/>
              <a:gd name="connsiteY2" fmla="*/ 7005 h 50281"/>
              <a:gd name="connsiteX3" fmla="*/ 45062 w 45062"/>
              <a:gd name="connsiteY3" fmla="*/ 50281 h 50281"/>
              <a:gd name="connsiteX0" fmla="*/ 0 w 45062"/>
              <a:gd name="connsiteY0" fmla="*/ 49953 h 51069"/>
              <a:gd name="connsiteX1" fmla="*/ 22459 w 45062"/>
              <a:gd name="connsiteY1" fmla="*/ 5088 h 51069"/>
              <a:gd name="connsiteX2" fmla="*/ 28199 w 45062"/>
              <a:gd name="connsiteY2" fmla="*/ 5943 h 51069"/>
              <a:gd name="connsiteX3" fmla="*/ 45062 w 45062"/>
              <a:gd name="connsiteY3" fmla="*/ 51069 h 51069"/>
              <a:gd name="connsiteX0" fmla="*/ 0 w 45062"/>
              <a:gd name="connsiteY0" fmla="*/ 49953 h 51069"/>
              <a:gd name="connsiteX1" fmla="*/ 22459 w 45062"/>
              <a:gd name="connsiteY1" fmla="*/ 5088 h 51069"/>
              <a:gd name="connsiteX2" fmla="*/ 28199 w 45062"/>
              <a:gd name="connsiteY2" fmla="*/ 5943 h 51069"/>
              <a:gd name="connsiteX3" fmla="*/ 45062 w 45062"/>
              <a:gd name="connsiteY3" fmla="*/ 51069 h 51069"/>
              <a:gd name="connsiteX0" fmla="*/ 0 w 45062"/>
              <a:gd name="connsiteY0" fmla="*/ 49953 h 51069"/>
              <a:gd name="connsiteX1" fmla="*/ 22459 w 45062"/>
              <a:gd name="connsiteY1" fmla="*/ 5088 h 51069"/>
              <a:gd name="connsiteX2" fmla="*/ 28199 w 45062"/>
              <a:gd name="connsiteY2" fmla="*/ 5943 h 51069"/>
              <a:gd name="connsiteX3" fmla="*/ 45062 w 45062"/>
              <a:gd name="connsiteY3" fmla="*/ 51069 h 51069"/>
              <a:gd name="connsiteX0" fmla="*/ 0 w 45062"/>
              <a:gd name="connsiteY0" fmla="*/ 44994 h 46110"/>
              <a:gd name="connsiteX1" fmla="*/ 17789 w 45062"/>
              <a:gd name="connsiteY1" fmla="*/ 17239 h 46110"/>
              <a:gd name="connsiteX2" fmla="*/ 28199 w 45062"/>
              <a:gd name="connsiteY2" fmla="*/ 984 h 46110"/>
              <a:gd name="connsiteX3" fmla="*/ 45062 w 45062"/>
              <a:gd name="connsiteY3" fmla="*/ 46110 h 46110"/>
              <a:gd name="connsiteX0" fmla="*/ 0 w 45062"/>
              <a:gd name="connsiteY0" fmla="*/ 44994 h 46110"/>
              <a:gd name="connsiteX1" fmla="*/ 17789 w 45062"/>
              <a:gd name="connsiteY1" fmla="*/ 17239 h 46110"/>
              <a:gd name="connsiteX2" fmla="*/ 28199 w 45062"/>
              <a:gd name="connsiteY2" fmla="*/ 984 h 46110"/>
              <a:gd name="connsiteX3" fmla="*/ 45062 w 45062"/>
              <a:gd name="connsiteY3" fmla="*/ 46110 h 46110"/>
              <a:gd name="connsiteX0" fmla="*/ 0 w 45062"/>
              <a:gd name="connsiteY0" fmla="*/ 44702 h 45818"/>
              <a:gd name="connsiteX1" fmla="*/ 17789 w 45062"/>
              <a:gd name="connsiteY1" fmla="*/ 16947 h 45818"/>
              <a:gd name="connsiteX2" fmla="*/ 28199 w 45062"/>
              <a:gd name="connsiteY2" fmla="*/ 692 h 45818"/>
              <a:gd name="connsiteX3" fmla="*/ 45062 w 45062"/>
              <a:gd name="connsiteY3" fmla="*/ 45818 h 45818"/>
              <a:gd name="connsiteX0" fmla="*/ 0 w 45062"/>
              <a:gd name="connsiteY0" fmla="*/ 70811 h 71927"/>
              <a:gd name="connsiteX1" fmla="*/ 17789 w 45062"/>
              <a:gd name="connsiteY1" fmla="*/ 43056 h 71927"/>
              <a:gd name="connsiteX2" fmla="*/ 25475 w 45062"/>
              <a:gd name="connsiteY2" fmla="*/ 443 h 71927"/>
              <a:gd name="connsiteX3" fmla="*/ 45062 w 45062"/>
              <a:gd name="connsiteY3" fmla="*/ 71927 h 71927"/>
              <a:gd name="connsiteX0" fmla="*/ 0 w 45062"/>
              <a:gd name="connsiteY0" fmla="*/ 70375 h 71491"/>
              <a:gd name="connsiteX1" fmla="*/ 17789 w 45062"/>
              <a:gd name="connsiteY1" fmla="*/ 42620 h 71491"/>
              <a:gd name="connsiteX2" fmla="*/ 25475 w 45062"/>
              <a:gd name="connsiteY2" fmla="*/ 7 h 71491"/>
              <a:gd name="connsiteX3" fmla="*/ 45062 w 45062"/>
              <a:gd name="connsiteY3" fmla="*/ 71491 h 71491"/>
              <a:gd name="connsiteX0" fmla="*/ 0 w 45062"/>
              <a:gd name="connsiteY0" fmla="*/ 70375 h 71491"/>
              <a:gd name="connsiteX1" fmla="*/ 17789 w 45062"/>
              <a:gd name="connsiteY1" fmla="*/ 42620 h 71491"/>
              <a:gd name="connsiteX2" fmla="*/ 25475 w 45062"/>
              <a:gd name="connsiteY2" fmla="*/ 7 h 71491"/>
              <a:gd name="connsiteX3" fmla="*/ 45062 w 45062"/>
              <a:gd name="connsiteY3" fmla="*/ 71491 h 71491"/>
              <a:gd name="connsiteX0" fmla="*/ 0 w 45218"/>
              <a:gd name="connsiteY0" fmla="*/ 6235 h 89663"/>
              <a:gd name="connsiteX1" fmla="*/ 17945 w 45218"/>
              <a:gd name="connsiteY1" fmla="*/ 60792 h 89663"/>
              <a:gd name="connsiteX2" fmla="*/ 25631 w 45218"/>
              <a:gd name="connsiteY2" fmla="*/ 18179 h 89663"/>
              <a:gd name="connsiteX3" fmla="*/ 45218 w 45218"/>
              <a:gd name="connsiteY3" fmla="*/ 89663 h 89663"/>
              <a:gd name="connsiteX0" fmla="*/ 0 w 45218"/>
              <a:gd name="connsiteY0" fmla="*/ 0 h 83428"/>
              <a:gd name="connsiteX1" fmla="*/ 17945 w 45218"/>
              <a:gd name="connsiteY1" fmla="*/ 54557 h 83428"/>
              <a:gd name="connsiteX2" fmla="*/ 25631 w 45218"/>
              <a:gd name="connsiteY2" fmla="*/ 11944 h 83428"/>
              <a:gd name="connsiteX3" fmla="*/ 45218 w 45218"/>
              <a:gd name="connsiteY3" fmla="*/ 83428 h 83428"/>
              <a:gd name="connsiteX0" fmla="*/ 0 w 45140"/>
              <a:gd name="connsiteY0" fmla="*/ 0 h 92677"/>
              <a:gd name="connsiteX1" fmla="*/ 17867 w 45140"/>
              <a:gd name="connsiteY1" fmla="*/ 63806 h 92677"/>
              <a:gd name="connsiteX2" fmla="*/ 25553 w 45140"/>
              <a:gd name="connsiteY2" fmla="*/ 21193 h 92677"/>
              <a:gd name="connsiteX3" fmla="*/ 45140 w 45140"/>
              <a:gd name="connsiteY3" fmla="*/ 92677 h 92677"/>
              <a:gd name="connsiteX0" fmla="*/ 0 w 45140"/>
              <a:gd name="connsiteY0" fmla="*/ 0 h 92677"/>
              <a:gd name="connsiteX1" fmla="*/ 17867 w 45140"/>
              <a:gd name="connsiteY1" fmla="*/ 63806 h 92677"/>
              <a:gd name="connsiteX2" fmla="*/ 25553 w 45140"/>
              <a:gd name="connsiteY2" fmla="*/ 21193 h 92677"/>
              <a:gd name="connsiteX3" fmla="*/ 45140 w 45140"/>
              <a:gd name="connsiteY3" fmla="*/ 92677 h 92677"/>
              <a:gd name="connsiteX0" fmla="*/ 0 w 45140"/>
              <a:gd name="connsiteY0" fmla="*/ 0 h 92677"/>
              <a:gd name="connsiteX1" fmla="*/ 19190 w 45140"/>
              <a:gd name="connsiteY1" fmla="*/ 63344 h 92677"/>
              <a:gd name="connsiteX2" fmla="*/ 25553 w 45140"/>
              <a:gd name="connsiteY2" fmla="*/ 21193 h 92677"/>
              <a:gd name="connsiteX3" fmla="*/ 45140 w 45140"/>
              <a:gd name="connsiteY3" fmla="*/ 92677 h 92677"/>
              <a:gd name="connsiteX0" fmla="*/ 0 w 45140"/>
              <a:gd name="connsiteY0" fmla="*/ 0 h 92677"/>
              <a:gd name="connsiteX1" fmla="*/ 19190 w 45140"/>
              <a:gd name="connsiteY1" fmla="*/ 63344 h 92677"/>
              <a:gd name="connsiteX2" fmla="*/ 25553 w 45140"/>
              <a:gd name="connsiteY2" fmla="*/ 21193 h 92677"/>
              <a:gd name="connsiteX3" fmla="*/ 45140 w 45140"/>
              <a:gd name="connsiteY3" fmla="*/ 92677 h 92677"/>
              <a:gd name="connsiteX0" fmla="*/ 0 w 45140"/>
              <a:gd name="connsiteY0" fmla="*/ 0 h 92677"/>
              <a:gd name="connsiteX1" fmla="*/ 19190 w 45140"/>
              <a:gd name="connsiteY1" fmla="*/ 63344 h 92677"/>
              <a:gd name="connsiteX2" fmla="*/ 25553 w 45140"/>
              <a:gd name="connsiteY2" fmla="*/ 21193 h 92677"/>
              <a:gd name="connsiteX3" fmla="*/ 45140 w 45140"/>
              <a:gd name="connsiteY3" fmla="*/ 92677 h 92677"/>
              <a:gd name="connsiteX0" fmla="*/ 0 w 45140"/>
              <a:gd name="connsiteY0" fmla="*/ 0 h 92677"/>
              <a:gd name="connsiteX1" fmla="*/ 19190 w 45140"/>
              <a:gd name="connsiteY1" fmla="*/ 63344 h 92677"/>
              <a:gd name="connsiteX2" fmla="*/ 25553 w 45140"/>
              <a:gd name="connsiteY2" fmla="*/ 21193 h 92677"/>
              <a:gd name="connsiteX3" fmla="*/ 45140 w 45140"/>
              <a:gd name="connsiteY3" fmla="*/ 92677 h 92677"/>
              <a:gd name="connsiteX0" fmla="*/ 0 w 45140"/>
              <a:gd name="connsiteY0" fmla="*/ 0 h 92677"/>
              <a:gd name="connsiteX1" fmla="*/ 19190 w 45140"/>
              <a:gd name="connsiteY1" fmla="*/ 63344 h 92677"/>
              <a:gd name="connsiteX2" fmla="*/ 25553 w 45140"/>
              <a:gd name="connsiteY2" fmla="*/ 21193 h 92677"/>
              <a:gd name="connsiteX3" fmla="*/ 45140 w 45140"/>
              <a:gd name="connsiteY3" fmla="*/ 92677 h 92677"/>
              <a:gd name="connsiteX0" fmla="*/ 0 w 45140"/>
              <a:gd name="connsiteY0" fmla="*/ 0 h 92677"/>
              <a:gd name="connsiteX1" fmla="*/ 19190 w 45140"/>
              <a:gd name="connsiteY1" fmla="*/ 63344 h 92677"/>
              <a:gd name="connsiteX2" fmla="*/ 25553 w 45140"/>
              <a:gd name="connsiteY2" fmla="*/ 21193 h 92677"/>
              <a:gd name="connsiteX3" fmla="*/ 45140 w 45140"/>
              <a:gd name="connsiteY3" fmla="*/ 92677 h 92677"/>
              <a:gd name="connsiteX0" fmla="*/ 0 w 45140"/>
              <a:gd name="connsiteY0" fmla="*/ 0 h 92677"/>
              <a:gd name="connsiteX1" fmla="*/ 19190 w 45140"/>
              <a:gd name="connsiteY1" fmla="*/ 63344 h 92677"/>
              <a:gd name="connsiteX2" fmla="*/ 25553 w 45140"/>
              <a:gd name="connsiteY2" fmla="*/ 21193 h 92677"/>
              <a:gd name="connsiteX3" fmla="*/ 45140 w 45140"/>
              <a:gd name="connsiteY3" fmla="*/ 92677 h 92677"/>
              <a:gd name="connsiteX0" fmla="*/ 0 w 45140"/>
              <a:gd name="connsiteY0" fmla="*/ 0 h 92677"/>
              <a:gd name="connsiteX1" fmla="*/ 19190 w 45140"/>
              <a:gd name="connsiteY1" fmla="*/ 63344 h 92677"/>
              <a:gd name="connsiteX2" fmla="*/ 23918 w 45140"/>
              <a:gd name="connsiteY2" fmla="*/ 19806 h 92677"/>
              <a:gd name="connsiteX3" fmla="*/ 45140 w 45140"/>
              <a:gd name="connsiteY3" fmla="*/ 92677 h 92677"/>
              <a:gd name="connsiteX0" fmla="*/ 0 w 45140"/>
              <a:gd name="connsiteY0" fmla="*/ 0 h 92677"/>
              <a:gd name="connsiteX1" fmla="*/ 19190 w 45140"/>
              <a:gd name="connsiteY1" fmla="*/ 63344 h 92677"/>
              <a:gd name="connsiteX2" fmla="*/ 23918 w 45140"/>
              <a:gd name="connsiteY2" fmla="*/ 19806 h 92677"/>
              <a:gd name="connsiteX3" fmla="*/ 45140 w 45140"/>
              <a:gd name="connsiteY3" fmla="*/ 92677 h 92677"/>
              <a:gd name="connsiteX0" fmla="*/ 0 w 45296"/>
              <a:gd name="connsiteY0" fmla="*/ 0 h 76030"/>
              <a:gd name="connsiteX1" fmla="*/ 19190 w 45296"/>
              <a:gd name="connsiteY1" fmla="*/ 63344 h 76030"/>
              <a:gd name="connsiteX2" fmla="*/ 23918 w 45296"/>
              <a:gd name="connsiteY2" fmla="*/ 19806 h 76030"/>
              <a:gd name="connsiteX3" fmla="*/ 45296 w 45296"/>
              <a:gd name="connsiteY3" fmla="*/ 76030 h 76030"/>
              <a:gd name="connsiteX0" fmla="*/ 0 w 45296"/>
              <a:gd name="connsiteY0" fmla="*/ 0 h 76030"/>
              <a:gd name="connsiteX1" fmla="*/ 19190 w 45296"/>
              <a:gd name="connsiteY1" fmla="*/ 63344 h 76030"/>
              <a:gd name="connsiteX2" fmla="*/ 23918 w 45296"/>
              <a:gd name="connsiteY2" fmla="*/ 19806 h 76030"/>
              <a:gd name="connsiteX3" fmla="*/ 45296 w 45296"/>
              <a:gd name="connsiteY3" fmla="*/ 76030 h 76030"/>
              <a:gd name="connsiteX0" fmla="*/ 0 w 45296"/>
              <a:gd name="connsiteY0" fmla="*/ 0 h 76030"/>
              <a:gd name="connsiteX1" fmla="*/ 19190 w 45296"/>
              <a:gd name="connsiteY1" fmla="*/ 63344 h 76030"/>
              <a:gd name="connsiteX2" fmla="*/ 23918 w 45296"/>
              <a:gd name="connsiteY2" fmla="*/ 19806 h 76030"/>
              <a:gd name="connsiteX3" fmla="*/ 45296 w 45296"/>
              <a:gd name="connsiteY3" fmla="*/ 76030 h 76030"/>
              <a:gd name="connsiteX0" fmla="*/ 0 w 45296"/>
              <a:gd name="connsiteY0" fmla="*/ 0 h 76030"/>
              <a:gd name="connsiteX1" fmla="*/ 19190 w 45296"/>
              <a:gd name="connsiteY1" fmla="*/ 63344 h 76030"/>
              <a:gd name="connsiteX2" fmla="*/ 23918 w 45296"/>
              <a:gd name="connsiteY2" fmla="*/ 19806 h 76030"/>
              <a:gd name="connsiteX3" fmla="*/ 45296 w 45296"/>
              <a:gd name="connsiteY3" fmla="*/ 76030 h 76030"/>
              <a:gd name="connsiteX0" fmla="*/ 0 w 45296"/>
              <a:gd name="connsiteY0" fmla="*/ 0 h 76030"/>
              <a:gd name="connsiteX1" fmla="*/ 19190 w 45296"/>
              <a:gd name="connsiteY1" fmla="*/ 63344 h 76030"/>
              <a:gd name="connsiteX2" fmla="*/ 23918 w 45296"/>
              <a:gd name="connsiteY2" fmla="*/ 19806 h 76030"/>
              <a:gd name="connsiteX3" fmla="*/ 45296 w 45296"/>
              <a:gd name="connsiteY3" fmla="*/ 76030 h 76030"/>
              <a:gd name="connsiteX0" fmla="*/ 0 w 45296"/>
              <a:gd name="connsiteY0" fmla="*/ 0 h 76030"/>
              <a:gd name="connsiteX1" fmla="*/ 19190 w 45296"/>
              <a:gd name="connsiteY1" fmla="*/ 63344 h 76030"/>
              <a:gd name="connsiteX2" fmla="*/ 23918 w 45296"/>
              <a:gd name="connsiteY2" fmla="*/ 19806 h 76030"/>
              <a:gd name="connsiteX3" fmla="*/ 45296 w 45296"/>
              <a:gd name="connsiteY3" fmla="*/ 76030 h 76030"/>
              <a:gd name="connsiteX0" fmla="*/ 0 w 45296"/>
              <a:gd name="connsiteY0" fmla="*/ 0 h 76030"/>
              <a:gd name="connsiteX1" fmla="*/ 19190 w 45296"/>
              <a:gd name="connsiteY1" fmla="*/ 63344 h 76030"/>
              <a:gd name="connsiteX2" fmla="*/ 23918 w 45296"/>
              <a:gd name="connsiteY2" fmla="*/ 19806 h 76030"/>
              <a:gd name="connsiteX3" fmla="*/ 45296 w 45296"/>
              <a:gd name="connsiteY3" fmla="*/ 76030 h 76030"/>
              <a:gd name="connsiteX0" fmla="*/ 0 w 45296"/>
              <a:gd name="connsiteY0" fmla="*/ 0 h 76030"/>
              <a:gd name="connsiteX1" fmla="*/ 19190 w 45296"/>
              <a:gd name="connsiteY1" fmla="*/ 63344 h 76030"/>
              <a:gd name="connsiteX2" fmla="*/ 25630 w 45296"/>
              <a:gd name="connsiteY2" fmla="*/ 20731 h 76030"/>
              <a:gd name="connsiteX3" fmla="*/ 45296 w 45296"/>
              <a:gd name="connsiteY3" fmla="*/ 76030 h 76030"/>
              <a:gd name="connsiteX0" fmla="*/ 0 w 45296"/>
              <a:gd name="connsiteY0" fmla="*/ 0 h 76030"/>
              <a:gd name="connsiteX1" fmla="*/ 19190 w 45296"/>
              <a:gd name="connsiteY1" fmla="*/ 63344 h 76030"/>
              <a:gd name="connsiteX2" fmla="*/ 24462 w 45296"/>
              <a:gd name="connsiteY2" fmla="*/ 19806 h 76030"/>
              <a:gd name="connsiteX3" fmla="*/ 45296 w 45296"/>
              <a:gd name="connsiteY3" fmla="*/ 76030 h 76030"/>
              <a:gd name="connsiteX0" fmla="*/ 0 w 45296"/>
              <a:gd name="connsiteY0" fmla="*/ 0 h 76030"/>
              <a:gd name="connsiteX1" fmla="*/ 19190 w 45296"/>
              <a:gd name="connsiteY1" fmla="*/ 63344 h 76030"/>
              <a:gd name="connsiteX2" fmla="*/ 24462 w 45296"/>
              <a:gd name="connsiteY2" fmla="*/ 19806 h 76030"/>
              <a:gd name="connsiteX3" fmla="*/ 45296 w 45296"/>
              <a:gd name="connsiteY3" fmla="*/ 76030 h 76030"/>
              <a:gd name="connsiteX0" fmla="*/ 0 w 45296"/>
              <a:gd name="connsiteY0" fmla="*/ 0 h 76030"/>
              <a:gd name="connsiteX1" fmla="*/ 19190 w 45296"/>
              <a:gd name="connsiteY1" fmla="*/ 63344 h 76030"/>
              <a:gd name="connsiteX2" fmla="*/ 24462 w 45296"/>
              <a:gd name="connsiteY2" fmla="*/ 19806 h 76030"/>
              <a:gd name="connsiteX3" fmla="*/ 45296 w 45296"/>
              <a:gd name="connsiteY3" fmla="*/ 76030 h 76030"/>
              <a:gd name="connsiteX0" fmla="*/ 0 w 45062"/>
              <a:gd name="connsiteY0" fmla="*/ 5629 h 56225"/>
              <a:gd name="connsiteX1" fmla="*/ 18956 w 45062"/>
              <a:gd name="connsiteY1" fmla="*/ 43539 h 56225"/>
              <a:gd name="connsiteX2" fmla="*/ 24228 w 45062"/>
              <a:gd name="connsiteY2" fmla="*/ 1 h 56225"/>
              <a:gd name="connsiteX3" fmla="*/ 45062 w 45062"/>
              <a:gd name="connsiteY3" fmla="*/ 56225 h 56225"/>
              <a:gd name="connsiteX0" fmla="*/ 0 w 45451"/>
              <a:gd name="connsiteY0" fmla="*/ 6091 h 56225"/>
              <a:gd name="connsiteX1" fmla="*/ 19345 w 45451"/>
              <a:gd name="connsiteY1" fmla="*/ 43539 h 56225"/>
              <a:gd name="connsiteX2" fmla="*/ 24617 w 45451"/>
              <a:gd name="connsiteY2" fmla="*/ 1 h 56225"/>
              <a:gd name="connsiteX3" fmla="*/ 45451 w 45451"/>
              <a:gd name="connsiteY3" fmla="*/ 56225 h 56225"/>
              <a:gd name="connsiteX0" fmla="*/ 0 w 45451"/>
              <a:gd name="connsiteY0" fmla="*/ 6091 h 56225"/>
              <a:gd name="connsiteX1" fmla="*/ 19345 w 45451"/>
              <a:gd name="connsiteY1" fmla="*/ 43539 h 56225"/>
              <a:gd name="connsiteX2" fmla="*/ 24617 w 45451"/>
              <a:gd name="connsiteY2" fmla="*/ 1 h 56225"/>
              <a:gd name="connsiteX3" fmla="*/ 45451 w 45451"/>
              <a:gd name="connsiteY3" fmla="*/ 56225 h 56225"/>
              <a:gd name="connsiteX0" fmla="*/ 0 w 45451"/>
              <a:gd name="connsiteY0" fmla="*/ 6091 h 56225"/>
              <a:gd name="connsiteX1" fmla="*/ 19345 w 45451"/>
              <a:gd name="connsiteY1" fmla="*/ 43539 h 56225"/>
              <a:gd name="connsiteX2" fmla="*/ 25240 w 45451"/>
              <a:gd name="connsiteY2" fmla="*/ 1 h 56225"/>
              <a:gd name="connsiteX3" fmla="*/ 45451 w 45451"/>
              <a:gd name="connsiteY3" fmla="*/ 56225 h 56225"/>
              <a:gd name="connsiteX0" fmla="*/ 0 w 45451"/>
              <a:gd name="connsiteY0" fmla="*/ 6091 h 56225"/>
              <a:gd name="connsiteX1" fmla="*/ 19345 w 45451"/>
              <a:gd name="connsiteY1" fmla="*/ 43539 h 56225"/>
              <a:gd name="connsiteX2" fmla="*/ 25240 w 45451"/>
              <a:gd name="connsiteY2" fmla="*/ 1 h 56225"/>
              <a:gd name="connsiteX3" fmla="*/ 45451 w 45451"/>
              <a:gd name="connsiteY3" fmla="*/ 56225 h 56225"/>
              <a:gd name="connsiteX0" fmla="*/ 0 w 45451"/>
              <a:gd name="connsiteY0" fmla="*/ 6091 h 56225"/>
              <a:gd name="connsiteX1" fmla="*/ 19345 w 45451"/>
              <a:gd name="connsiteY1" fmla="*/ 43539 h 56225"/>
              <a:gd name="connsiteX2" fmla="*/ 25240 w 45451"/>
              <a:gd name="connsiteY2" fmla="*/ 1 h 56225"/>
              <a:gd name="connsiteX3" fmla="*/ 45451 w 45451"/>
              <a:gd name="connsiteY3" fmla="*/ 56225 h 56225"/>
              <a:gd name="connsiteX0" fmla="*/ 0 w 45451"/>
              <a:gd name="connsiteY0" fmla="*/ 6091 h 56225"/>
              <a:gd name="connsiteX1" fmla="*/ 19345 w 45451"/>
              <a:gd name="connsiteY1" fmla="*/ 43539 h 56225"/>
              <a:gd name="connsiteX2" fmla="*/ 25240 w 45451"/>
              <a:gd name="connsiteY2" fmla="*/ 1 h 56225"/>
              <a:gd name="connsiteX3" fmla="*/ 45451 w 45451"/>
              <a:gd name="connsiteY3" fmla="*/ 56225 h 56225"/>
              <a:gd name="connsiteX0" fmla="*/ 0 w 45451"/>
              <a:gd name="connsiteY0" fmla="*/ 6091 h 56225"/>
              <a:gd name="connsiteX1" fmla="*/ 19345 w 45451"/>
              <a:gd name="connsiteY1" fmla="*/ 43539 h 56225"/>
              <a:gd name="connsiteX2" fmla="*/ 25240 w 45451"/>
              <a:gd name="connsiteY2" fmla="*/ 1 h 56225"/>
              <a:gd name="connsiteX3" fmla="*/ 45451 w 45451"/>
              <a:gd name="connsiteY3" fmla="*/ 56225 h 56225"/>
              <a:gd name="connsiteX0" fmla="*/ 0 w 45451"/>
              <a:gd name="connsiteY0" fmla="*/ 6091 h 56225"/>
              <a:gd name="connsiteX1" fmla="*/ 19345 w 45451"/>
              <a:gd name="connsiteY1" fmla="*/ 43539 h 56225"/>
              <a:gd name="connsiteX2" fmla="*/ 25240 w 45451"/>
              <a:gd name="connsiteY2" fmla="*/ 1 h 56225"/>
              <a:gd name="connsiteX3" fmla="*/ 45451 w 45451"/>
              <a:gd name="connsiteY3" fmla="*/ 56225 h 56225"/>
              <a:gd name="connsiteX0" fmla="*/ 0 w 45451"/>
              <a:gd name="connsiteY0" fmla="*/ 16726 h 66860"/>
              <a:gd name="connsiteX1" fmla="*/ 19345 w 45451"/>
              <a:gd name="connsiteY1" fmla="*/ 54174 h 66860"/>
              <a:gd name="connsiteX2" fmla="*/ 25006 w 45451"/>
              <a:gd name="connsiteY2" fmla="*/ 0 h 66860"/>
              <a:gd name="connsiteX3" fmla="*/ 45451 w 45451"/>
              <a:gd name="connsiteY3" fmla="*/ 66860 h 66860"/>
              <a:gd name="connsiteX0" fmla="*/ 0 w 45451"/>
              <a:gd name="connsiteY0" fmla="*/ 16726 h 66860"/>
              <a:gd name="connsiteX1" fmla="*/ 19345 w 45451"/>
              <a:gd name="connsiteY1" fmla="*/ 54174 h 66860"/>
              <a:gd name="connsiteX2" fmla="*/ 25006 w 45451"/>
              <a:gd name="connsiteY2" fmla="*/ 0 h 66860"/>
              <a:gd name="connsiteX3" fmla="*/ 45451 w 45451"/>
              <a:gd name="connsiteY3" fmla="*/ 66860 h 66860"/>
              <a:gd name="connsiteX0" fmla="*/ 0 w 45451"/>
              <a:gd name="connsiteY0" fmla="*/ 16726 h 66860"/>
              <a:gd name="connsiteX1" fmla="*/ 19345 w 45451"/>
              <a:gd name="connsiteY1" fmla="*/ 54174 h 66860"/>
              <a:gd name="connsiteX2" fmla="*/ 25006 w 45451"/>
              <a:gd name="connsiteY2" fmla="*/ 0 h 66860"/>
              <a:gd name="connsiteX3" fmla="*/ 45451 w 45451"/>
              <a:gd name="connsiteY3" fmla="*/ 66860 h 66860"/>
              <a:gd name="connsiteX0" fmla="*/ 0 w 45451"/>
              <a:gd name="connsiteY0" fmla="*/ 16726 h 66860"/>
              <a:gd name="connsiteX1" fmla="*/ 19345 w 45451"/>
              <a:gd name="connsiteY1" fmla="*/ 54174 h 66860"/>
              <a:gd name="connsiteX2" fmla="*/ 25006 w 45451"/>
              <a:gd name="connsiteY2" fmla="*/ 0 h 66860"/>
              <a:gd name="connsiteX3" fmla="*/ 45451 w 45451"/>
              <a:gd name="connsiteY3" fmla="*/ 66860 h 66860"/>
              <a:gd name="connsiteX0" fmla="*/ 0 w 45451"/>
              <a:gd name="connsiteY0" fmla="*/ 16726 h 66860"/>
              <a:gd name="connsiteX1" fmla="*/ 19345 w 45451"/>
              <a:gd name="connsiteY1" fmla="*/ 54174 h 66860"/>
              <a:gd name="connsiteX2" fmla="*/ 25006 w 45451"/>
              <a:gd name="connsiteY2" fmla="*/ 0 h 66860"/>
              <a:gd name="connsiteX3" fmla="*/ 45451 w 45451"/>
              <a:gd name="connsiteY3" fmla="*/ 66860 h 66860"/>
              <a:gd name="connsiteX0" fmla="*/ 0 w 45451"/>
              <a:gd name="connsiteY0" fmla="*/ 16726 h 66860"/>
              <a:gd name="connsiteX1" fmla="*/ 19345 w 45451"/>
              <a:gd name="connsiteY1" fmla="*/ 54174 h 66860"/>
              <a:gd name="connsiteX2" fmla="*/ 25006 w 45451"/>
              <a:gd name="connsiteY2" fmla="*/ 0 h 66860"/>
              <a:gd name="connsiteX3" fmla="*/ 45451 w 45451"/>
              <a:gd name="connsiteY3" fmla="*/ 66860 h 6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51" h="66860">
                <a:moveTo>
                  <a:pt x="0" y="16726"/>
                </a:moveTo>
                <a:cubicBezTo>
                  <a:pt x="8053" y="18687"/>
                  <a:pt x="14632" y="54650"/>
                  <a:pt x="19345" y="54174"/>
                </a:cubicBezTo>
                <a:cubicBezTo>
                  <a:pt x="24058" y="53698"/>
                  <a:pt x="23535" y="198"/>
                  <a:pt x="25006" y="0"/>
                </a:cubicBezTo>
                <a:cubicBezTo>
                  <a:pt x="26477" y="-198"/>
                  <a:pt x="22714" y="58260"/>
                  <a:pt x="45451" y="66860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Freeform 52"/>
          <p:cNvSpPr>
            <a:spLocks/>
          </p:cNvSpPr>
          <p:nvPr/>
        </p:nvSpPr>
        <p:spPr bwMode="auto">
          <a:xfrm flipH="1">
            <a:off x="1632979" y="4623896"/>
            <a:ext cx="7251473" cy="1420956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45296"/>
              <a:gd name="connsiteY0" fmla="*/ 78351 h 78351"/>
              <a:gd name="connsiteX1" fmla="*/ 11172 w 45296"/>
              <a:gd name="connsiteY1" fmla="*/ 654 h 78351"/>
              <a:gd name="connsiteX2" fmla="*/ 28375 w 45296"/>
              <a:gd name="connsiteY2" fmla="*/ 39001 h 78351"/>
              <a:gd name="connsiteX3" fmla="*/ 45296 w 45296"/>
              <a:gd name="connsiteY3" fmla="*/ 853 h 78351"/>
              <a:gd name="connsiteX0" fmla="*/ 0 w 45296"/>
              <a:gd name="connsiteY0" fmla="*/ 83395 h 83395"/>
              <a:gd name="connsiteX1" fmla="*/ 11172 w 45296"/>
              <a:gd name="connsiteY1" fmla="*/ 5698 h 83395"/>
              <a:gd name="connsiteX2" fmla="*/ 45296 w 45296"/>
              <a:gd name="connsiteY2" fmla="*/ 5897 h 83395"/>
              <a:gd name="connsiteX0" fmla="*/ 0 w 38913"/>
              <a:gd name="connsiteY0" fmla="*/ 77701 h 80666"/>
              <a:gd name="connsiteX1" fmla="*/ 11172 w 38913"/>
              <a:gd name="connsiteY1" fmla="*/ 4 h 80666"/>
              <a:gd name="connsiteX2" fmla="*/ 38913 w 38913"/>
              <a:gd name="connsiteY2" fmla="*/ 80666 h 80666"/>
              <a:gd name="connsiteX0" fmla="*/ 0 w 38913"/>
              <a:gd name="connsiteY0" fmla="*/ 77701 h 80666"/>
              <a:gd name="connsiteX1" fmla="*/ 11172 w 38913"/>
              <a:gd name="connsiteY1" fmla="*/ 4 h 80666"/>
              <a:gd name="connsiteX2" fmla="*/ 38913 w 38913"/>
              <a:gd name="connsiteY2" fmla="*/ 80666 h 80666"/>
              <a:gd name="connsiteX0" fmla="*/ 0 w 45140"/>
              <a:gd name="connsiteY0" fmla="*/ 77700 h 80203"/>
              <a:gd name="connsiteX1" fmla="*/ 11172 w 45140"/>
              <a:gd name="connsiteY1" fmla="*/ 3 h 80203"/>
              <a:gd name="connsiteX2" fmla="*/ 45140 w 45140"/>
              <a:gd name="connsiteY2" fmla="*/ 80203 h 80203"/>
              <a:gd name="connsiteX0" fmla="*/ 0 w 45140"/>
              <a:gd name="connsiteY0" fmla="*/ 71688 h 74191"/>
              <a:gd name="connsiteX1" fmla="*/ 22381 w 45140"/>
              <a:gd name="connsiteY1" fmla="*/ 3 h 74191"/>
              <a:gd name="connsiteX2" fmla="*/ 45140 w 45140"/>
              <a:gd name="connsiteY2" fmla="*/ 74191 h 74191"/>
              <a:gd name="connsiteX0" fmla="*/ 0 w 45140"/>
              <a:gd name="connsiteY0" fmla="*/ 71688 h 74191"/>
              <a:gd name="connsiteX1" fmla="*/ 22381 w 45140"/>
              <a:gd name="connsiteY1" fmla="*/ 3 h 74191"/>
              <a:gd name="connsiteX2" fmla="*/ 45140 w 45140"/>
              <a:gd name="connsiteY2" fmla="*/ 74191 h 74191"/>
              <a:gd name="connsiteX0" fmla="*/ 0 w 45140"/>
              <a:gd name="connsiteY0" fmla="*/ 72149 h 74652"/>
              <a:gd name="connsiteX1" fmla="*/ 22537 w 45140"/>
              <a:gd name="connsiteY1" fmla="*/ 2 h 74652"/>
              <a:gd name="connsiteX2" fmla="*/ 45140 w 45140"/>
              <a:gd name="connsiteY2" fmla="*/ 74652 h 74652"/>
              <a:gd name="connsiteX0" fmla="*/ 0 w 45140"/>
              <a:gd name="connsiteY0" fmla="*/ 73999 h 76502"/>
              <a:gd name="connsiteX1" fmla="*/ 22537 w 45140"/>
              <a:gd name="connsiteY1" fmla="*/ 2 h 76502"/>
              <a:gd name="connsiteX2" fmla="*/ 45140 w 45140"/>
              <a:gd name="connsiteY2" fmla="*/ 76502 h 76502"/>
              <a:gd name="connsiteX0" fmla="*/ 0 w 45140"/>
              <a:gd name="connsiteY0" fmla="*/ 54119 h 56622"/>
              <a:gd name="connsiteX1" fmla="*/ 22693 w 45140"/>
              <a:gd name="connsiteY1" fmla="*/ 6 h 56622"/>
              <a:gd name="connsiteX2" fmla="*/ 45140 w 45140"/>
              <a:gd name="connsiteY2" fmla="*/ 56622 h 56622"/>
              <a:gd name="connsiteX0" fmla="*/ 0 w 45374"/>
              <a:gd name="connsiteY0" fmla="*/ 54189 h 54189"/>
              <a:gd name="connsiteX1" fmla="*/ 22693 w 45374"/>
              <a:gd name="connsiteY1" fmla="*/ 76 h 54189"/>
              <a:gd name="connsiteX2" fmla="*/ 45374 w 45374"/>
              <a:gd name="connsiteY2" fmla="*/ 45594 h 54189"/>
              <a:gd name="connsiteX0" fmla="*/ 0 w 45374"/>
              <a:gd name="connsiteY0" fmla="*/ 54170 h 54170"/>
              <a:gd name="connsiteX1" fmla="*/ 22693 w 45374"/>
              <a:gd name="connsiteY1" fmla="*/ 57 h 54170"/>
              <a:gd name="connsiteX2" fmla="*/ 45374 w 45374"/>
              <a:gd name="connsiteY2" fmla="*/ 45575 h 54170"/>
              <a:gd name="connsiteX0" fmla="*/ 0 w 45218"/>
              <a:gd name="connsiteY0" fmla="*/ 54124 h 54124"/>
              <a:gd name="connsiteX1" fmla="*/ 22693 w 45218"/>
              <a:gd name="connsiteY1" fmla="*/ 11 h 54124"/>
              <a:gd name="connsiteX2" fmla="*/ 45218 w 45218"/>
              <a:gd name="connsiteY2" fmla="*/ 50153 h 54124"/>
              <a:gd name="connsiteX0" fmla="*/ 0 w 45218"/>
              <a:gd name="connsiteY0" fmla="*/ 50889 h 50889"/>
              <a:gd name="connsiteX1" fmla="*/ 22226 w 45218"/>
              <a:gd name="connsiteY1" fmla="*/ 13 h 50889"/>
              <a:gd name="connsiteX2" fmla="*/ 45218 w 45218"/>
              <a:gd name="connsiteY2" fmla="*/ 46918 h 50889"/>
              <a:gd name="connsiteX0" fmla="*/ 0 w 45218"/>
              <a:gd name="connsiteY0" fmla="*/ 50878 h 50878"/>
              <a:gd name="connsiteX1" fmla="*/ 22226 w 45218"/>
              <a:gd name="connsiteY1" fmla="*/ 2 h 50878"/>
              <a:gd name="connsiteX2" fmla="*/ 45218 w 45218"/>
              <a:gd name="connsiteY2" fmla="*/ 46907 h 50878"/>
              <a:gd name="connsiteX0" fmla="*/ 0 w 45140"/>
              <a:gd name="connsiteY0" fmla="*/ 50914 h 57579"/>
              <a:gd name="connsiteX1" fmla="*/ 22226 w 45140"/>
              <a:gd name="connsiteY1" fmla="*/ 38 h 57579"/>
              <a:gd name="connsiteX2" fmla="*/ 45140 w 45140"/>
              <a:gd name="connsiteY2" fmla="*/ 57579 h 57579"/>
              <a:gd name="connsiteX0" fmla="*/ 0 w 45140"/>
              <a:gd name="connsiteY0" fmla="*/ 50914 h 57579"/>
              <a:gd name="connsiteX1" fmla="*/ 22226 w 45140"/>
              <a:gd name="connsiteY1" fmla="*/ 38 h 57579"/>
              <a:gd name="connsiteX2" fmla="*/ 45140 w 45140"/>
              <a:gd name="connsiteY2" fmla="*/ 57579 h 57579"/>
              <a:gd name="connsiteX0" fmla="*/ 0 w 45140"/>
              <a:gd name="connsiteY0" fmla="*/ 45378 h 52043"/>
              <a:gd name="connsiteX1" fmla="*/ 22615 w 45140"/>
              <a:gd name="connsiteY1" fmla="*/ 51 h 52043"/>
              <a:gd name="connsiteX2" fmla="*/ 45140 w 45140"/>
              <a:gd name="connsiteY2" fmla="*/ 52043 h 52043"/>
              <a:gd name="connsiteX0" fmla="*/ 0 w 45140"/>
              <a:gd name="connsiteY0" fmla="*/ 45332 h 51997"/>
              <a:gd name="connsiteX1" fmla="*/ 22615 w 45140"/>
              <a:gd name="connsiteY1" fmla="*/ 5 h 51997"/>
              <a:gd name="connsiteX2" fmla="*/ 45140 w 45140"/>
              <a:gd name="connsiteY2" fmla="*/ 51997 h 51997"/>
              <a:gd name="connsiteX0" fmla="*/ 0 w 45140"/>
              <a:gd name="connsiteY0" fmla="*/ 47180 h 53845"/>
              <a:gd name="connsiteX1" fmla="*/ 19813 w 45140"/>
              <a:gd name="connsiteY1" fmla="*/ 3 h 53845"/>
              <a:gd name="connsiteX2" fmla="*/ 45140 w 45140"/>
              <a:gd name="connsiteY2" fmla="*/ 53845 h 53845"/>
              <a:gd name="connsiteX0" fmla="*/ 0 w 45062"/>
              <a:gd name="connsiteY0" fmla="*/ 52728 h 53844"/>
              <a:gd name="connsiteX1" fmla="*/ 19735 w 45062"/>
              <a:gd name="connsiteY1" fmla="*/ 2 h 53844"/>
              <a:gd name="connsiteX2" fmla="*/ 45062 w 45062"/>
              <a:gd name="connsiteY2" fmla="*/ 53844 h 53844"/>
              <a:gd name="connsiteX0" fmla="*/ 0 w 45062"/>
              <a:gd name="connsiteY0" fmla="*/ 51341 h 52457"/>
              <a:gd name="connsiteX1" fmla="*/ 19034 w 45062"/>
              <a:gd name="connsiteY1" fmla="*/ 2 h 52457"/>
              <a:gd name="connsiteX2" fmla="*/ 45062 w 45062"/>
              <a:gd name="connsiteY2" fmla="*/ 52457 h 52457"/>
              <a:gd name="connsiteX0" fmla="*/ 0 w 45062"/>
              <a:gd name="connsiteY0" fmla="*/ 51341 h 52457"/>
              <a:gd name="connsiteX1" fmla="*/ 19034 w 45062"/>
              <a:gd name="connsiteY1" fmla="*/ 2 h 52457"/>
              <a:gd name="connsiteX2" fmla="*/ 45062 w 45062"/>
              <a:gd name="connsiteY2" fmla="*/ 52457 h 52457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62" h="52458">
                <a:moveTo>
                  <a:pt x="0" y="51342"/>
                </a:moveTo>
                <a:cubicBezTo>
                  <a:pt x="2681" y="22321"/>
                  <a:pt x="10979" y="279"/>
                  <a:pt x="19034" y="3"/>
                </a:cubicBezTo>
                <a:cubicBezTo>
                  <a:pt x="26542" y="-254"/>
                  <a:pt x="35385" y="13573"/>
                  <a:pt x="45062" y="5245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" name="Picture 3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3058291"/>
            <a:ext cx="8030195" cy="396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2672971"/>
            <a:ext cx="6065445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463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1850409"/>
            <a:ext cx="207472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3058291"/>
            <a:ext cx="8030195" cy="396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4572000" y="51148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2672971"/>
            <a:ext cx="6065445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1673352" y="1212898"/>
            <a:ext cx="6702552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5492161" y="51148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2748961" y="51148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/>
          <p:nvPr/>
        </p:nvCxnSpPr>
        <p:spPr bwMode="auto">
          <a:xfrm flipV="1">
            <a:off x="5483018" y="2209800"/>
            <a:ext cx="2743407" cy="173068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 flipV="1">
            <a:off x="2748961" y="146304"/>
            <a:ext cx="2734058" cy="2231136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1831681" y="155448"/>
            <a:ext cx="917282" cy="2138848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" name="Picture 4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8369" y="6440654"/>
            <a:ext cx="5404625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5" name="Straight Arrow Connector 34"/>
          <p:cNvCxnSpPr/>
          <p:nvPr/>
        </p:nvCxnSpPr>
        <p:spPr bwMode="auto">
          <a:xfrm flipV="1">
            <a:off x="4572000" y="3682652"/>
            <a:ext cx="0" cy="22860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1673352" y="4796344"/>
            <a:ext cx="6702552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H="1" flipV="1">
            <a:off x="5492161" y="3636932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 flipH="1" flipV="1">
            <a:off x="2748961" y="3682652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H="1" flipV="1">
            <a:off x="1828800" y="5902768"/>
            <a:ext cx="914400" cy="2128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 flipH="1">
            <a:off x="2748960" y="4229580"/>
            <a:ext cx="2743201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Oval 54"/>
          <p:cNvSpPr>
            <a:spLocks noChangeAspect="1"/>
          </p:cNvSpPr>
          <p:nvPr/>
        </p:nvSpPr>
        <p:spPr bwMode="auto">
          <a:xfrm flipH="1">
            <a:off x="5455585" y="419300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455585" y="4851748"/>
            <a:ext cx="2779777" cy="73152"/>
            <a:chOff x="5455585" y="3922776"/>
            <a:chExt cx="2779777" cy="73152"/>
          </a:xfrm>
        </p:grpSpPr>
        <p:cxnSp>
          <p:nvCxnSpPr>
            <p:cNvPr id="57" name="Straight Connector 56"/>
            <p:cNvCxnSpPr/>
            <p:nvPr/>
          </p:nvCxnSpPr>
          <p:spPr bwMode="auto">
            <a:xfrm flipH="1">
              <a:off x="5492161" y="3962400"/>
              <a:ext cx="2743201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Oval 57"/>
            <p:cNvSpPr>
              <a:spLocks noChangeAspect="1"/>
            </p:cNvSpPr>
            <p:nvPr/>
          </p:nvSpPr>
          <p:spPr bwMode="auto">
            <a:xfrm flipH="1">
              <a:off x="5455585" y="3922776"/>
              <a:ext cx="73152" cy="73152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Oval 50"/>
          <p:cNvSpPr>
            <a:spLocks noChangeAspect="1"/>
          </p:cNvSpPr>
          <p:nvPr/>
        </p:nvSpPr>
        <p:spPr bwMode="auto">
          <a:xfrm flipH="1">
            <a:off x="2712385" y="5870448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 bwMode="auto">
          <a:xfrm flipH="1">
            <a:off x="2712385" y="419300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828800" y="3657600"/>
            <a:ext cx="6406562" cy="1750596"/>
            <a:chOff x="1828800" y="3657600"/>
            <a:chExt cx="6406562" cy="1750596"/>
          </a:xfrm>
        </p:grpSpPr>
        <p:cxnSp>
          <p:nvCxnSpPr>
            <p:cNvPr id="52" name="Straight Connector 51"/>
            <p:cNvCxnSpPr/>
            <p:nvPr/>
          </p:nvCxnSpPr>
          <p:spPr bwMode="auto">
            <a:xfrm flipH="1">
              <a:off x="1828800" y="3696304"/>
              <a:ext cx="914400" cy="2128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 flipV="1">
              <a:off x="2748960" y="5371620"/>
              <a:ext cx="2743201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" name="Oval 61"/>
            <p:cNvSpPr>
              <a:spLocks noChangeAspect="1"/>
            </p:cNvSpPr>
            <p:nvPr/>
          </p:nvSpPr>
          <p:spPr bwMode="auto">
            <a:xfrm flipH="1" flipV="1">
              <a:off x="5455585" y="5335044"/>
              <a:ext cx="73152" cy="73152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 flipV="1">
              <a:off x="5455585" y="4676300"/>
              <a:ext cx="2779777" cy="73152"/>
              <a:chOff x="5455585" y="3922776"/>
              <a:chExt cx="2779777" cy="73152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 flipH="1">
                <a:off x="5492161" y="3962400"/>
                <a:ext cx="2743201" cy="0"/>
              </a:xfrm>
              <a:prstGeom prst="line">
                <a:avLst/>
              </a:prstGeom>
              <a:solidFill>
                <a:schemeClr val="tx1">
                  <a:alpha val="0"/>
                </a:schemeClr>
              </a:solidFill>
              <a:ln w="2857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5" name="Oval 64"/>
              <p:cNvSpPr>
                <a:spLocks noChangeAspect="1"/>
              </p:cNvSpPr>
              <p:nvPr/>
            </p:nvSpPr>
            <p:spPr bwMode="auto">
              <a:xfrm flipH="1">
                <a:off x="5455585" y="3922776"/>
                <a:ext cx="73152" cy="73152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6" name="Oval 65"/>
            <p:cNvSpPr>
              <a:spLocks noChangeAspect="1"/>
            </p:cNvSpPr>
            <p:nvPr/>
          </p:nvSpPr>
          <p:spPr bwMode="auto">
            <a:xfrm flipH="1" flipV="1">
              <a:off x="2712385" y="3657600"/>
              <a:ext cx="73152" cy="73152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 bwMode="auto">
            <a:xfrm flipH="1" flipV="1">
              <a:off x="2712385" y="5335044"/>
              <a:ext cx="73152" cy="73152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9" name="Straight Connector 68"/>
          <p:cNvCxnSpPr/>
          <p:nvPr/>
        </p:nvCxnSpPr>
        <p:spPr bwMode="auto">
          <a:xfrm flipH="1">
            <a:off x="1828800" y="4613752"/>
            <a:ext cx="914400" cy="2128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 flipH="1" flipV="1">
            <a:off x="2748960" y="5218176"/>
            <a:ext cx="2743201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Oval 70"/>
          <p:cNvSpPr>
            <a:spLocks noChangeAspect="1"/>
          </p:cNvSpPr>
          <p:nvPr/>
        </p:nvSpPr>
        <p:spPr bwMode="auto">
          <a:xfrm flipH="1" flipV="1">
            <a:off x="5455585" y="5181600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 flipV="1">
            <a:off x="5455585" y="3708748"/>
            <a:ext cx="2779777" cy="73152"/>
            <a:chOff x="5455585" y="3922776"/>
            <a:chExt cx="2779777" cy="73152"/>
          </a:xfrm>
        </p:grpSpPr>
        <p:cxnSp>
          <p:nvCxnSpPr>
            <p:cNvPr id="75" name="Straight Connector 74"/>
            <p:cNvCxnSpPr/>
            <p:nvPr/>
          </p:nvCxnSpPr>
          <p:spPr bwMode="auto">
            <a:xfrm flipH="1">
              <a:off x="5492161" y="3962400"/>
              <a:ext cx="2743201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" name="Oval 75"/>
            <p:cNvSpPr>
              <a:spLocks noChangeAspect="1"/>
            </p:cNvSpPr>
            <p:nvPr/>
          </p:nvSpPr>
          <p:spPr bwMode="auto">
            <a:xfrm flipH="1">
              <a:off x="5455585" y="3922776"/>
              <a:ext cx="73152" cy="73152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3" name="Oval 72"/>
          <p:cNvSpPr>
            <a:spLocks noChangeAspect="1"/>
          </p:cNvSpPr>
          <p:nvPr/>
        </p:nvSpPr>
        <p:spPr bwMode="auto">
          <a:xfrm flipH="1" flipV="1">
            <a:off x="2712385" y="4575048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 bwMode="auto">
          <a:xfrm flipH="1" flipV="1">
            <a:off x="2712385" y="5181600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0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524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1079326"/>
            <a:ext cx="207472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5" name="Straight Arrow Connector 34"/>
          <p:cNvCxnSpPr/>
          <p:nvPr/>
        </p:nvCxnSpPr>
        <p:spPr bwMode="auto">
          <a:xfrm flipV="1">
            <a:off x="4572000" y="444674"/>
            <a:ext cx="0" cy="27432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762000" y="1824625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H="1" flipV="1">
            <a:off x="6400801" y="444674"/>
            <a:ext cx="0" cy="27432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 flipV="1">
            <a:off x="2743201" y="444674"/>
            <a:ext cx="0" cy="27432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6391657" y="1252814"/>
            <a:ext cx="1837944" cy="121920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Freeform 52"/>
          <p:cNvSpPr>
            <a:spLocks/>
          </p:cNvSpPr>
          <p:nvPr/>
        </p:nvSpPr>
        <p:spPr bwMode="auto">
          <a:xfrm>
            <a:off x="926881" y="728291"/>
            <a:ext cx="5473921" cy="1754043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147357 h 147357"/>
              <a:gd name="connsiteX1" fmla="*/ 11172 w 33776"/>
              <a:gd name="connsiteY1" fmla="*/ 69660 h 147357"/>
              <a:gd name="connsiteX2" fmla="*/ 22303 w 33776"/>
              <a:gd name="connsiteY2" fmla="*/ 261 h 147357"/>
              <a:gd name="connsiteX3" fmla="*/ 33776 w 33776"/>
              <a:gd name="connsiteY3" fmla="*/ 95293 h 147357"/>
              <a:gd name="connsiteX0" fmla="*/ 0 w 33776"/>
              <a:gd name="connsiteY0" fmla="*/ 147097 h 147097"/>
              <a:gd name="connsiteX1" fmla="*/ 11172 w 33776"/>
              <a:gd name="connsiteY1" fmla="*/ 69400 h 147097"/>
              <a:gd name="connsiteX2" fmla="*/ 22303 w 33776"/>
              <a:gd name="connsiteY2" fmla="*/ 1 h 147097"/>
              <a:gd name="connsiteX3" fmla="*/ 33776 w 33776"/>
              <a:gd name="connsiteY3" fmla="*/ 95033 h 147097"/>
              <a:gd name="connsiteX0" fmla="*/ 0 w 33776"/>
              <a:gd name="connsiteY0" fmla="*/ 146635 h 146635"/>
              <a:gd name="connsiteX1" fmla="*/ 11172 w 33776"/>
              <a:gd name="connsiteY1" fmla="*/ 68938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2573 w 33776"/>
              <a:gd name="connsiteY1" fmla="*/ 92984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3184 h 120277"/>
              <a:gd name="connsiteX0" fmla="*/ 0 w 33854"/>
              <a:gd name="connsiteY0" fmla="*/ 119352 h 119352"/>
              <a:gd name="connsiteX1" fmla="*/ 11406 w 33854"/>
              <a:gd name="connsiteY1" fmla="*/ 92984 h 119352"/>
              <a:gd name="connsiteX2" fmla="*/ 22383 w 33854"/>
              <a:gd name="connsiteY2" fmla="*/ 1 h 119352"/>
              <a:gd name="connsiteX3" fmla="*/ 33854 w 33854"/>
              <a:gd name="connsiteY3" fmla="*/ 92259 h 119352"/>
              <a:gd name="connsiteX0" fmla="*/ 0 w 33854"/>
              <a:gd name="connsiteY0" fmla="*/ 117965 h 117965"/>
              <a:gd name="connsiteX1" fmla="*/ 11406 w 33854"/>
              <a:gd name="connsiteY1" fmla="*/ 91597 h 117965"/>
              <a:gd name="connsiteX2" fmla="*/ 22538 w 33854"/>
              <a:gd name="connsiteY2" fmla="*/ 1 h 117965"/>
              <a:gd name="connsiteX3" fmla="*/ 33854 w 33854"/>
              <a:gd name="connsiteY3" fmla="*/ 90872 h 117965"/>
              <a:gd name="connsiteX0" fmla="*/ 0 w 33854"/>
              <a:gd name="connsiteY0" fmla="*/ 120739 h 120739"/>
              <a:gd name="connsiteX1" fmla="*/ 11406 w 33854"/>
              <a:gd name="connsiteY1" fmla="*/ 94371 h 120739"/>
              <a:gd name="connsiteX2" fmla="*/ 22615 w 33854"/>
              <a:gd name="connsiteY2" fmla="*/ 0 h 120739"/>
              <a:gd name="connsiteX3" fmla="*/ 33854 w 33854"/>
              <a:gd name="connsiteY3" fmla="*/ 93646 h 120739"/>
              <a:gd name="connsiteX0" fmla="*/ 0 w 33854"/>
              <a:gd name="connsiteY0" fmla="*/ 123051 h 123051"/>
              <a:gd name="connsiteX1" fmla="*/ 11406 w 33854"/>
              <a:gd name="connsiteY1" fmla="*/ 96683 h 123051"/>
              <a:gd name="connsiteX2" fmla="*/ 22615 w 33854"/>
              <a:gd name="connsiteY2" fmla="*/ 0 h 123051"/>
              <a:gd name="connsiteX3" fmla="*/ 33854 w 33854"/>
              <a:gd name="connsiteY3" fmla="*/ 95958 h 123051"/>
              <a:gd name="connsiteX0" fmla="*/ 0 w 33854"/>
              <a:gd name="connsiteY0" fmla="*/ 123513 h 123513"/>
              <a:gd name="connsiteX1" fmla="*/ 11406 w 33854"/>
              <a:gd name="connsiteY1" fmla="*/ 97145 h 123513"/>
              <a:gd name="connsiteX2" fmla="*/ 22460 w 33854"/>
              <a:gd name="connsiteY2" fmla="*/ 0 h 123513"/>
              <a:gd name="connsiteX3" fmla="*/ 33854 w 33854"/>
              <a:gd name="connsiteY3" fmla="*/ 96420 h 123513"/>
              <a:gd name="connsiteX0" fmla="*/ 0 w 33854"/>
              <a:gd name="connsiteY0" fmla="*/ 123516 h 123516"/>
              <a:gd name="connsiteX1" fmla="*/ 11406 w 33854"/>
              <a:gd name="connsiteY1" fmla="*/ 97148 h 123516"/>
              <a:gd name="connsiteX2" fmla="*/ 22460 w 33854"/>
              <a:gd name="connsiteY2" fmla="*/ 3 h 123516"/>
              <a:gd name="connsiteX3" fmla="*/ 33854 w 33854"/>
              <a:gd name="connsiteY3" fmla="*/ 96423 h 123516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777"/>
              <a:gd name="connsiteY0" fmla="*/ 34728 h 97434"/>
              <a:gd name="connsiteX1" fmla="*/ 11329 w 33777"/>
              <a:gd name="connsiteY1" fmla="*/ 97146 h 97434"/>
              <a:gd name="connsiteX2" fmla="*/ 22383 w 33777"/>
              <a:gd name="connsiteY2" fmla="*/ 1 h 97434"/>
              <a:gd name="connsiteX3" fmla="*/ 33777 w 33777"/>
              <a:gd name="connsiteY3" fmla="*/ 96421 h 97434"/>
              <a:gd name="connsiteX0" fmla="*/ 0 w 33777"/>
              <a:gd name="connsiteY0" fmla="*/ 34728 h 97590"/>
              <a:gd name="connsiteX1" fmla="*/ 11329 w 33777"/>
              <a:gd name="connsiteY1" fmla="*/ 97146 h 97590"/>
              <a:gd name="connsiteX2" fmla="*/ 22383 w 33777"/>
              <a:gd name="connsiteY2" fmla="*/ 1 h 97590"/>
              <a:gd name="connsiteX3" fmla="*/ 33777 w 33777"/>
              <a:gd name="connsiteY3" fmla="*/ 96421 h 97590"/>
              <a:gd name="connsiteX0" fmla="*/ 0 w 33777"/>
              <a:gd name="connsiteY0" fmla="*/ 34728 h 97132"/>
              <a:gd name="connsiteX1" fmla="*/ 11793 w 33777"/>
              <a:gd name="connsiteY1" fmla="*/ 96684 h 97132"/>
              <a:gd name="connsiteX2" fmla="*/ 22383 w 33777"/>
              <a:gd name="connsiteY2" fmla="*/ 1 h 97132"/>
              <a:gd name="connsiteX3" fmla="*/ 33777 w 33777"/>
              <a:gd name="connsiteY3" fmla="*/ 96421 h 9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77" h="97132">
                <a:moveTo>
                  <a:pt x="0" y="34728"/>
                </a:moveTo>
                <a:cubicBezTo>
                  <a:pt x="1605" y="50562"/>
                  <a:pt x="8063" y="102472"/>
                  <a:pt x="11793" y="96684"/>
                </a:cubicBezTo>
                <a:cubicBezTo>
                  <a:pt x="15523" y="90896"/>
                  <a:pt x="15550" y="122"/>
                  <a:pt x="22383" y="1"/>
                </a:cubicBezTo>
                <a:cubicBezTo>
                  <a:pt x="29216" y="-120"/>
                  <a:pt x="30957" y="65679"/>
                  <a:pt x="33777" y="96421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1" name="Picture 4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255" y="1864082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170" y="1864082"/>
            <a:ext cx="117734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3924961"/>
            <a:ext cx="7123646" cy="396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3505200"/>
            <a:ext cx="6065445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4419595"/>
            <a:ext cx="710514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247" y="4863226"/>
            <a:ext cx="3608205" cy="2833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188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 bwMode="auto">
          <a:xfrm flipV="1">
            <a:off x="27432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64008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36576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4864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7315200" y="64718"/>
            <a:ext cx="12035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18288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2489268"/>
            <a:ext cx="207472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55" y="15240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45720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762000" y="1674396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385" y="1706773"/>
            <a:ext cx="339600" cy="196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2877" y="1706773"/>
            <a:ext cx="143374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Freeform 52"/>
          <p:cNvSpPr>
            <a:spLocks/>
          </p:cNvSpPr>
          <p:nvPr/>
        </p:nvSpPr>
        <p:spPr bwMode="auto">
          <a:xfrm flipH="1" flipV="1">
            <a:off x="2743200" y="70387"/>
            <a:ext cx="3621024" cy="2216269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147357 h 147357"/>
              <a:gd name="connsiteX1" fmla="*/ 11172 w 33776"/>
              <a:gd name="connsiteY1" fmla="*/ 69660 h 147357"/>
              <a:gd name="connsiteX2" fmla="*/ 22303 w 33776"/>
              <a:gd name="connsiteY2" fmla="*/ 261 h 147357"/>
              <a:gd name="connsiteX3" fmla="*/ 33776 w 33776"/>
              <a:gd name="connsiteY3" fmla="*/ 95293 h 147357"/>
              <a:gd name="connsiteX0" fmla="*/ 0 w 33776"/>
              <a:gd name="connsiteY0" fmla="*/ 147097 h 147097"/>
              <a:gd name="connsiteX1" fmla="*/ 11172 w 33776"/>
              <a:gd name="connsiteY1" fmla="*/ 69400 h 147097"/>
              <a:gd name="connsiteX2" fmla="*/ 22303 w 33776"/>
              <a:gd name="connsiteY2" fmla="*/ 1 h 147097"/>
              <a:gd name="connsiteX3" fmla="*/ 33776 w 33776"/>
              <a:gd name="connsiteY3" fmla="*/ 95033 h 147097"/>
              <a:gd name="connsiteX0" fmla="*/ 0 w 33776"/>
              <a:gd name="connsiteY0" fmla="*/ 146635 h 146635"/>
              <a:gd name="connsiteX1" fmla="*/ 11172 w 33776"/>
              <a:gd name="connsiteY1" fmla="*/ 68938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2573 w 33776"/>
              <a:gd name="connsiteY1" fmla="*/ 92984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3184 h 120277"/>
              <a:gd name="connsiteX0" fmla="*/ 0 w 33854"/>
              <a:gd name="connsiteY0" fmla="*/ 119352 h 119352"/>
              <a:gd name="connsiteX1" fmla="*/ 11406 w 33854"/>
              <a:gd name="connsiteY1" fmla="*/ 92984 h 119352"/>
              <a:gd name="connsiteX2" fmla="*/ 22383 w 33854"/>
              <a:gd name="connsiteY2" fmla="*/ 1 h 119352"/>
              <a:gd name="connsiteX3" fmla="*/ 33854 w 33854"/>
              <a:gd name="connsiteY3" fmla="*/ 92259 h 119352"/>
              <a:gd name="connsiteX0" fmla="*/ 0 w 33854"/>
              <a:gd name="connsiteY0" fmla="*/ 117965 h 117965"/>
              <a:gd name="connsiteX1" fmla="*/ 11406 w 33854"/>
              <a:gd name="connsiteY1" fmla="*/ 91597 h 117965"/>
              <a:gd name="connsiteX2" fmla="*/ 22538 w 33854"/>
              <a:gd name="connsiteY2" fmla="*/ 1 h 117965"/>
              <a:gd name="connsiteX3" fmla="*/ 33854 w 33854"/>
              <a:gd name="connsiteY3" fmla="*/ 90872 h 117965"/>
              <a:gd name="connsiteX0" fmla="*/ 0 w 33854"/>
              <a:gd name="connsiteY0" fmla="*/ 120739 h 120739"/>
              <a:gd name="connsiteX1" fmla="*/ 11406 w 33854"/>
              <a:gd name="connsiteY1" fmla="*/ 94371 h 120739"/>
              <a:gd name="connsiteX2" fmla="*/ 22615 w 33854"/>
              <a:gd name="connsiteY2" fmla="*/ 0 h 120739"/>
              <a:gd name="connsiteX3" fmla="*/ 33854 w 33854"/>
              <a:gd name="connsiteY3" fmla="*/ 93646 h 120739"/>
              <a:gd name="connsiteX0" fmla="*/ 0 w 33854"/>
              <a:gd name="connsiteY0" fmla="*/ 123051 h 123051"/>
              <a:gd name="connsiteX1" fmla="*/ 11406 w 33854"/>
              <a:gd name="connsiteY1" fmla="*/ 96683 h 123051"/>
              <a:gd name="connsiteX2" fmla="*/ 22615 w 33854"/>
              <a:gd name="connsiteY2" fmla="*/ 0 h 123051"/>
              <a:gd name="connsiteX3" fmla="*/ 33854 w 33854"/>
              <a:gd name="connsiteY3" fmla="*/ 95958 h 123051"/>
              <a:gd name="connsiteX0" fmla="*/ 0 w 33854"/>
              <a:gd name="connsiteY0" fmla="*/ 123513 h 123513"/>
              <a:gd name="connsiteX1" fmla="*/ 11406 w 33854"/>
              <a:gd name="connsiteY1" fmla="*/ 97145 h 123513"/>
              <a:gd name="connsiteX2" fmla="*/ 22460 w 33854"/>
              <a:gd name="connsiteY2" fmla="*/ 0 h 123513"/>
              <a:gd name="connsiteX3" fmla="*/ 33854 w 33854"/>
              <a:gd name="connsiteY3" fmla="*/ 96420 h 123513"/>
              <a:gd name="connsiteX0" fmla="*/ 0 w 33854"/>
              <a:gd name="connsiteY0" fmla="*/ 123516 h 123516"/>
              <a:gd name="connsiteX1" fmla="*/ 11406 w 33854"/>
              <a:gd name="connsiteY1" fmla="*/ 97148 h 123516"/>
              <a:gd name="connsiteX2" fmla="*/ 22460 w 33854"/>
              <a:gd name="connsiteY2" fmla="*/ 3 h 123516"/>
              <a:gd name="connsiteX3" fmla="*/ 33854 w 33854"/>
              <a:gd name="connsiteY3" fmla="*/ 96423 h 123516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22448"/>
              <a:gd name="connsiteY0" fmla="*/ 97146 h 97146"/>
              <a:gd name="connsiteX1" fmla="*/ 11054 w 22448"/>
              <a:gd name="connsiteY1" fmla="*/ 1 h 97146"/>
              <a:gd name="connsiteX2" fmla="*/ 22448 w 22448"/>
              <a:gd name="connsiteY2" fmla="*/ 96421 h 97146"/>
              <a:gd name="connsiteX0" fmla="*/ 0 w 11394"/>
              <a:gd name="connsiteY0" fmla="*/ 1 h 96421"/>
              <a:gd name="connsiteX1" fmla="*/ 11394 w 11394"/>
              <a:gd name="connsiteY1" fmla="*/ 96421 h 96421"/>
              <a:gd name="connsiteX0" fmla="*/ 0 w 16727"/>
              <a:gd name="connsiteY0" fmla="*/ 1 h 90872"/>
              <a:gd name="connsiteX1" fmla="*/ 16727 w 16727"/>
              <a:gd name="connsiteY1" fmla="*/ 90872 h 90872"/>
              <a:gd name="connsiteX0" fmla="*/ 0 w 16727"/>
              <a:gd name="connsiteY0" fmla="*/ 0 h 90871"/>
              <a:gd name="connsiteX1" fmla="*/ 16727 w 16727"/>
              <a:gd name="connsiteY1" fmla="*/ 90871 h 90871"/>
              <a:gd name="connsiteX0" fmla="*/ 0 w 16727"/>
              <a:gd name="connsiteY0" fmla="*/ 0 h 90871"/>
              <a:gd name="connsiteX1" fmla="*/ 16727 w 16727"/>
              <a:gd name="connsiteY1" fmla="*/ 90871 h 90871"/>
              <a:gd name="connsiteX0" fmla="*/ 0 w 16727"/>
              <a:gd name="connsiteY0" fmla="*/ 0 h 90871"/>
              <a:gd name="connsiteX1" fmla="*/ 16727 w 16727"/>
              <a:gd name="connsiteY1" fmla="*/ 90871 h 90871"/>
              <a:gd name="connsiteX0" fmla="*/ 0 w 16727"/>
              <a:gd name="connsiteY0" fmla="*/ 0 h 87620"/>
              <a:gd name="connsiteX1" fmla="*/ 16727 w 16727"/>
              <a:gd name="connsiteY1" fmla="*/ 87620 h 87620"/>
              <a:gd name="connsiteX0" fmla="*/ 0 w 22150"/>
              <a:gd name="connsiteY0" fmla="*/ 0 h 24977"/>
              <a:gd name="connsiteX1" fmla="*/ 22150 w 22150"/>
              <a:gd name="connsiteY1" fmla="*/ 23522 h 24977"/>
              <a:gd name="connsiteX0" fmla="*/ 0 w 22150"/>
              <a:gd name="connsiteY0" fmla="*/ 44113 h 67635"/>
              <a:gd name="connsiteX1" fmla="*/ 22150 w 22150"/>
              <a:gd name="connsiteY1" fmla="*/ 67635 h 67635"/>
              <a:gd name="connsiteX0" fmla="*/ 0 w 22303"/>
              <a:gd name="connsiteY0" fmla="*/ 51502 h 51502"/>
              <a:gd name="connsiteX1" fmla="*/ 22303 w 22303"/>
              <a:gd name="connsiteY1" fmla="*/ 44368 h 51502"/>
              <a:gd name="connsiteX0" fmla="*/ 0 w 22303"/>
              <a:gd name="connsiteY0" fmla="*/ 72533 h 72533"/>
              <a:gd name="connsiteX1" fmla="*/ 22303 w 22303"/>
              <a:gd name="connsiteY1" fmla="*/ 65399 h 72533"/>
              <a:gd name="connsiteX0" fmla="*/ 0 w 22074"/>
              <a:gd name="connsiteY0" fmla="*/ 72407 h 72407"/>
              <a:gd name="connsiteX1" fmla="*/ 22074 w 22074"/>
              <a:gd name="connsiteY1" fmla="*/ 65737 h 72407"/>
              <a:gd name="connsiteX0" fmla="*/ 0 w 22074"/>
              <a:gd name="connsiteY0" fmla="*/ 71170 h 71170"/>
              <a:gd name="connsiteX1" fmla="*/ 22074 w 22074"/>
              <a:gd name="connsiteY1" fmla="*/ 64500 h 71170"/>
              <a:gd name="connsiteX0" fmla="*/ 0 w 21998"/>
              <a:gd name="connsiteY0" fmla="*/ 72593 h 72593"/>
              <a:gd name="connsiteX1" fmla="*/ 21998 w 21998"/>
              <a:gd name="connsiteY1" fmla="*/ 60814 h 72593"/>
              <a:gd name="connsiteX0" fmla="*/ 0 w 22227"/>
              <a:gd name="connsiteY0" fmla="*/ 76042 h 76042"/>
              <a:gd name="connsiteX1" fmla="*/ 22227 w 22227"/>
              <a:gd name="connsiteY1" fmla="*/ 52651 h 76042"/>
              <a:gd name="connsiteX0" fmla="*/ 0 w 22227"/>
              <a:gd name="connsiteY0" fmla="*/ 82182 h 82182"/>
              <a:gd name="connsiteX1" fmla="*/ 22227 w 22227"/>
              <a:gd name="connsiteY1" fmla="*/ 58791 h 8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227" h="82182">
                <a:moveTo>
                  <a:pt x="0" y="82182"/>
                </a:moveTo>
                <a:cubicBezTo>
                  <a:pt x="1115" y="-87628"/>
                  <a:pt x="17288" y="58281"/>
                  <a:pt x="22227" y="58791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9" name="Picture 3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4987233"/>
            <a:ext cx="8557307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5955" y="3544866"/>
            <a:ext cx="6065445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Oval 32"/>
          <p:cNvSpPr>
            <a:spLocks noChangeAspect="1"/>
          </p:cNvSpPr>
          <p:nvPr/>
        </p:nvSpPr>
        <p:spPr bwMode="auto">
          <a:xfrm>
            <a:off x="5451870" y="2237900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Freeform 52"/>
          <p:cNvSpPr>
            <a:spLocks/>
          </p:cNvSpPr>
          <p:nvPr/>
        </p:nvSpPr>
        <p:spPr bwMode="auto">
          <a:xfrm flipH="1">
            <a:off x="6437376" y="2222128"/>
            <a:ext cx="886968" cy="1036829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147357 h 147357"/>
              <a:gd name="connsiteX1" fmla="*/ 11172 w 33776"/>
              <a:gd name="connsiteY1" fmla="*/ 69660 h 147357"/>
              <a:gd name="connsiteX2" fmla="*/ 22303 w 33776"/>
              <a:gd name="connsiteY2" fmla="*/ 261 h 147357"/>
              <a:gd name="connsiteX3" fmla="*/ 33776 w 33776"/>
              <a:gd name="connsiteY3" fmla="*/ 95293 h 147357"/>
              <a:gd name="connsiteX0" fmla="*/ 0 w 33776"/>
              <a:gd name="connsiteY0" fmla="*/ 147097 h 147097"/>
              <a:gd name="connsiteX1" fmla="*/ 11172 w 33776"/>
              <a:gd name="connsiteY1" fmla="*/ 69400 h 147097"/>
              <a:gd name="connsiteX2" fmla="*/ 22303 w 33776"/>
              <a:gd name="connsiteY2" fmla="*/ 1 h 147097"/>
              <a:gd name="connsiteX3" fmla="*/ 33776 w 33776"/>
              <a:gd name="connsiteY3" fmla="*/ 95033 h 147097"/>
              <a:gd name="connsiteX0" fmla="*/ 0 w 33776"/>
              <a:gd name="connsiteY0" fmla="*/ 146635 h 146635"/>
              <a:gd name="connsiteX1" fmla="*/ 11172 w 33776"/>
              <a:gd name="connsiteY1" fmla="*/ 68938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2573 w 33776"/>
              <a:gd name="connsiteY1" fmla="*/ 92984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3184 h 120277"/>
              <a:gd name="connsiteX0" fmla="*/ 0 w 33854"/>
              <a:gd name="connsiteY0" fmla="*/ 119352 h 119352"/>
              <a:gd name="connsiteX1" fmla="*/ 11406 w 33854"/>
              <a:gd name="connsiteY1" fmla="*/ 92984 h 119352"/>
              <a:gd name="connsiteX2" fmla="*/ 22383 w 33854"/>
              <a:gd name="connsiteY2" fmla="*/ 1 h 119352"/>
              <a:gd name="connsiteX3" fmla="*/ 33854 w 33854"/>
              <a:gd name="connsiteY3" fmla="*/ 92259 h 119352"/>
              <a:gd name="connsiteX0" fmla="*/ 0 w 33854"/>
              <a:gd name="connsiteY0" fmla="*/ 117965 h 117965"/>
              <a:gd name="connsiteX1" fmla="*/ 11406 w 33854"/>
              <a:gd name="connsiteY1" fmla="*/ 91597 h 117965"/>
              <a:gd name="connsiteX2" fmla="*/ 22538 w 33854"/>
              <a:gd name="connsiteY2" fmla="*/ 1 h 117965"/>
              <a:gd name="connsiteX3" fmla="*/ 33854 w 33854"/>
              <a:gd name="connsiteY3" fmla="*/ 90872 h 117965"/>
              <a:gd name="connsiteX0" fmla="*/ 0 w 33854"/>
              <a:gd name="connsiteY0" fmla="*/ 120739 h 120739"/>
              <a:gd name="connsiteX1" fmla="*/ 11406 w 33854"/>
              <a:gd name="connsiteY1" fmla="*/ 94371 h 120739"/>
              <a:gd name="connsiteX2" fmla="*/ 22615 w 33854"/>
              <a:gd name="connsiteY2" fmla="*/ 0 h 120739"/>
              <a:gd name="connsiteX3" fmla="*/ 33854 w 33854"/>
              <a:gd name="connsiteY3" fmla="*/ 93646 h 120739"/>
              <a:gd name="connsiteX0" fmla="*/ 0 w 33854"/>
              <a:gd name="connsiteY0" fmla="*/ 123051 h 123051"/>
              <a:gd name="connsiteX1" fmla="*/ 11406 w 33854"/>
              <a:gd name="connsiteY1" fmla="*/ 96683 h 123051"/>
              <a:gd name="connsiteX2" fmla="*/ 22615 w 33854"/>
              <a:gd name="connsiteY2" fmla="*/ 0 h 123051"/>
              <a:gd name="connsiteX3" fmla="*/ 33854 w 33854"/>
              <a:gd name="connsiteY3" fmla="*/ 95958 h 123051"/>
              <a:gd name="connsiteX0" fmla="*/ 0 w 33854"/>
              <a:gd name="connsiteY0" fmla="*/ 123513 h 123513"/>
              <a:gd name="connsiteX1" fmla="*/ 11406 w 33854"/>
              <a:gd name="connsiteY1" fmla="*/ 97145 h 123513"/>
              <a:gd name="connsiteX2" fmla="*/ 22460 w 33854"/>
              <a:gd name="connsiteY2" fmla="*/ 0 h 123513"/>
              <a:gd name="connsiteX3" fmla="*/ 33854 w 33854"/>
              <a:gd name="connsiteY3" fmla="*/ 96420 h 123513"/>
              <a:gd name="connsiteX0" fmla="*/ 0 w 33854"/>
              <a:gd name="connsiteY0" fmla="*/ 123516 h 123516"/>
              <a:gd name="connsiteX1" fmla="*/ 11406 w 33854"/>
              <a:gd name="connsiteY1" fmla="*/ 97148 h 123516"/>
              <a:gd name="connsiteX2" fmla="*/ 22460 w 33854"/>
              <a:gd name="connsiteY2" fmla="*/ 3 h 123516"/>
              <a:gd name="connsiteX3" fmla="*/ 33854 w 33854"/>
              <a:gd name="connsiteY3" fmla="*/ 96423 h 123516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22448"/>
              <a:gd name="connsiteY0" fmla="*/ 97146 h 97146"/>
              <a:gd name="connsiteX1" fmla="*/ 11054 w 22448"/>
              <a:gd name="connsiteY1" fmla="*/ 1 h 97146"/>
              <a:gd name="connsiteX2" fmla="*/ 22448 w 22448"/>
              <a:gd name="connsiteY2" fmla="*/ 96421 h 97146"/>
              <a:gd name="connsiteX0" fmla="*/ 0 w 11394"/>
              <a:gd name="connsiteY0" fmla="*/ 1 h 96421"/>
              <a:gd name="connsiteX1" fmla="*/ 11394 w 11394"/>
              <a:gd name="connsiteY1" fmla="*/ 96421 h 96421"/>
              <a:gd name="connsiteX0" fmla="*/ 0 w 16727"/>
              <a:gd name="connsiteY0" fmla="*/ 1 h 90872"/>
              <a:gd name="connsiteX1" fmla="*/ 16727 w 16727"/>
              <a:gd name="connsiteY1" fmla="*/ 90872 h 90872"/>
              <a:gd name="connsiteX0" fmla="*/ 0 w 5442"/>
              <a:gd name="connsiteY0" fmla="*/ 1 h 97808"/>
              <a:gd name="connsiteX1" fmla="*/ 5442 w 5442"/>
              <a:gd name="connsiteY1" fmla="*/ 97808 h 97808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284"/>
              <a:gd name="connsiteY0" fmla="*/ 0 h 10473"/>
              <a:gd name="connsiteX1" fmla="*/ 10284 w 10284"/>
              <a:gd name="connsiteY1" fmla="*/ 10473 h 10473"/>
              <a:gd name="connsiteX0" fmla="*/ 0 w 20263"/>
              <a:gd name="connsiteY0" fmla="*/ 0 h 10237"/>
              <a:gd name="connsiteX1" fmla="*/ 20263 w 20263"/>
              <a:gd name="connsiteY1" fmla="*/ 10237 h 10237"/>
              <a:gd name="connsiteX0" fmla="*/ 0 w 20850"/>
              <a:gd name="connsiteY0" fmla="*/ 0 h 6880"/>
              <a:gd name="connsiteX1" fmla="*/ 20850 w 20850"/>
              <a:gd name="connsiteY1" fmla="*/ 6880 h 6880"/>
              <a:gd name="connsiteX0" fmla="*/ 0 w 5073"/>
              <a:gd name="connsiteY0" fmla="*/ 0 h 7610"/>
              <a:gd name="connsiteX1" fmla="*/ 5073 w 5073"/>
              <a:gd name="connsiteY1" fmla="*/ 7610 h 761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775" y="6405"/>
                  <a:pt x="9550" y="4937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1414" y="1706773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085" y="1706773"/>
            <a:ext cx="352933" cy="196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3770" y="1706773"/>
            <a:ext cx="117734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8190" y="1706773"/>
            <a:ext cx="143635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6244011"/>
            <a:ext cx="4250318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52" y="4988728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5863011"/>
            <a:ext cx="8557307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5321474"/>
            <a:ext cx="3872897" cy="359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96" y="5937455"/>
            <a:ext cx="284160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4115844"/>
            <a:ext cx="8557307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30" y="4192495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4450085"/>
            <a:ext cx="3154622" cy="3593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Freeform 52"/>
          <p:cNvSpPr>
            <a:spLocks/>
          </p:cNvSpPr>
          <p:nvPr/>
        </p:nvSpPr>
        <p:spPr bwMode="auto">
          <a:xfrm flipH="1" flipV="1">
            <a:off x="7315200" y="2223090"/>
            <a:ext cx="914400" cy="74871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147357 h 147357"/>
              <a:gd name="connsiteX1" fmla="*/ 11172 w 33776"/>
              <a:gd name="connsiteY1" fmla="*/ 69660 h 147357"/>
              <a:gd name="connsiteX2" fmla="*/ 22303 w 33776"/>
              <a:gd name="connsiteY2" fmla="*/ 261 h 147357"/>
              <a:gd name="connsiteX3" fmla="*/ 33776 w 33776"/>
              <a:gd name="connsiteY3" fmla="*/ 95293 h 147357"/>
              <a:gd name="connsiteX0" fmla="*/ 0 w 33776"/>
              <a:gd name="connsiteY0" fmla="*/ 147097 h 147097"/>
              <a:gd name="connsiteX1" fmla="*/ 11172 w 33776"/>
              <a:gd name="connsiteY1" fmla="*/ 69400 h 147097"/>
              <a:gd name="connsiteX2" fmla="*/ 22303 w 33776"/>
              <a:gd name="connsiteY2" fmla="*/ 1 h 147097"/>
              <a:gd name="connsiteX3" fmla="*/ 33776 w 33776"/>
              <a:gd name="connsiteY3" fmla="*/ 95033 h 147097"/>
              <a:gd name="connsiteX0" fmla="*/ 0 w 33776"/>
              <a:gd name="connsiteY0" fmla="*/ 146635 h 146635"/>
              <a:gd name="connsiteX1" fmla="*/ 11172 w 33776"/>
              <a:gd name="connsiteY1" fmla="*/ 68938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2573 w 33776"/>
              <a:gd name="connsiteY1" fmla="*/ 92984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3184 h 120277"/>
              <a:gd name="connsiteX0" fmla="*/ 0 w 33854"/>
              <a:gd name="connsiteY0" fmla="*/ 119352 h 119352"/>
              <a:gd name="connsiteX1" fmla="*/ 11406 w 33854"/>
              <a:gd name="connsiteY1" fmla="*/ 92984 h 119352"/>
              <a:gd name="connsiteX2" fmla="*/ 22383 w 33854"/>
              <a:gd name="connsiteY2" fmla="*/ 1 h 119352"/>
              <a:gd name="connsiteX3" fmla="*/ 33854 w 33854"/>
              <a:gd name="connsiteY3" fmla="*/ 92259 h 119352"/>
              <a:gd name="connsiteX0" fmla="*/ 0 w 33854"/>
              <a:gd name="connsiteY0" fmla="*/ 117965 h 117965"/>
              <a:gd name="connsiteX1" fmla="*/ 11406 w 33854"/>
              <a:gd name="connsiteY1" fmla="*/ 91597 h 117965"/>
              <a:gd name="connsiteX2" fmla="*/ 22538 w 33854"/>
              <a:gd name="connsiteY2" fmla="*/ 1 h 117965"/>
              <a:gd name="connsiteX3" fmla="*/ 33854 w 33854"/>
              <a:gd name="connsiteY3" fmla="*/ 90872 h 117965"/>
              <a:gd name="connsiteX0" fmla="*/ 0 w 33854"/>
              <a:gd name="connsiteY0" fmla="*/ 120739 h 120739"/>
              <a:gd name="connsiteX1" fmla="*/ 11406 w 33854"/>
              <a:gd name="connsiteY1" fmla="*/ 94371 h 120739"/>
              <a:gd name="connsiteX2" fmla="*/ 22615 w 33854"/>
              <a:gd name="connsiteY2" fmla="*/ 0 h 120739"/>
              <a:gd name="connsiteX3" fmla="*/ 33854 w 33854"/>
              <a:gd name="connsiteY3" fmla="*/ 93646 h 120739"/>
              <a:gd name="connsiteX0" fmla="*/ 0 w 33854"/>
              <a:gd name="connsiteY0" fmla="*/ 123051 h 123051"/>
              <a:gd name="connsiteX1" fmla="*/ 11406 w 33854"/>
              <a:gd name="connsiteY1" fmla="*/ 96683 h 123051"/>
              <a:gd name="connsiteX2" fmla="*/ 22615 w 33854"/>
              <a:gd name="connsiteY2" fmla="*/ 0 h 123051"/>
              <a:gd name="connsiteX3" fmla="*/ 33854 w 33854"/>
              <a:gd name="connsiteY3" fmla="*/ 95958 h 123051"/>
              <a:gd name="connsiteX0" fmla="*/ 0 w 33854"/>
              <a:gd name="connsiteY0" fmla="*/ 123513 h 123513"/>
              <a:gd name="connsiteX1" fmla="*/ 11406 w 33854"/>
              <a:gd name="connsiteY1" fmla="*/ 97145 h 123513"/>
              <a:gd name="connsiteX2" fmla="*/ 22460 w 33854"/>
              <a:gd name="connsiteY2" fmla="*/ 0 h 123513"/>
              <a:gd name="connsiteX3" fmla="*/ 33854 w 33854"/>
              <a:gd name="connsiteY3" fmla="*/ 96420 h 123513"/>
              <a:gd name="connsiteX0" fmla="*/ 0 w 33854"/>
              <a:gd name="connsiteY0" fmla="*/ 123516 h 123516"/>
              <a:gd name="connsiteX1" fmla="*/ 11406 w 33854"/>
              <a:gd name="connsiteY1" fmla="*/ 97148 h 123516"/>
              <a:gd name="connsiteX2" fmla="*/ 22460 w 33854"/>
              <a:gd name="connsiteY2" fmla="*/ 3 h 123516"/>
              <a:gd name="connsiteX3" fmla="*/ 33854 w 33854"/>
              <a:gd name="connsiteY3" fmla="*/ 96423 h 123516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22448"/>
              <a:gd name="connsiteY0" fmla="*/ 97146 h 97146"/>
              <a:gd name="connsiteX1" fmla="*/ 11054 w 22448"/>
              <a:gd name="connsiteY1" fmla="*/ 1 h 97146"/>
              <a:gd name="connsiteX2" fmla="*/ 22448 w 22448"/>
              <a:gd name="connsiteY2" fmla="*/ 96421 h 97146"/>
              <a:gd name="connsiteX0" fmla="*/ 0 w 11394"/>
              <a:gd name="connsiteY0" fmla="*/ 1 h 96421"/>
              <a:gd name="connsiteX1" fmla="*/ 11394 w 11394"/>
              <a:gd name="connsiteY1" fmla="*/ 96421 h 96421"/>
              <a:gd name="connsiteX0" fmla="*/ 0 w 16727"/>
              <a:gd name="connsiteY0" fmla="*/ 1 h 90872"/>
              <a:gd name="connsiteX1" fmla="*/ 16727 w 16727"/>
              <a:gd name="connsiteY1" fmla="*/ 90872 h 90872"/>
              <a:gd name="connsiteX0" fmla="*/ 0 w 5442"/>
              <a:gd name="connsiteY0" fmla="*/ 1 h 97808"/>
              <a:gd name="connsiteX1" fmla="*/ 5442 w 5442"/>
              <a:gd name="connsiteY1" fmla="*/ 97808 h 97808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284"/>
              <a:gd name="connsiteY0" fmla="*/ 0 h 10473"/>
              <a:gd name="connsiteX1" fmla="*/ 10284 w 10284"/>
              <a:gd name="connsiteY1" fmla="*/ 10473 h 10473"/>
              <a:gd name="connsiteX0" fmla="*/ 0 w 20263"/>
              <a:gd name="connsiteY0" fmla="*/ 0 h 10237"/>
              <a:gd name="connsiteX1" fmla="*/ 20263 w 20263"/>
              <a:gd name="connsiteY1" fmla="*/ 10237 h 10237"/>
              <a:gd name="connsiteX0" fmla="*/ 0 w 20850"/>
              <a:gd name="connsiteY0" fmla="*/ 0 h 6880"/>
              <a:gd name="connsiteX1" fmla="*/ 20850 w 20850"/>
              <a:gd name="connsiteY1" fmla="*/ 6880 h 6880"/>
              <a:gd name="connsiteX0" fmla="*/ 0 w 5073"/>
              <a:gd name="connsiteY0" fmla="*/ 0 h 7610"/>
              <a:gd name="connsiteX1" fmla="*/ 5073 w 5073"/>
              <a:gd name="connsiteY1" fmla="*/ 7610 h 761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277"/>
              <a:gd name="connsiteY0" fmla="*/ 0 h 6859"/>
              <a:gd name="connsiteX1" fmla="*/ 10277 w 10277"/>
              <a:gd name="connsiteY1" fmla="*/ 6859 h 6859"/>
              <a:gd name="connsiteX0" fmla="*/ 0 w 10135"/>
              <a:gd name="connsiteY0" fmla="*/ 0 h 10528"/>
              <a:gd name="connsiteX1" fmla="*/ 10135 w 10135"/>
              <a:gd name="connsiteY1" fmla="*/ 10528 h 10528"/>
              <a:gd name="connsiteX0" fmla="*/ 0 w 10135"/>
              <a:gd name="connsiteY0" fmla="*/ 0 h 10528"/>
              <a:gd name="connsiteX1" fmla="*/ 10135 w 10135"/>
              <a:gd name="connsiteY1" fmla="*/ 10528 h 10528"/>
              <a:gd name="connsiteX0" fmla="*/ 0 w 10135"/>
              <a:gd name="connsiteY0" fmla="*/ 0 h 10528"/>
              <a:gd name="connsiteX1" fmla="*/ 10135 w 10135"/>
              <a:gd name="connsiteY1" fmla="*/ 10528 h 1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35" h="10528">
                <a:moveTo>
                  <a:pt x="0" y="0"/>
                </a:moveTo>
                <a:cubicBezTo>
                  <a:pt x="5884" y="1764"/>
                  <a:pt x="6592" y="2618"/>
                  <a:pt x="10135" y="1052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14400" y="2044874"/>
            <a:ext cx="1837944" cy="45720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Oval 43"/>
          <p:cNvSpPr>
            <a:spLocks noChangeAspect="1"/>
          </p:cNvSpPr>
          <p:nvPr/>
        </p:nvSpPr>
        <p:spPr bwMode="auto">
          <a:xfrm>
            <a:off x="2705622" y="2466500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2705622" y="668050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5451870" y="2822448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 bwMode="auto">
          <a:xfrm>
            <a:off x="6366270" y="1295400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 bwMode="auto">
          <a:xfrm>
            <a:off x="1791222" y="2240280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4572000" y="495822"/>
            <a:ext cx="0" cy="41148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53" y="152400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9" name="Straight Arrow Connector 28"/>
          <p:cNvCxnSpPr/>
          <p:nvPr/>
        </p:nvCxnSpPr>
        <p:spPr bwMode="auto">
          <a:xfrm>
            <a:off x="762000" y="2519827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2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410" y="4876800"/>
            <a:ext cx="8578938" cy="396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Group 30"/>
          <p:cNvGrpSpPr/>
          <p:nvPr/>
        </p:nvGrpSpPr>
        <p:grpSpPr>
          <a:xfrm flipV="1">
            <a:off x="888390" y="546970"/>
            <a:ext cx="7368641" cy="2527491"/>
            <a:chOff x="888390" y="1979851"/>
            <a:chExt cx="7368641" cy="2527491"/>
          </a:xfrm>
        </p:grpSpPr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4562855" y="1979851"/>
              <a:ext cx="3694176" cy="2527491"/>
            </a:xfrm>
            <a:custGeom>
              <a:avLst/>
              <a:gdLst>
                <a:gd name="T0" fmla="*/ 0 w 1160"/>
                <a:gd name="T1" fmla="*/ 0 h 714"/>
                <a:gd name="T2" fmla="*/ 129 w 1160"/>
                <a:gd name="T3" fmla="*/ 194 h 714"/>
                <a:gd name="T4" fmla="*/ 240 w 1160"/>
                <a:gd name="T5" fmla="*/ 333 h 714"/>
                <a:gd name="T6" fmla="*/ 370 w 1160"/>
                <a:gd name="T7" fmla="*/ 454 h 714"/>
                <a:gd name="T8" fmla="*/ 714 w 1160"/>
                <a:gd name="T9" fmla="*/ 593 h 714"/>
                <a:gd name="T10" fmla="*/ 1160 w 1160"/>
                <a:gd name="T11" fmla="*/ 714 h 714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2069 w 10000"/>
                <a:gd name="connsiteY2" fmla="*/ 4664 h 10000"/>
                <a:gd name="connsiteX3" fmla="*/ 3190 w 10000"/>
                <a:gd name="connsiteY3" fmla="*/ 6359 h 10000"/>
                <a:gd name="connsiteX4" fmla="*/ 10000 w 10000"/>
                <a:gd name="connsiteY4" fmla="*/ 10000 h 10000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3190 w 10000"/>
                <a:gd name="connsiteY2" fmla="*/ 6359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1399 w 52035"/>
                <a:gd name="connsiteY0" fmla="*/ 0 h 13014"/>
                <a:gd name="connsiteX1" fmla="*/ 4589 w 52035"/>
                <a:gd name="connsiteY1" fmla="*/ 6359 h 13014"/>
                <a:gd name="connsiteX2" fmla="*/ 52035 w 52035"/>
                <a:gd name="connsiteY2" fmla="*/ 13014 h 13014"/>
                <a:gd name="connsiteX0" fmla="*/ 0 w 50636"/>
                <a:gd name="connsiteY0" fmla="*/ 0 h 13014"/>
                <a:gd name="connsiteX1" fmla="*/ 29101 w 50636"/>
                <a:gd name="connsiteY1" fmla="*/ 1724 h 13014"/>
                <a:gd name="connsiteX2" fmla="*/ 3190 w 50636"/>
                <a:gd name="connsiteY2" fmla="*/ 6359 h 13014"/>
                <a:gd name="connsiteX3" fmla="*/ 50636 w 50636"/>
                <a:gd name="connsiteY3" fmla="*/ 13014 h 13014"/>
                <a:gd name="connsiteX0" fmla="*/ 0 w 56948"/>
                <a:gd name="connsiteY0" fmla="*/ 9306 h 11361"/>
                <a:gd name="connsiteX1" fmla="*/ 35413 w 56948"/>
                <a:gd name="connsiteY1" fmla="*/ 71 h 11361"/>
                <a:gd name="connsiteX2" fmla="*/ 9502 w 56948"/>
                <a:gd name="connsiteY2" fmla="*/ 4706 h 11361"/>
                <a:gd name="connsiteX3" fmla="*/ 56948 w 56948"/>
                <a:gd name="connsiteY3" fmla="*/ 11361 h 11361"/>
                <a:gd name="connsiteX0" fmla="*/ 0 w 56948"/>
                <a:gd name="connsiteY0" fmla="*/ 9244 h 11299"/>
                <a:gd name="connsiteX1" fmla="*/ 35413 w 56948"/>
                <a:gd name="connsiteY1" fmla="*/ 9 h 11299"/>
                <a:gd name="connsiteX2" fmla="*/ 56948 w 56948"/>
                <a:gd name="connsiteY2" fmla="*/ 11299 h 11299"/>
                <a:gd name="connsiteX0" fmla="*/ 0 w 71151"/>
                <a:gd name="connsiteY0" fmla="*/ 14173 h 14216"/>
                <a:gd name="connsiteX1" fmla="*/ 49616 w 71151"/>
                <a:gd name="connsiteY1" fmla="*/ 6 h 14216"/>
                <a:gd name="connsiteX2" fmla="*/ 71151 w 71151"/>
                <a:gd name="connsiteY2" fmla="*/ 11296 h 14216"/>
                <a:gd name="connsiteX0" fmla="*/ 0 w 71151"/>
                <a:gd name="connsiteY0" fmla="*/ 14173 h 14177"/>
                <a:gd name="connsiteX1" fmla="*/ 49616 w 71151"/>
                <a:gd name="connsiteY1" fmla="*/ 6 h 14177"/>
                <a:gd name="connsiteX2" fmla="*/ 71151 w 71151"/>
                <a:gd name="connsiteY2" fmla="*/ 11296 h 14177"/>
                <a:gd name="connsiteX0" fmla="*/ 0 w 71151"/>
                <a:gd name="connsiteY0" fmla="*/ 3726 h 3746"/>
                <a:gd name="connsiteX1" fmla="*/ 57506 w 71151"/>
                <a:gd name="connsiteY1" fmla="*/ 1477 h 3746"/>
                <a:gd name="connsiteX2" fmla="*/ 71151 w 71151"/>
                <a:gd name="connsiteY2" fmla="*/ 849 h 3746"/>
                <a:gd name="connsiteX0" fmla="*/ 0 w 10111"/>
                <a:gd name="connsiteY0" fmla="*/ 12872 h 12911"/>
                <a:gd name="connsiteX1" fmla="*/ 8193 w 10111"/>
                <a:gd name="connsiteY1" fmla="*/ 3942 h 12911"/>
                <a:gd name="connsiteX2" fmla="*/ 10111 w 10111"/>
                <a:gd name="connsiteY2" fmla="*/ 2265 h 12911"/>
                <a:gd name="connsiteX0" fmla="*/ 0 w 10111"/>
                <a:gd name="connsiteY0" fmla="*/ 12202 h 12280"/>
                <a:gd name="connsiteX1" fmla="*/ 8359 w 10111"/>
                <a:gd name="connsiteY1" fmla="*/ 8757 h 12280"/>
                <a:gd name="connsiteX2" fmla="*/ 10111 w 10111"/>
                <a:gd name="connsiteY2" fmla="*/ 1595 h 12280"/>
                <a:gd name="connsiteX0" fmla="*/ 0 w 10111"/>
                <a:gd name="connsiteY0" fmla="*/ 12779 h 12857"/>
                <a:gd name="connsiteX1" fmla="*/ 8359 w 10111"/>
                <a:gd name="connsiteY1" fmla="*/ 9334 h 12857"/>
                <a:gd name="connsiteX2" fmla="*/ 10111 w 10111"/>
                <a:gd name="connsiteY2" fmla="*/ 2172 h 12857"/>
                <a:gd name="connsiteX0" fmla="*/ 0 w 10111"/>
                <a:gd name="connsiteY0" fmla="*/ 12779 h 13242"/>
                <a:gd name="connsiteX1" fmla="*/ 8359 w 10111"/>
                <a:gd name="connsiteY1" fmla="*/ 9334 h 13242"/>
                <a:gd name="connsiteX2" fmla="*/ 10111 w 10111"/>
                <a:gd name="connsiteY2" fmla="*/ 2172 h 13242"/>
                <a:gd name="connsiteX0" fmla="*/ 0 w 10111"/>
                <a:gd name="connsiteY0" fmla="*/ 12397 h 12522"/>
                <a:gd name="connsiteX1" fmla="*/ 8359 w 10111"/>
                <a:gd name="connsiteY1" fmla="*/ 8952 h 12522"/>
                <a:gd name="connsiteX2" fmla="*/ 10111 w 10111"/>
                <a:gd name="connsiteY2" fmla="*/ 1790 h 12522"/>
                <a:gd name="connsiteX0" fmla="*/ 0 w 12939"/>
                <a:gd name="connsiteY0" fmla="*/ 59403 h 61686"/>
                <a:gd name="connsiteX1" fmla="*/ 8359 w 12939"/>
                <a:gd name="connsiteY1" fmla="*/ 55958 h 61686"/>
                <a:gd name="connsiteX2" fmla="*/ 12939 w 12939"/>
                <a:gd name="connsiteY2" fmla="*/ 525 h 61686"/>
                <a:gd name="connsiteX0" fmla="*/ 0 w 12939"/>
                <a:gd name="connsiteY0" fmla="*/ 58878 h 61161"/>
                <a:gd name="connsiteX1" fmla="*/ 8359 w 12939"/>
                <a:gd name="connsiteY1" fmla="*/ 55433 h 61161"/>
                <a:gd name="connsiteX2" fmla="*/ 12939 w 12939"/>
                <a:gd name="connsiteY2" fmla="*/ 0 h 61161"/>
                <a:gd name="connsiteX0" fmla="*/ 0 w 13771"/>
                <a:gd name="connsiteY0" fmla="*/ 60341 h 62723"/>
                <a:gd name="connsiteX1" fmla="*/ 8359 w 13771"/>
                <a:gd name="connsiteY1" fmla="*/ 56896 h 62723"/>
                <a:gd name="connsiteX2" fmla="*/ 13771 w 13771"/>
                <a:gd name="connsiteY2" fmla="*/ 0 h 62723"/>
                <a:gd name="connsiteX0" fmla="*/ 0 w 13882"/>
                <a:gd name="connsiteY0" fmla="*/ 60707 h 63114"/>
                <a:gd name="connsiteX1" fmla="*/ 8359 w 13882"/>
                <a:gd name="connsiteY1" fmla="*/ 57262 h 63114"/>
                <a:gd name="connsiteX2" fmla="*/ 13882 w 13882"/>
                <a:gd name="connsiteY2" fmla="*/ 0 h 63114"/>
                <a:gd name="connsiteX0" fmla="*/ 0 w 13882"/>
                <a:gd name="connsiteY0" fmla="*/ 60707 h 60814"/>
                <a:gd name="connsiteX1" fmla="*/ 9024 w 13882"/>
                <a:gd name="connsiteY1" fmla="*/ 48120 h 60814"/>
                <a:gd name="connsiteX2" fmla="*/ 13882 w 13882"/>
                <a:gd name="connsiteY2" fmla="*/ 0 h 60814"/>
                <a:gd name="connsiteX0" fmla="*/ 0 w 13882"/>
                <a:gd name="connsiteY0" fmla="*/ 60707 h 60775"/>
                <a:gd name="connsiteX1" fmla="*/ 9024 w 13882"/>
                <a:gd name="connsiteY1" fmla="*/ 48120 h 60775"/>
                <a:gd name="connsiteX2" fmla="*/ 13882 w 13882"/>
                <a:gd name="connsiteY2" fmla="*/ 0 h 60775"/>
                <a:gd name="connsiteX0" fmla="*/ 0 w 13882"/>
                <a:gd name="connsiteY0" fmla="*/ 60707 h 60752"/>
                <a:gd name="connsiteX1" fmla="*/ 9024 w 13882"/>
                <a:gd name="connsiteY1" fmla="*/ 48120 h 60752"/>
                <a:gd name="connsiteX2" fmla="*/ 13882 w 13882"/>
                <a:gd name="connsiteY2" fmla="*/ 0 h 60752"/>
                <a:gd name="connsiteX0" fmla="*/ 0 w 13882"/>
                <a:gd name="connsiteY0" fmla="*/ 60707 h 60815"/>
                <a:gd name="connsiteX1" fmla="*/ 11277 w 13882"/>
                <a:gd name="connsiteY1" fmla="*/ 53897 h 60815"/>
                <a:gd name="connsiteX2" fmla="*/ 13882 w 13882"/>
                <a:gd name="connsiteY2" fmla="*/ 0 h 60815"/>
                <a:gd name="connsiteX0" fmla="*/ 0 w 13882"/>
                <a:gd name="connsiteY0" fmla="*/ 60707 h 60789"/>
                <a:gd name="connsiteX1" fmla="*/ 11277 w 13882"/>
                <a:gd name="connsiteY1" fmla="*/ 53897 h 60789"/>
                <a:gd name="connsiteX2" fmla="*/ 13882 w 13882"/>
                <a:gd name="connsiteY2" fmla="*/ 0 h 60789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3882 w 13882"/>
                <a:gd name="connsiteY2" fmla="*/ 0 h 60834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2504 w 13882"/>
                <a:gd name="connsiteY2" fmla="*/ 40876 h 60834"/>
                <a:gd name="connsiteX3" fmla="*/ 13882 w 13882"/>
                <a:gd name="connsiteY3" fmla="*/ 0 h 60834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707"/>
                <a:gd name="connsiteX1" fmla="*/ 8749 w 13882"/>
                <a:gd name="connsiteY1" fmla="*/ 56955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13882"/>
                <a:gd name="connsiteY0" fmla="*/ 60707 h 60707"/>
                <a:gd name="connsiteX1" fmla="*/ 9189 w 13882"/>
                <a:gd name="connsiteY1" fmla="*/ 55936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5645"/>
                <a:gd name="connsiteX1" fmla="*/ 9189 w 31309"/>
                <a:gd name="connsiteY1" fmla="*/ 51879 h 95645"/>
                <a:gd name="connsiteX2" fmla="*/ 19795 w 31309"/>
                <a:gd name="connsiteY2" fmla="*/ 95640 h 95645"/>
                <a:gd name="connsiteX3" fmla="*/ 31309 w 31309"/>
                <a:gd name="connsiteY3" fmla="*/ 0 h 95645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08"/>
                <a:gd name="connsiteX1" fmla="*/ 7381 w 29775"/>
                <a:gd name="connsiteY1" fmla="*/ 66077 h 98308"/>
                <a:gd name="connsiteX2" fmla="*/ 18261 w 29775"/>
                <a:gd name="connsiteY2" fmla="*/ 95640 h 98308"/>
                <a:gd name="connsiteX3" fmla="*/ 29775 w 29775"/>
                <a:gd name="connsiteY3" fmla="*/ 0 h 98308"/>
                <a:gd name="connsiteX0" fmla="*/ 0 w 29775"/>
                <a:gd name="connsiteY0" fmla="*/ 196 h 101620"/>
                <a:gd name="connsiteX1" fmla="*/ 7381 w 29775"/>
                <a:gd name="connsiteY1" fmla="*/ 66077 h 101620"/>
                <a:gd name="connsiteX2" fmla="*/ 18261 w 29775"/>
                <a:gd name="connsiteY2" fmla="*/ 95640 h 101620"/>
                <a:gd name="connsiteX3" fmla="*/ 29775 w 29775"/>
                <a:gd name="connsiteY3" fmla="*/ 0 h 101620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98474"/>
                <a:gd name="connsiteX1" fmla="*/ 6614 w 29775"/>
                <a:gd name="connsiteY1" fmla="*/ 69458 h 98474"/>
                <a:gd name="connsiteX2" fmla="*/ 18261 w 29775"/>
                <a:gd name="connsiteY2" fmla="*/ 95640 h 98474"/>
                <a:gd name="connsiteX3" fmla="*/ 29775 w 29775"/>
                <a:gd name="connsiteY3" fmla="*/ 0 h 98474"/>
                <a:gd name="connsiteX0" fmla="*/ 0 w 29775"/>
                <a:gd name="connsiteY0" fmla="*/ 196 h 98086"/>
                <a:gd name="connsiteX1" fmla="*/ 6998 w 29775"/>
                <a:gd name="connsiteY1" fmla="*/ 66416 h 98086"/>
                <a:gd name="connsiteX2" fmla="*/ 18261 w 29775"/>
                <a:gd name="connsiteY2" fmla="*/ 95640 h 98086"/>
                <a:gd name="connsiteX3" fmla="*/ 29775 w 29775"/>
                <a:gd name="connsiteY3" fmla="*/ 0 h 98086"/>
                <a:gd name="connsiteX0" fmla="*/ 0 w 29775"/>
                <a:gd name="connsiteY0" fmla="*/ 196 h 97933"/>
                <a:gd name="connsiteX1" fmla="*/ 6998 w 29775"/>
                <a:gd name="connsiteY1" fmla="*/ 66416 h 97933"/>
                <a:gd name="connsiteX2" fmla="*/ 18261 w 29775"/>
                <a:gd name="connsiteY2" fmla="*/ 95640 h 97933"/>
                <a:gd name="connsiteX3" fmla="*/ 29775 w 29775"/>
                <a:gd name="connsiteY3" fmla="*/ 0 h 97933"/>
                <a:gd name="connsiteX0" fmla="*/ 0 w 29775"/>
                <a:gd name="connsiteY0" fmla="*/ 196 h 97896"/>
                <a:gd name="connsiteX1" fmla="*/ 7327 w 29775"/>
                <a:gd name="connsiteY1" fmla="*/ 66078 h 97896"/>
                <a:gd name="connsiteX2" fmla="*/ 18261 w 29775"/>
                <a:gd name="connsiteY2" fmla="*/ 95640 h 97896"/>
                <a:gd name="connsiteX3" fmla="*/ 29775 w 29775"/>
                <a:gd name="connsiteY3" fmla="*/ 0 h 97896"/>
                <a:gd name="connsiteX0" fmla="*/ 0 w 29775"/>
                <a:gd name="connsiteY0" fmla="*/ 196 h 95640"/>
                <a:gd name="connsiteX1" fmla="*/ 18261 w 29775"/>
                <a:gd name="connsiteY1" fmla="*/ 95640 h 95640"/>
                <a:gd name="connsiteX2" fmla="*/ 29775 w 29775"/>
                <a:gd name="connsiteY2" fmla="*/ 0 h 95640"/>
                <a:gd name="connsiteX0" fmla="*/ 0 w 11514"/>
                <a:gd name="connsiteY0" fmla="*/ 95640 h 95640"/>
                <a:gd name="connsiteX1" fmla="*/ 11514 w 11514"/>
                <a:gd name="connsiteY1" fmla="*/ 0 h 95640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35099"/>
                <a:gd name="connsiteY0" fmla="*/ 354 h 22501"/>
                <a:gd name="connsiteX1" fmla="*/ 35099 w 35099"/>
                <a:gd name="connsiteY1" fmla="*/ 1113 h 22501"/>
                <a:gd name="connsiteX0" fmla="*/ 0 w 35099"/>
                <a:gd name="connsiteY0" fmla="*/ 0 h 33188"/>
                <a:gd name="connsiteX1" fmla="*/ 35099 w 35099"/>
                <a:gd name="connsiteY1" fmla="*/ 759 h 33188"/>
                <a:gd name="connsiteX0" fmla="*/ 0 w 35099"/>
                <a:gd name="connsiteY0" fmla="*/ 66115 h 78034"/>
                <a:gd name="connsiteX1" fmla="*/ 35099 w 35099"/>
                <a:gd name="connsiteY1" fmla="*/ 0 h 78034"/>
                <a:gd name="connsiteX0" fmla="*/ 0 w 35099"/>
                <a:gd name="connsiteY0" fmla="*/ 66115 h 66115"/>
                <a:gd name="connsiteX1" fmla="*/ 35099 w 35099"/>
                <a:gd name="connsiteY1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7010 w 35099"/>
                <a:gd name="connsiteY1" fmla="*/ 9050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9897"/>
                <a:gd name="connsiteX1" fmla="*/ 10705 w 35099"/>
                <a:gd name="connsiteY1" fmla="*/ 7983 h 69897"/>
                <a:gd name="connsiteX2" fmla="*/ 25183 w 35099"/>
                <a:gd name="connsiteY2" fmla="*/ 69877 h 69897"/>
                <a:gd name="connsiteX3" fmla="*/ 35099 w 35099"/>
                <a:gd name="connsiteY3" fmla="*/ 0 h 69897"/>
                <a:gd name="connsiteX0" fmla="*/ 0 w 35099"/>
                <a:gd name="connsiteY0" fmla="*/ 66115 h 69896"/>
                <a:gd name="connsiteX1" fmla="*/ 11873 w 35099"/>
                <a:gd name="connsiteY1" fmla="*/ 7627 h 69896"/>
                <a:gd name="connsiteX2" fmla="*/ 25183 w 35099"/>
                <a:gd name="connsiteY2" fmla="*/ 69877 h 69896"/>
                <a:gd name="connsiteX3" fmla="*/ 35099 w 35099"/>
                <a:gd name="connsiteY3" fmla="*/ 0 h 69896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644"/>
                <a:gd name="connsiteY0" fmla="*/ 66471 h 70253"/>
                <a:gd name="connsiteX1" fmla="*/ 11873 w 35644"/>
                <a:gd name="connsiteY1" fmla="*/ 7983 h 70253"/>
                <a:gd name="connsiteX2" fmla="*/ 25183 w 35644"/>
                <a:gd name="connsiteY2" fmla="*/ 70233 h 70253"/>
                <a:gd name="connsiteX3" fmla="*/ 35644 w 35644"/>
                <a:gd name="connsiteY3" fmla="*/ 0 h 7025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339 w 35800"/>
                <a:gd name="connsiteY2" fmla="*/ 70233 h 77854"/>
                <a:gd name="connsiteX3" fmla="*/ 35800 w 35800"/>
                <a:gd name="connsiteY3" fmla="*/ 0 h 77854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183 w 35800"/>
                <a:gd name="connsiteY2" fmla="*/ 77703 h 77854"/>
                <a:gd name="connsiteX3" fmla="*/ 35800 w 35800"/>
                <a:gd name="connsiteY3" fmla="*/ 0 h 77854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5183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4327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7854 h 77854"/>
                <a:gd name="connsiteX1" fmla="*/ 7202 w 35800"/>
                <a:gd name="connsiteY1" fmla="*/ 513 h 77854"/>
                <a:gd name="connsiteX2" fmla="*/ 24327 w 35800"/>
                <a:gd name="connsiteY2" fmla="*/ 77703 h 77854"/>
                <a:gd name="connsiteX3" fmla="*/ 35800 w 35800"/>
                <a:gd name="connsiteY3" fmla="*/ 0 h 77854"/>
                <a:gd name="connsiteX0" fmla="*/ 0 w 39225"/>
                <a:gd name="connsiteY0" fmla="*/ 77498 h 77703"/>
                <a:gd name="connsiteX1" fmla="*/ 10627 w 39225"/>
                <a:gd name="connsiteY1" fmla="*/ 513 h 77703"/>
                <a:gd name="connsiteX2" fmla="*/ 27752 w 39225"/>
                <a:gd name="connsiteY2" fmla="*/ 77703 h 77703"/>
                <a:gd name="connsiteX3" fmla="*/ 39225 w 39225"/>
                <a:gd name="connsiteY3" fmla="*/ 0 h 77703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752 w 45581"/>
                <a:gd name="connsiteY0" fmla="*/ 77142 h 82687"/>
                <a:gd name="connsiteX1" fmla="*/ 793 w 45581"/>
                <a:gd name="connsiteY1" fmla="*/ 76991 h 82687"/>
                <a:gd name="connsiteX2" fmla="*/ 11379 w 45581"/>
                <a:gd name="connsiteY2" fmla="*/ 157 h 82687"/>
                <a:gd name="connsiteX3" fmla="*/ 28504 w 45581"/>
                <a:gd name="connsiteY3" fmla="*/ 77347 h 82687"/>
                <a:gd name="connsiteX4" fmla="*/ 45581 w 45581"/>
                <a:gd name="connsiteY4" fmla="*/ 0 h 82687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19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375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902"/>
                <a:gd name="connsiteX1" fmla="*/ 11172 w 45296"/>
                <a:gd name="connsiteY1" fmla="*/ 0 h 77902"/>
                <a:gd name="connsiteX2" fmla="*/ 27986 w 45296"/>
                <a:gd name="connsiteY2" fmla="*/ 77902 h 77902"/>
                <a:gd name="connsiteX3" fmla="*/ 45296 w 45296"/>
                <a:gd name="connsiteY3" fmla="*/ 199 h 77902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6835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7191 h 77697"/>
                <a:gd name="connsiteX3" fmla="*/ 45296 w 45296"/>
                <a:gd name="connsiteY3" fmla="*/ 199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147357 h 147357"/>
                <a:gd name="connsiteX1" fmla="*/ 11172 w 33776"/>
                <a:gd name="connsiteY1" fmla="*/ 69660 h 147357"/>
                <a:gd name="connsiteX2" fmla="*/ 22303 w 33776"/>
                <a:gd name="connsiteY2" fmla="*/ 261 h 147357"/>
                <a:gd name="connsiteX3" fmla="*/ 33776 w 33776"/>
                <a:gd name="connsiteY3" fmla="*/ 95293 h 147357"/>
                <a:gd name="connsiteX0" fmla="*/ 0 w 33776"/>
                <a:gd name="connsiteY0" fmla="*/ 147097 h 147097"/>
                <a:gd name="connsiteX1" fmla="*/ 11172 w 33776"/>
                <a:gd name="connsiteY1" fmla="*/ 69400 h 147097"/>
                <a:gd name="connsiteX2" fmla="*/ 22303 w 33776"/>
                <a:gd name="connsiteY2" fmla="*/ 1 h 147097"/>
                <a:gd name="connsiteX3" fmla="*/ 33776 w 33776"/>
                <a:gd name="connsiteY3" fmla="*/ 95033 h 147097"/>
                <a:gd name="connsiteX0" fmla="*/ 0 w 33776"/>
                <a:gd name="connsiteY0" fmla="*/ 146635 h 146635"/>
                <a:gd name="connsiteX1" fmla="*/ 11172 w 33776"/>
                <a:gd name="connsiteY1" fmla="*/ 68938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2573 w 33776"/>
                <a:gd name="connsiteY1" fmla="*/ 92984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3184 h 120277"/>
                <a:gd name="connsiteX0" fmla="*/ 0 w 33854"/>
                <a:gd name="connsiteY0" fmla="*/ 119352 h 119352"/>
                <a:gd name="connsiteX1" fmla="*/ 11406 w 33854"/>
                <a:gd name="connsiteY1" fmla="*/ 92984 h 119352"/>
                <a:gd name="connsiteX2" fmla="*/ 22383 w 33854"/>
                <a:gd name="connsiteY2" fmla="*/ 1 h 119352"/>
                <a:gd name="connsiteX3" fmla="*/ 33854 w 33854"/>
                <a:gd name="connsiteY3" fmla="*/ 92259 h 119352"/>
                <a:gd name="connsiteX0" fmla="*/ 0 w 33854"/>
                <a:gd name="connsiteY0" fmla="*/ 117965 h 117965"/>
                <a:gd name="connsiteX1" fmla="*/ 11406 w 33854"/>
                <a:gd name="connsiteY1" fmla="*/ 91597 h 117965"/>
                <a:gd name="connsiteX2" fmla="*/ 22538 w 33854"/>
                <a:gd name="connsiteY2" fmla="*/ 1 h 117965"/>
                <a:gd name="connsiteX3" fmla="*/ 33854 w 33854"/>
                <a:gd name="connsiteY3" fmla="*/ 90872 h 117965"/>
                <a:gd name="connsiteX0" fmla="*/ 0 w 33854"/>
                <a:gd name="connsiteY0" fmla="*/ 120739 h 120739"/>
                <a:gd name="connsiteX1" fmla="*/ 11406 w 33854"/>
                <a:gd name="connsiteY1" fmla="*/ 94371 h 120739"/>
                <a:gd name="connsiteX2" fmla="*/ 22615 w 33854"/>
                <a:gd name="connsiteY2" fmla="*/ 0 h 120739"/>
                <a:gd name="connsiteX3" fmla="*/ 33854 w 33854"/>
                <a:gd name="connsiteY3" fmla="*/ 93646 h 120739"/>
                <a:gd name="connsiteX0" fmla="*/ 0 w 33854"/>
                <a:gd name="connsiteY0" fmla="*/ 123051 h 123051"/>
                <a:gd name="connsiteX1" fmla="*/ 11406 w 33854"/>
                <a:gd name="connsiteY1" fmla="*/ 96683 h 123051"/>
                <a:gd name="connsiteX2" fmla="*/ 22615 w 33854"/>
                <a:gd name="connsiteY2" fmla="*/ 0 h 123051"/>
                <a:gd name="connsiteX3" fmla="*/ 33854 w 33854"/>
                <a:gd name="connsiteY3" fmla="*/ 95958 h 123051"/>
                <a:gd name="connsiteX0" fmla="*/ 0 w 33854"/>
                <a:gd name="connsiteY0" fmla="*/ 123513 h 123513"/>
                <a:gd name="connsiteX1" fmla="*/ 11406 w 33854"/>
                <a:gd name="connsiteY1" fmla="*/ 97145 h 123513"/>
                <a:gd name="connsiteX2" fmla="*/ 22460 w 33854"/>
                <a:gd name="connsiteY2" fmla="*/ 0 h 123513"/>
                <a:gd name="connsiteX3" fmla="*/ 33854 w 33854"/>
                <a:gd name="connsiteY3" fmla="*/ 96420 h 123513"/>
                <a:gd name="connsiteX0" fmla="*/ 0 w 33854"/>
                <a:gd name="connsiteY0" fmla="*/ 123516 h 123516"/>
                <a:gd name="connsiteX1" fmla="*/ 11406 w 33854"/>
                <a:gd name="connsiteY1" fmla="*/ 97148 h 123516"/>
                <a:gd name="connsiteX2" fmla="*/ 22460 w 33854"/>
                <a:gd name="connsiteY2" fmla="*/ 3 h 123516"/>
                <a:gd name="connsiteX3" fmla="*/ 33854 w 33854"/>
                <a:gd name="connsiteY3" fmla="*/ 96423 h 123516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22448"/>
                <a:gd name="connsiteY0" fmla="*/ 97146 h 97146"/>
                <a:gd name="connsiteX1" fmla="*/ 11054 w 22448"/>
                <a:gd name="connsiteY1" fmla="*/ 1 h 97146"/>
                <a:gd name="connsiteX2" fmla="*/ 22448 w 22448"/>
                <a:gd name="connsiteY2" fmla="*/ 96421 h 97146"/>
                <a:gd name="connsiteX0" fmla="*/ 0 w 11394"/>
                <a:gd name="connsiteY0" fmla="*/ 1 h 96421"/>
                <a:gd name="connsiteX1" fmla="*/ 11394 w 11394"/>
                <a:gd name="connsiteY1" fmla="*/ 96421 h 96421"/>
                <a:gd name="connsiteX0" fmla="*/ 0 w 16727"/>
                <a:gd name="connsiteY0" fmla="*/ 1 h 90872"/>
                <a:gd name="connsiteX1" fmla="*/ 16727 w 16727"/>
                <a:gd name="connsiteY1" fmla="*/ 90872 h 90872"/>
                <a:gd name="connsiteX0" fmla="*/ 0 w 5442"/>
                <a:gd name="connsiteY0" fmla="*/ 1 h 97808"/>
                <a:gd name="connsiteX1" fmla="*/ 5442 w 5442"/>
                <a:gd name="connsiteY1" fmla="*/ 97808 h 97808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284"/>
                <a:gd name="connsiteY0" fmla="*/ 0 h 10473"/>
                <a:gd name="connsiteX1" fmla="*/ 10284 w 10284"/>
                <a:gd name="connsiteY1" fmla="*/ 10473 h 10473"/>
                <a:gd name="connsiteX0" fmla="*/ 0 w 20263"/>
                <a:gd name="connsiteY0" fmla="*/ 0 h 10237"/>
                <a:gd name="connsiteX1" fmla="*/ 20263 w 20263"/>
                <a:gd name="connsiteY1" fmla="*/ 10237 h 10237"/>
                <a:gd name="connsiteX0" fmla="*/ 0 w 20850"/>
                <a:gd name="connsiteY0" fmla="*/ 0 h 6880"/>
                <a:gd name="connsiteX1" fmla="*/ 20850 w 20850"/>
                <a:gd name="connsiteY1" fmla="*/ 6880 h 6880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19214 w 41179"/>
                <a:gd name="connsiteY1" fmla="*/ 3548 h 11195"/>
                <a:gd name="connsiteX2" fmla="*/ 41179 w 41179"/>
                <a:gd name="connsiteY2" fmla="*/ 11195 h 11195"/>
                <a:gd name="connsiteX0" fmla="*/ 0 w 41179"/>
                <a:gd name="connsiteY0" fmla="*/ 8344 h 19539"/>
                <a:gd name="connsiteX1" fmla="*/ 29982 w 41179"/>
                <a:gd name="connsiteY1" fmla="*/ 216 h 19539"/>
                <a:gd name="connsiteX2" fmla="*/ 41179 w 41179"/>
                <a:gd name="connsiteY2" fmla="*/ 19539 h 19539"/>
                <a:gd name="connsiteX0" fmla="*/ 0 w 41179"/>
                <a:gd name="connsiteY0" fmla="*/ 8425 h 19620"/>
                <a:gd name="connsiteX1" fmla="*/ 29982 w 41179"/>
                <a:gd name="connsiteY1" fmla="*/ 297 h 19620"/>
                <a:gd name="connsiteX2" fmla="*/ 41179 w 41179"/>
                <a:gd name="connsiteY2" fmla="*/ 19620 h 19620"/>
                <a:gd name="connsiteX0" fmla="*/ 0 w 41179"/>
                <a:gd name="connsiteY0" fmla="*/ 8158 h 19353"/>
                <a:gd name="connsiteX1" fmla="*/ 29982 w 41179"/>
                <a:gd name="connsiteY1" fmla="*/ 30 h 19353"/>
                <a:gd name="connsiteX2" fmla="*/ 41179 w 41179"/>
                <a:gd name="connsiteY2" fmla="*/ 19353 h 19353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20838"/>
                <a:gd name="connsiteY0" fmla="*/ 6572 h 19422"/>
                <a:gd name="connsiteX1" fmla="*/ 9641 w 20838"/>
                <a:gd name="connsiteY1" fmla="*/ 99 h 19422"/>
                <a:gd name="connsiteX2" fmla="*/ 20838 w 20838"/>
                <a:gd name="connsiteY2" fmla="*/ 19422 h 19422"/>
                <a:gd name="connsiteX0" fmla="*/ 0 w 20838"/>
                <a:gd name="connsiteY0" fmla="*/ 7171 h 20021"/>
                <a:gd name="connsiteX1" fmla="*/ 9641 w 20838"/>
                <a:gd name="connsiteY1" fmla="*/ 698 h 20021"/>
                <a:gd name="connsiteX2" fmla="*/ 20838 w 20838"/>
                <a:gd name="connsiteY2" fmla="*/ 20021 h 20021"/>
                <a:gd name="connsiteX0" fmla="*/ 0 w 20697"/>
                <a:gd name="connsiteY0" fmla="*/ 7096 h 20038"/>
                <a:gd name="connsiteX1" fmla="*/ 9500 w 20697"/>
                <a:gd name="connsiteY1" fmla="*/ 715 h 20038"/>
                <a:gd name="connsiteX2" fmla="*/ 20697 w 20697"/>
                <a:gd name="connsiteY2" fmla="*/ 20038 h 20038"/>
                <a:gd name="connsiteX0" fmla="*/ 0 w 20697"/>
                <a:gd name="connsiteY0" fmla="*/ 6383 h 19325"/>
                <a:gd name="connsiteX1" fmla="*/ 9500 w 20697"/>
                <a:gd name="connsiteY1" fmla="*/ 2 h 19325"/>
                <a:gd name="connsiteX2" fmla="*/ 20697 w 20697"/>
                <a:gd name="connsiteY2" fmla="*/ 19325 h 19325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7 h 21809"/>
                <a:gd name="connsiteX1" fmla="*/ 10063 w 20697"/>
                <a:gd name="connsiteY1" fmla="*/ 4 h 21809"/>
                <a:gd name="connsiteX2" fmla="*/ 20697 w 20697"/>
                <a:gd name="connsiteY2" fmla="*/ 21809 h 21809"/>
                <a:gd name="connsiteX0" fmla="*/ 0 w 20697"/>
                <a:gd name="connsiteY0" fmla="*/ 8958 h 21900"/>
                <a:gd name="connsiteX1" fmla="*/ 10204 w 20697"/>
                <a:gd name="connsiteY1" fmla="*/ 3 h 21900"/>
                <a:gd name="connsiteX2" fmla="*/ 20697 w 20697"/>
                <a:gd name="connsiteY2" fmla="*/ 21900 h 21900"/>
                <a:gd name="connsiteX0" fmla="*/ 0 w 20697"/>
                <a:gd name="connsiteY0" fmla="*/ 8957 h 21899"/>
                <a:gd name="connsiteX1" fmla="*/ 10204 w 20697"/>
                <a:gd name="connsiteY1" fmla="*/ 2 h 21899"/>
                <a:gd name="connsiteX2" fmla="*/ 20697 w 20697"/>
                <a:gd name="connsiteY2" fmla="*/ 21899 h 21899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19289"/>
                <a:gd name="connsiteY0" fmla="*/ 3067 h 26950"/>
                <a:gd name="connsiteX1" fmla="*/ 8796 w 19289"/>
                <a:gd name="connsiteY1" fmla="*/ 5053 h 26950"/>
                <a:gd name="connsiteX2" fmla="*/ 19289 w 19289"/>
                <a:gd name="connsiteY2" fmla="*/ 26950 h 26950"/>
                <a:gd name="connsiteX0" fmla="*/ 0 w 19289"/>
                <a:gd name="connsiteY0" fmla="*/ 414 h 24297"/>
                <a:gd name="connsiteX1" fmla="*/ 8796 w 19289"/>
                <a:gd name="connsiteY1" fmla="*/ 2400 h 24297"/>
                <a:gd name="connsiteX2" fmla="*/ 19289 w 19289"/>
                <a:gd name="connsiteY2" fmla="*/ 24297 h 24297"/>
                <a:gd name="connsiteX0" fmla="*/ 0 w 19289"/>
                <a:gd name="connsiteY0" fmla="*/ 0 h 23883"/>
                <a:gd name="connsiteX1" fmla="*/ 19289 w 19289"/>
                <a:gd name="connsiteY1" fmla="*/ 23883 h 23883"/>
                <a:gd name="connsiteX0" fmla="*/ 0 w 20204"/>
                <a:gd name="connsiteY0" fmla="*/ 0 h 24435"/>
                <a:gd name="connsiteX1" fmla="*/ 20204 w 20204"/>
                <a:gd name="connsiteY1" fmla="*/ 24435 h 24435"/>
                <a:gd name="connsiteX0" fmla="*/ 0 w 20204"/>
                <a:gd name="connsiteY0" fmla="*/ 0 h 24435"/>
                <a:gd name="connsiteX1" fmla="*/ 20204 w 20204"/>
                <a:gd name="connsiteY1" fmla="*/ 24435 h 24435"/>
                <a:gd name="connsiteX0" fmla="*/ 0 w 20204"/>
                <a:gd name="connsiteY0" fmla="*/ 0 h 24435"/>
                <a:gd name="connsiteX1" fmla="*/ 20204 w 20204"/>
                <a:gd name="connsiteY1" fmla="*/ 24435 h 24435"/>
                <a:gd name="connsiteX0" fmla="*/ 0 w 20204"/>
                <a:gd name="connsiteY0" fmla="*/ 0 h 24435"/>
                <a:gd name="connsiteX1" fmla="*/ 20204 w 20204"/>
                <a:gd name="connsiteY1" fmla="*/ 24435 h 24435"/>
                <a:gd name="connsiteX0" fmla="*/ 0 w 20204"/>
                <a:gd name="connsiteY0" fmla="*/ 0 h 24435"/>
                <a:gd name="connsiteX1" fmla="*/ 20204 w 20204"/>
                <a:gd name="connsiteY1" fmla="*/ 24435 h 24435"/>
                <a:gd name="connsiteX0" fmla="*/ 0 w 20415"/>
                <a:gd name="connsiteY0" fmla="*/ 0 h 24343"/>
                <a:gd name="connsiteX1" fmla="*/ 20415 w 20415"/>
                <a:gd name="connsiteY1" fmla="*/ 24343 h 24343"/>
                <a:gd name="connsiteX0" fmla="*/ 0 w 20485"/>
                <a:gd name="connsiteY0" fmla="*/ 0 h 24527"/>
                <a:gd name="connsiteX1" fmla="*/ 20485 w 20485"/>
                <a:gd name="connsiteY1" fmla="*/ 24527 h 24527"/>
                <a:gd name="connsiteX0" fmla="*/ 0 w 20485"/>
                <a:gd name="connsiteY0" fmla="*/ 0 h 24527"/>
                <a:gd name="connsiteX1" fmla="*/ 20485 w 20485"/>
                <a:gd name="connsiteY1" fmla="*/ 24527 h 24527"/>
                <a:gd name="connsiteX0" fmla="*/ 0 w 20346"/>
                <a:gd name="connsiteY0" fmla="*/ 0 h 18551"/>
                <a:gd name="connsiteX1" fmla="*/ 20346 w 20346"/>
                <a:gd name="connsiteY1" fmla="*/ 18551 h 18551"/>
                <a:gd name="connsiteX0" fmla="*/ 0 w 20346"/>
                <a:gd name="connsiteY0" fmla="*/ 0 h 18551"/>
                <a:gd name="connsiteX1" fmla="*/ 20346 w 20346"/>
                <a:gd name="connsiteY1" fmla="*/ 18551 h 18551"/>
                <a:gd name="connsiteX0" fmla="*/ 0 w 20346"/>
                <a:gd name="connsiteY0" fmla="*/ 0 h 18551"/>
                <a:gd name="connsiteX1" fmla="*/ 20346 w 20346"/>
                <a:gd name="connsiteY1" fmla="*/ 18551 h 18551"/>
                <a:gd name="connsiteX0" fmla="*/ 0 w 20346"/>
                <a:gd name="connsiteY0" fmla="*/ 0 h 18551"/>
                <a:gd name="connsiteX1" fmla="*/ 20346 w 20346"/>
                <a:gd name="connsiteY1" fmla="*/ 18551 h 1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46" h="18551">
                  <a:moveTo>
                    <a:pt x="0" y="0"/>
                  </a:moveTo>
                  <a:cubicBezTo>
                    <a:pt x="8451" y="-37"/>
                    <a:pt x="15964" y="8291"/>
                    <a:pt x="20346" y="18551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52"/>
            <p:cNvSpPr>
              <a:spLocks/>
            </p:cNvSpPr>
            <p:nvPr/>
          </p:nvSpPr>
          <p:spPr bwMode="auto">
            <a:xfrm flipH="1">
              <a:off x="888390" y="1979851"/>
              <a:ext cx="3694176" cy="2527491"/>
            </a:xfrm>
            <a:custGeom>
              <a:avLst/>
              <a:gdLst>
                <a:gd name="T0" fmla="*/ 0 w 1160"/>
                <a:gd name="T1" fmla="*/ 0 h 714"/>
                <a:gd name="T2" fmla="*/ 129 w 1160"/>
                <a:gd name="T3" fmla="*/ 194 h 714"/>
                <a:gd name="T4" fmla="*/ 240 w 1160"/>
                <a:gd name="T5" fmla="*/ 333 h 714"/>
                <a:gd name="T6" fmla="*/ 370 w 1160"/>
                <a:gd name="T7" fmla="*/ 454 h 714"/>
                <a:gd name="T8" fmla="*/ 714 w 1160"/>
                <a:gd name="T9" fmla="*/ 593 h 714"/>
                <a:gd name="T10" fmla="*/ 1160 w 1160"/>
                <a:gd name="T11" fmla="*/ 714 h 714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2069 w 10000"/>
                <a:gd name="connsiteY2" fmla="*/ 4664 h 10000"/>
                <a:gd name="connsiteX3" fmla="*/ 3190 w 10000"/>
                <a:gd name="connsiteY3" fmla="*/ 6359 h 10000"/>
                <a:gd name="connsiteX4" fmla="*/ 10000 w 10000"/>
                <a:gd name="connsiteY4" fmla="*/ 10000 h 10000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3190 w 10000"/>
                <a:gd name="connsiteY2" fmla="*/ 6359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1399 w 52035"/>
                <a:gd name="connsiteY0" fmla="*/ 0 h 13014"/>
                <a:gd name="connsiteX1" fmla="*/ 4589 w 52035"/>
                <a:gd name="connsiteY1" fmla="*/ 6359 h 13014"/>
                <a:gd name="connsiteX2" fmla="*/ 52035 w 52035"/>
                <a:gd name="connsiteY2" fmla="*/ 13014 h 13014"/>
                <a:gd name="connsiteX0" fmla="*/ 0 w 50636"/>
                <a:gd name="connsiteY0" fmla="*/ 0 h 13014"/>
                <a:gd name="connsiteX1" fmla="*/ 29101 w 50636"/>
                <a:gd name="connsiteY1" fmla="*/ 1724 h 13014"/>
                <a:gd name="connsiteX2" fmla="*/ 3190 w 50636"/>
                <a:gd name="connsiteY2" fmla="*/ 6359 h 13014"/>
                <a:gd name="connsiteX3" fmla="*/ 50636 w 50636"/>
                <a:gd name="connsiteY3" fmla="*/ 13014 h 13014"/>
                <a:gd name="connsiteX0" fmla="*/ 0 w 56948"/>
                <a:gd name="connsiteY0" fmla="*/ 9306 h 11361"/>
                <a:gd name="connsiteX1" fmla="*/ 35413 w 56948"/>
                <a:gd name="connsiteY1" fmla="*/ 71 h 11361"/>
                <a:gd name="connsiteX2" fmla="*/ 9502 w 56948"/>
                <a:gd name="connsiteY2" fmla="*/ 4706 h 11361"/>
                <a:gd name="connsiteX3" fmla="*/ 56948 w 56948"/>
                <a:gd name="connsiteY3" fmla="*/ 11361 h 11361"/>
                <a:gd name="connsiteX0" fmla="*/ 0 w 56948"/>
                <a:gd name="connsiteY0" fmla="*/ 9244 h 11299"/>
                <a:gd name="connsiteX1" fmla="*/ 35413 w 56948"/>
                <a:gd name="connsiteY1" fmla="*/ 9 h 11299"/>
                <a:gd name="connsiteX2" fmla="*/ 56948 w 56948"/>
                <a:gd name="connsiteY2" fmla="*/ 11299 h 11299"/>
                <a:gd name="connsiteX0" fmla="*/ 0 w 71151"/>
                <a:gd name="connsiteY0" fmla="*/ 14173 h 14216"/>
                <a:gd name="connsiteX1" fmla="*/ 49616 w 71151"/>
                <a:gd name="connsiteY1" fmla="*/ 6 h 14216"/>
                <a:gd name="connsiteX2" fmla="*/ 71151 w 71151"/>
                <a:gd name="connsiteY2" fmla="*/ 11296 h 14216"/>
                <a:gd name="connsiteX0" fmla="*/ 0 w 71151"/>
                <a:gd name="connsiteY0" fmla="*/ 14173 h 14177"/>
                <a:gd name="connsiteX1" fmla="*/ 49616 w 71151"/>
                <a:gd name="connsiteY1" fmla="*/ 6 h 14177"/>
                <a:gd name="connsiteX2" fmla="*/ 71151 w 71151"/>
                <a:gd name="connsiteY2" fmla="*/ 11296 h 14177"/>
                <a:gd name="connsiteX0" fmla="*/ 0 w 71151"/>
                <a:gd name="connsiteY0" fmla="*/ 3726 h 3746"/>
                <a:gd name="connsiteX1" fmla="*/ 57506 w 71151"/>
                <a:gd name="connsiteY1" fmla="*/ 1477 h 3746"/>
                <a:gd name="connsiteX2" fmla="*/ 71151 w 71151"/>
                <a:gd name="connsiteY2" fmla="*/ 849 h 3746"/>
                <a:gd name="connsiteX0" fmla="*/ 0 w 10111"/>
                <a:gd name="connsiteY0" fmla="*/ 12872 h 12911"/>
                <a:gd name="connsiteX1" fmla="*/ 8193 w 10111"/>
                <a:gd name="connsiteY1" fmla="*/ 3942 h 12911"/>
                <a:gd name="connsiteX2" fmla="*/ 10111 w 10111"/>
                <a:gd name="connsiteY2" fmla="*/ 2265 h 12911"/>
                <a:gd name="connsiteX0" fmla="*/ 0 w 10111"/>
                <a:gd name="connsiteY0" fmla="*/ 12202 h 12280"/>
                <a:gd name="connsiteX1" fmla="*/ 8359 w 10111"/>
                <a:gd name="connsiteY1" fmla="*/ 8757 h 12280"/>
                <a:gd name="connsiteX2" fmla="*/ 10111 w 10111"/>
                <a:gd name="connsiteY2" fmla="*/ 1595 h 12280"/>
                <a:gd name="connsiteX0" fmla="*/ 0 w 10111"/>
                <a:gd name="connsiteY0" fmla="*/ 12779 h 12857"/>
                <a:gd name="connsiteX1" fmla="*/ 8359 w 10111"/>
                <a:gd name="connsiteY1" fmla="*/ 9334 h 12857"/>
                <a:gd name="connsiteX2" fmla="*/ 10111 w 10111"/>
                <a:gd name="connsiteY2" fmla="*/ 2172 h 12857"/>
                <a:gd name="connsiteX0" fmla="*/ 0 w 10111"/>
                <a:gd name="connsiteY0" fmla="*/ 12779 h 13242"/>
                <a:gd name="connsiteX1" fmla="*/ 8359 w 10111"/>
                <a:gd name="connsiteY1" fmla="*/ 9334 h 13242"/>
                <a:gd name="connsiteX2" fmla="*/ 10111 w 10111"/>
                <a:gd name="connsiteY2" fmla="*/ 2172 h 13242"/>
                <a:gd name="connsiteX0" fmla="*/ 0 w 10111"/>
                <a:gd name="connsiteY0" fmla="*/ 12397 h 12522"/>
                <a:gd name="connsiteX1" fmla="*/ 8359 w 10111"/>
                <a:gd name="connsiteY1" fmla="*/ 8952 h 12522"/>
                <a:gd name="connsiteX2" fmla="*/ 10111 w 10111"/>
                <a:gd name="connsiteY2" fmla="*/ 1790 h 12522"/>
                <a:gd name="connsiteX0" fmla="*/ 0 w 12939"/>
                <a:gd name="connsiteY0" fmla="*/ 59403 h 61686"/>
                <a:gd name="connsiteX1" fmla="*/ 8359 w 12939"/>
                <a:gd name="connsiteY1" fmla="*/ 55958 h 61686"/>
                <a:gd name="connsiteX2" fmla="*/ 12939 w 12939"/>
                <a:gd name="connsiteY2" fmla="*/ 525 h 61686"/>
                <a:gd name="connsiteX0" fmla="*/ 0 w 12939"/>
                <a:gd name="connsiteY0" fmla="*/ 58878 h 61161"/>
                <a:gd name="connsiteX1" fmla="*/ 8359 w 12939"/>
                <a:gd name="connsiteY1" fmla="*/ 55433 h 61161"/>
                <a:gd name="connsiteX2" fmla="*/ 12939 w 12939"/>
                <a:gd name="connsiteY2" fmla="*/ 0 h 61161"/>
                <a:gd name="connsiteX0" fmla="*/ 0 w 13771"/>
                <a:gd name="connsiteY0" fmla="*/ 60341 h 62723"/>
                <a:gd name="connsiteX1" fmla="*/ 8359 w 13771"/>
                <a:gd name="connsiteY1" fmla="*/ 56896 h 62723"/>
                <a:gd name="connsiteX2" fmla="*/ 13771 w 13771"/>
                <a:gd name="connsiteY2" fmla="*/ 0 h 62723"/>
                <a:gd name="connsiteX0" fmla="*/ 0 w 13882"/>
                <a:gd name="connsiteY0" fmla="*/ 60707 h 63114"/>
                <a:gd name="connsiteX1" fmla="*/ 8359 w 13882"/>
                <a:gd name="connsiteY1" fmla="*/ 57262 h 63114"/>
                <a:gd name="connsiteX2" fmla="*/ 13882 w 13882"/>
                <a:gd name="connsiteY2" fmla="*/ 0 h 63114"/>
                <a:gd name="connsiteX0" fmla="*/ 0 w 13882"/>
                <a:gd name="connsiteY0" fmla="*/ 60707 h 60814"/>
                <a:gd name="connsiteX1" fmla="*/ 9024 w 13882"/>
                <a:gd name="connsiteY1" fmla="*/ 48120 h 60814"/>
                <a:gd name="connsiteX2" fmla="*/ 13882 w 13882"/>
                <a:gd name="connsiteY2" fmla="*/ 0 h 60814"/>
                <a:gd name="connsiteX0" fmla="*/ 0 w 13882"/>
                <a:gd name="connsiteY0" fmla="*/ 60707 h 60775"/>
                <a:gd name="connsiteX1" fmla="*/ 9024 w 13882"/>
                <a:gd name="connsiteY1" fmla="*/ 48120 h 60775"/>
                <a:gd name="connsiteX2" fmla="*/ 13882 w 13882"/>
                <a:gd name="connsiteY2" fmla="*/ 0 h 60775"/>
                <a:gd name="connsiteX0" fmla="*/ 0 w 13882"/>
                <a:gd name="connsiteY0" fmla="*/ 60707 h 60752"/>
                <a:gd name="connsiteX1" fmla="*/ 9024 w 13882"/>
                <a:gd name="connsiteY1" fmla="*/ 48120 h 60752"/>
                <a:gd name="connsiteX2" fmla="*/ 13882 w 13882"/>
                <a:gd name="connsiteY2" fmla="*/ 0 h 60752"/>
                <a:gd name="connsiteX0" fmla="*/ 0 w 13882"/>
                <a:gd name="connsiteY0" fmla="*/ 60707 h 60815"/>
                <a:gd name="connsiteX1" fmla="*/ 11277 w 13882"/>
                <a:gd name="connsiteY1" fmla="*/ 53897 h 60815"/>
                <a:gd name="connsiteX2" fmla="*/ 13882 w 13882"/>
                <a:gd name="connsiteY2" fmla="*/ 0 h 60815"/>
                <a:gd name="connsiteX0" fmla="*/ 0 w 13882"/>
                <a:gd name="connsiteY0" fmla="*/ 60707 h 60789"/>
                <a:gd name="connsiteX1" fmla="*/ 11277 w 13882"/>
                <a:gd name="connsiteY1" fmla="*/ 53897 h 60789"/>
                <a:gd name="connsiteX2" fmla="*/ 13882 w 13882"/>
                <a:gd name="connsiteY2" fmla="*/ 0 h 60789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3882 w 13882"/>
                <a:gd name="connsiteY2" fmla="*/ 0 h 60834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2504 w 13882"/>
                <a:gd name="connsiteY2" fmla="*/ 40876 h 60834"/>
                <a:gd name="connsiteX3" fmla="*/ 13882 w 13882"/>
                <a:gd name="connsiteY3" fmla="*/ 0 h 60834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707"/>
                <a:gd name="connsiteX1" fmla="*/ 8749 w 13882"/>
                <a:gd name="connsiteY1" fmla="*/ 56955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13882"/>
                <a:gd name="connsiteY0" fmla="*/ 60707 h 60707"/>
                <a:gd name="connsiteX1" fmla="*/ 9189 w 13882"/>
                <a:gd name="connsiteY1" fmla="*/ 55936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5645"/>
                <a:gd name="connsiteX1" fmla="*/ 9189 w 31309"/>
                <a:gd name="connsiteY1" fmla="*/ 51879 h 95645"/>
                <a:gd name="connsiteX2" fmla="*/ 19795 w 31309"/>
                <a:gd name="connsiteY2" fmla="*/ 95640 h 95645"/>
                <a:gd name="connsiteX3" fmla="*/ 31309 w 31309"/>
                <a:gd name="connsiteY3" fmla="*/ 0 h 95645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08"/>
                <a:gd name="connsiteX1" fmla="*/ 7381 w 29775"/>
                <a:gd name="connsiteY1" fmla="*/ 66077 h 98308"/>
                <a:gd name="connsiteX2" fmla="*/ 18261 w 29775"/>
                <a:gd name="connsiteY2" fmla="*/ 95640 h 98308"/>
                <a:gd name="connsiteX3" fmla="*/ 29775 w 29775"/>
                <a:gd name="connsiteY3" fmla="*/ 0 h 98308"/>
                <a:gd name="connsiteX0" fmla="*/ 0 w 29775"/>
                <a:gd name="connsiteY0" fmla="*/ 196 h 101620"/>
                <a:gd name="connsiteX1" fmla="*/ 7381 w 29775"/>
                <a:gd name="connsiteY1" fmla="*/ 66077 h 101620"/>
                <a:gd name="connsiteX2" fmla="*/ 18261 w 29775"/>
                <a:gd name="connsiteY2" fmla="*/ 95640 h 101620"/>
                <a:gd name="connsiteX3" fmla="*/ 29775 w 29775"/>
                <a:gd name="connsiteY3" fmla="*/ 0 h 101620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98474"/>
                <a:gd name="connsiteX1" fmla="*/ 6614 w 29775"/>
                <a:gd name="connsiteY1" fmla="*/ 69458 h 98474"/>
                <a:gd name="connsiteX2" fmla="*/ 18261 w 29775"/>
                <a:gd name="connsiteY2" fmla="*/ 95640 h 98474"/>
                <a:gd name="connsiteX3" fmla="*/ 29775 w 29775"/>
                <a:gd name="connsiteY3" fmla="*/ 0 h 98474"/>
                <a:gd name="connsiteX0" fmla="*/ 0 w 29775"/>
                <a:gd name="connsiteY0" fmla="*/ 196 h 98086"/>
                <a:gd name="connsiteX1" fmla="*/ 6998 w 29775"/>
                <a:gd name="connsiteY1" fmla="*/ 66416 h 98086"/>
                <a:gd name="connsiteX2" fmla="*/ 18261 w 29775"/>
                <a:gd name="connsiteY2" fmla="*/ 95640 h 98086"/>
                <a:gd name="connsiteX3" fmla="*/ 29775 w 29775"/>
                <a:gd name="connsiteY3" fmla="*/ 0 h 98086"/>
                <a:gd name="connsiteX0" fmla="*/ 0 w 29775"/>
                <a:gd name="connsiteY0" fmla="*/ 196 h 97933"/>
                <a:gd name="connsiteX1" fmla="*/ 6998 w 29775"/>
                <a:gd name="connsiteY1" fmla="*/ 66416 h 97933"/>
                <a:gd name="connsiteX2" fmla="*/ 18261 w 29775"/>
                <a:gd name="connsiteY2" fmla="*/ 95640 h 97933"/>
                <a:gd name="connsiteX3" fmla="*/ 29775 w 29775"/>
                <a:gd name="connsiteY3" fmla="*/ 0 h 97933"/>
                <a:gd name="connsiteX0" fmla="*/ 0 w 29775"/>
                <a:gd name="connsiteY0" fmla="*/ 196 h 97896"/>
                <a:gd name="connsiteX1" fmla="*/ 7327 w 29775"/>
                <a:gd name="connsiteY1" fmla="*/ 66078 h 97896"/>
                <a:gd name="connsiteX2" fmla="*/ 18261 w 29775"/>
                <a:gd name="connsiteY2" fmla="*/ 95640 h 97896"/>
                <a:gd name="connsiteX3" fmla="*/ 29775 w 29775"/>
                <a:gd name="connsiteY3" fmla="*/ 0 h 97896"/>
                <a:gd name="connsiteX0" fmla="*/ 0 w 29775"/>
                <a:gd name="connsiteY0" fmla="*/ 196 h 95640"/>
                <a:gd name="connsiteX1" fmla="*/ 18261 w 29775"/>
                <a:gd name="connsiteY1" fmla="*/ 95640 h 95640"/>
                <a:gd name="connsiteX2" fmla="*/ 29775 w 29775"/>
                <a:gd name="connsiteY2" fmla="*/ 0 h 95640"/>
                <a:gd name="connsiteX0" fmla="*/ 0 w 11514"/>
                <a:gd name="connsiteY0" fmla="*/ 95640 h 95640"/>
                <a:gd name="connsiteX1" fmla="*/ 11514 w 11514"/>
                <a:gd name="connsiteY1" fmla="*/ 0 h 95640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35099"/>
                <a:gd name="connsiteY0" fmla="*/ 354 h 22501"/>
                <a:gd name="connsiteX1" fmla="*/ 35099 w 35099"/>
                <a:gd name="connsiteY1" fmla="*/ 1113 h 22501"/>
                <a:gd name="connsiteX0" fmla="*/ 0 w 35099"/>
                <a:gd name="connsiteY0" fmla="*/ 0 h 33188"/>
                <a:gd name="connsiteX1" fmla="*/ 35099 w 35099"/>
                <a:gd name="connsiteY1" fmla="*/ 759 h 33188"/>
                <a:gd name="connsiteX0" fmla="*/ 0 w 35099"/>
                <a:gd name="connsiteY0" fmla="*/ 66115 h 78034"/>
                <a:gd name="connsiteX1" fmla="*/ 35099 w 35099"/>
                <a:gd name="connsiteY1" fmla="*/ 0 h 78034"/>
                <a:gd name="connsiteX0" fmla="*/ 0 w 35099"/>
                <a:gd name="connsiteY0" fmla="*/ 66115 h 66115"/>
                <a:gd name="connsiteX1" fmla="*/ 35099 w 35099"/>
                <a:gd name="connsiteY1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7010 w 35099"/>
                <a:gd name="connsiteY1" fmla="*/ 9050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9897"/>
                <a:gd name="connsiteX1" fmla="*/ 10705 w 35099"/>
                <a:gd name="connsiteY1" fmla="*/ 7983 h 69897"/>
                <a:gd name="connsiteX2" fmla="*/ 25183 w 35099"/>
                <a:gd name="connsiteY2" fmla="*/ 69877 h 69897"/>
                <a:gd name="connsiteX3" fmla="*/ 35099 w 35099"/>
                <a:gd name="connsiteY3" fmla="*/ 0 h 69897"/>
                <a:gd name="connsiteX0" fmla="*/ 0 w 35099"/>
                <a:gd name="connsiteY0" fmla="*/ 66115 h 69896"/>
                <a:gd name="connsiteX1" fmla="*/ 11873 w 35099"/>
                <a:gd name="connsiteY1" fmla="*/ 7627 h 69896"/>
                <a:gd name="connsiteX2" fmla="*/ 25183 w 35099"/>
                <a:gd name="connsiteY2" fmla="*/ 69877 h 69896"/>
                <a:gd name="connsiteX3" fmla="*/ 35099 w 35099"/>
                <a:gd name="connsiteY3" fmla="*/ 0 h 69896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644"/>
                <a:gd name="connsiteY0" fmla="*/ 66471 h 70253"/>
                <a:gd name="connsiteX1" fmla="*/ 11873 w 35644"/>
                <a:gd name="connsiteY1" fmla="*/ 7983 h 70253"/>
                <a:gd name="connsiteX2" fmla="*/ 25183 w 35644"/>
                <a:gd name="connsiteY2" fmla="*/ 70233 h 70253"/>
                <a:gd name="connsiteX3" fmla="*/ 35644 w 35644"/>
                <a:gd name="connsiteY3" fmla="*/ 0 h 7025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339 w 35800"/>
                <a:gd name="connsiteY2" fmla="*/ 70233 h 77854"/>
                <a:gd name="connsiteX3" fmla="*/ 35800 w 35800"/>
                <a:gd name="connsiteY3" fmla="*/ 0 h 77854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183 w 35800"/>
                <a:gd name="connsiteY2" fmla="*/ 77703 h 77854"/>
                <a:gd name="connsiteX3" fmla="*/ 35800 w 35800"/>
                <a:gd name="connsiteY3" fmla="*/ 0 h 77854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5183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4327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7854 h 77854"/>
                <a:gd name="connsiteX1" fmla="*/ 7202 w 35800"/>
                <a:gd name="connsiteY1" fmla="*/ 513 h 77854"/>
                <a:gd name="connsiteX2" fmla="*/ 24327 w 35800"/>
                <a:gd name="connsiteY2" fmla="*/ 77703 h 77854"/>
                <a:gd name="connsiteX3" fmla="*/ 35800 w 35800"/>
                <a:gd name="connsiteY3" fmla="*/ 0 h 77854"/>
                <a:gd name="connsiteX0" fmla="*/ 0 w 39225"/>
                <a:gd name="connsiteY0" fmla="*/ 77498 h 77703"/>
                <a:gd name="connsiteX1" fmla="*/ 10627 w 39225"/>
                <a:gd name="connsiteY1" fmla="*/ 513 h 77703"/>
                <a:gd name="connsiteX2" fmla="*/ 27752 w 39225"/>
                <a:gd name="connsiteY2" fmla="*/ 77703 h 77703"/>
                <a:gd name="connsiteX3" fmla="*/ 39225 w 39225"/>
                <a:gd name="connsiteY3" fmla="*/ 0 h 77703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752 w 45581"/>
                <a:gd name="connsiteY0" fmla="*/ 77142 h 82687"/>
                <a:gd name="connsiteX1" fmla="*/ 793 w 45581"/>
                <a:gd name="connsiteY1" fmla="*/ 76991 h 82687"/>
                <a:gd name="connsiteX2" fmla="*/ 11379 w 45581"/>
                <a:gd name="connsiteY2" fmla="*/ 157 h 82687"/>
                <a:gd name="connsiteX3" fmla="*/ 28504 w 45581"/>
                <a:gd name="connsiteY3" fmla="*/ 77347 h 82687"/>
                <a:gd name="connsiteX4" fmla="*/ 45581 w 45581"/>
                <a:gd name="connsiteY4" fmla="*/ 0 h 82687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19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375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902"/>
                <a:gd name="connsiteX1" fmla="*/ 11172 w 45296"/>
                <a:gd name="connsiteY1" fmla="*/ 0 h 77902"/>
                <a:gd name="connsiteX2" fmla="*/ 27986 w 45296"/>
                <a:gd name="connsiteY2" fmla="*/ 77902 h 77902"/>
                <a:gd name="connsiteX3" fmla="*/ 45296 w 45296"/>
                <a:gd name="connsiteY3" fmla="*/ 199 h 77902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6835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7191 h 77697"/>
                <a:gd name="connsiteX3" fmla="*/ 45296 w 45296"/>
                <a:gd name="connsiteY3" fmla="*/ 199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147357 h 147357"/>
                <a:gd name="connsiteX1" fmla="*/ 11172 w 33776"/>
                <a:gd name="connsiteY1" fmla="*/ 69660 h 147357"/>
                <a:gd name="connsiteX2" fmla="*/ 22303 w 33776"/>
                <a:gd name="connsiteY2" fmla="*/ 261 h 147357"/>
                <a:gd name="connsiteX3" fmla="*/ 33776 w 33776"/>
                <a:gd name="connsiteY3" fmla="*/ 95293 h 147357"/>
                <a:gd name="connsiteX0" fmla="*/ 0 w 33776"/>
                <a:gd name="connsiteY0" fmla="*/ 147097 h 147097"/>
                <a:gd name="connsiteX1" fmla="*/ 11172 w 33776"/>
                <a:gd name="connsiteY1" fmla="*/ 69400 h 147097"/>
                <a:gd name="connsiteX2" fmla="*/ 22303 w 33776"/>
                <a:gd name="connsiteY2" fmla="*/ 1 h 147097"/>
                <a:gd name="connsiteX3" fmla="*/ 33776 w 33776"/>
                <a:gd name="connsiteY3" fmla="*/ 95033 h 147097"/>
                <a:gd name="connsiteX0" fmla="*/ 0 w 33776"/>
                <a:gd name="connsiteY0" fmla="*/ 146635 h 146635"/>
                <a:gd name="connsiteX1" fmla="*/ 11172 w 33776"/>
                <a:gd name="connsiteY1" fmla="*/ 68938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2573 w 33776"/>
                <a:gd name="connsiteY1" fmla="*/ 92984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3184 h 120277"/>
                <a:gd name="connsiteX0" fmla="*/ 0 w 33854"/>
                <a:gd name="connsiteY0" fmla="*/ 119352 h 119352"/>
                <a:gd name="connsiteX1" fmla="*/ 11406 w 33854"/>
                <a:gd name="connsiteY1" fmla="*/ 92984 h 119352"/>
                <a:gd name="connsiteX2" fmla="*/ 22383 w 33854"/>
                <a:gd name="connsiteY2" fmla="*/ 1 h 119352"/>
                <a:gd name="connsiteX3" fmla="*/ 33854 w 33854"/>
                <a:gd name="connsiteY3" fmla="*/ 92259 h 119352"/>
                <a:gd name="connsiteX0" fmla="*/ 0 w 33854"/>
                <a:gd name="connsiteY0" fmla="*/ 117965 h 117965"/>
                <a:gd name="connsiteX1" fmla="*/ 11406 w 33854"/>
                <a:gd name="connsiteY1" fmla="*/ 91597 h 117965"/>
                <a:gd name="connsiteX2" fmla="*/ 22538 w 33854"/>
                <a:gd name="connsiteY2" fmla="*/ 1 h 117965"/>
                <a:gd name="connsiteX3" fmla="*/ 33854 w 33854"/>
                <a:gd name="connsiteY3" fmla="*/ 90872 h 117965"/>
                <a:gd name="connsiteX0" fmla="*/ 0 w 33854"/>
                <a:gd name="connsiteY0" fmla="*/ 120739 h 120739"/>
                <a:gd name="connsiteX1" fmla="*/ 11406 w 33854"/>
                <a:gd name="connsiteY1" fmla="*/ 94371 h 120739"/>
                <a:gd name="connsiteX2" fmla="*/ 22615 w 33854"/>
                <a:gd name="connsiteY2" fmla="*/ 0 h 120739"/>
                <a:gd name="connsiteX3" fmla="*/ 33854 w 33854"/>
                <a:gd name="connsiteY3" fmla="*/ 93646 h 120739"/>
                <a:gd name="connsiteX0" fmla="*/ 0 w 33854"/>
                <a:gd name="connsiteY0" fmla="*/ 123051 h 123051"/>
                <a:gd name="connsiteX1" fmla="*/ 11406 w 33854"/>
                <a:gd name="connsiteY1" fmla="*/ 96683 h 123051"/>
                <a:gd name="connsiteX2" fmla="*/ 22615 w 33854"/>
                <a:gd name="connsiteY2" fmla="*/ 0 h 123051"/>
                <a:gd name="connsiteX3" fmla="*/ 33854 w 33854"/>
                <a:gd name="connsiteY3" fmla="*/ 95958 h 123051"/>
                <a:gd name="connsiteX0" fmla="*/ 0 w 33854"/>
                <a:gd name="connsiteY0" fmla="*/ 123513 h 123513"/>
                <a:gd name="connsiteX1" fmla="*/ 11406 w 33854"/>
                <a:gd name="connsiteY1" fmla="*/ 97145 h 123513"/>
                <a:gd name="connsiteX2" fmla="*/ 22460 w 33854"/>
                <a:gd name="connsiteY2" fmla="*/ 0 h 123513"/>
                <a:gd name="connsiteX3" fmla="*/ 33854 w 33854"/>
                <a:gd name="connsiteY3" fmla="*/ 96420 h 123513"/>
                <a:gd name="connsiteX0" fmla="*/ 0 w 33854"/>
                <a:gd name="connsiteY0" fmla="*/ 123516 h 123516"/>
                <a:gd name="connsiteX1" fmla="*/ 11406 w 33854"/>
                <a:gd name="connsiteY1" fmla="*/ 97148 h 123516"/>
                <a:gd name="connsiteX2" fmla="*/ 22460 w 33854"/>
                <a:gd name="connsiteY2" fmla="*/ 3 h 123516"/>
                <a:gd name="connsiteX3" fmla="*/ 33854 w 33854"/>
                <a:gd name="connsiteY3" fmla="*/ 96423 h 123516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22448"/>
                <a:gd name="connsiteY0" fmla="*/ 97146 h 97146"/>
                <a:gd name="connsiteX1" fmla="*/ 11054 w 22448"/>
                <a:gd name="connsiteY1" fmla="*/ 1 h 97146"/>
                <a:gd name="connsiteX2" fmla="*/ 22448 w 22448"/>
                <a:gd name="connsiteY2" fmla="*/ 96421 h 97146"/>
                <a:gd name="connsiteX0" fmla="*/ 0 w 11394"/>
                <a:gd name="connsiteY0" fmla="*/ 1 h 96421"/>
                <a:gd name="connsiteX1" fmla="*/ 11394 w 11394"/>
                <a:gd name="connsiteY1" fmla="*/ 96421 h 96421"/>
                <a:gd name="connsiteX0" fmla="*/ 0 w 16727"/>
                <a:gd name="connsiteY0" fmla="*/ 1 h 90872"/>
                <a:gd name="connsiteX1" fmla="*/ 16727 w 16727"/>
                <a:gd name="connsiteY1" fmla="*/ 90872 h 90872"/>
                <a:gd name="connsiteX0" fmla="*/ 0 w 5442"/>
                <a:gd name="connsiteY0" fmla="*/ 1 h 97808"/>
                <a:gd name="connsiteX1" fmla="*/ 5442 w 5442"/>
                <a:gd name="connsiteY1" fmla="*/ 97808 h 97808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284"/>
                <a:gd name="connsiteY0" fmla="*/ 0 h 10473"/>
                <a:gd name="connsiteX1" fmla="*/ 10284 w 10284"/>
                <a:gd name="connsiteY1" fmla="*/ 10473 h 10473"/>
                <a:gd name="connsiteX0" fmla="*/ 0 w 20263"/>
                <a:gd name="connsiteY0" fmla="*/ 0 h 10237"/>
                <a:gd name="connsiteX1" fmla="*/ 20263 w 20263"/>
                <a:gd name="connsiteY1" fmla="*/ 10237 h 10237"/>
                <a:gd name="connsiteX0" fmla="*/ 0 w 20850"/>
                <a:gd name="connsiteY0" fmla="*/ 0 h 6880"/>
                <a:gd name="connsiteX1" fmla="*/ 20850 w 20850"/>
                <a:gd name="connsiteY1" fmla="*/ 6880 h 6880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19214 w 41179"/>
                <a:gd name="connsiteY1" fmla="*/ 3548 h 11195"/>
                <a:gd name="connsiteX2" fmla="*/ 41179 w 41179"/>
                <a:gd name="connsiteY2" fmla="*/ 11195 h 11195"/>
                <a:gd name="connsiteX0" fmla="*/ 0 w 41179"/>
                <a:gd name="connsiteY0" fmla="*/ 8344 h 19539"/>
                <a:gd name="connsiteX1" fmla="*/ 29982 w 41179"/>
                <a:gd name="connsiteY1" fmla="*/ 216 h 19539"/>
                <a:gd name="connsiteX2" fmla="*/ 41179 w 41179"/>
                <a:gd name="connsiteY2" fmla="*/ 19539 h 19539"/>
                <a:gd name="connsiteX0" fmla="*/ 0 w 41179"/>
                <a:gd name="connsiteY0" fmla="*/ 8425 h 19620"/>
                <a:gd name="connsiteX1" fmla="*/ 29982 w 41179"/>
                <a:gd name="connsiteY1" fmla="*/ 297 h 19620"/>
                <a:gd name="connsiteX2" fmla="*/ 41179 w 41179"/>
                <a:gd name="connsiteY2" fmla="*/ 19620 h 19620"/>
                <a:gd name="connsiteX0" fmla="*/ 0 w 41179"/>
                <a:gd name="connsiteY0" fmla="*/ 8158 h 19353"/>
                <a:gd name="connsiteX1" fmla="*/ 29982 w 41179"/>
                <a:gd name="connsiteY1" fmla="*/ 30 h 19353"/>
                <a:gd name="connsiteX2" fmla="*/ 41179 w 41179"/>
                <a:gd name="connsiteY2" fmla="*/ 19353 h 19353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20838"/>
                <a:gd name="connsiteY0" fmla="*/ 6572 h 19422"/>
                <a:gd name="connsiteX1" fmla="*/ 9641 w 20838"/>
                <a:gd name="connsiteY1" fmla="*/ 99 h 19422"/>
                <a:gd name="connsiteX2" fmla="*/ 20838 w 20838"/>
                <a:gd name="connsiteY2" fmla="*/ 19422 h 19422"/>
                <a:gd name="connsiteX0" fmla="*/ 0 w 20838"/>
                <a:gd name="connsiteY0" fmla="*/ 7171 h 20021"/>
                <a:gd name="connsiteX1" fmla="*/ 9641 w 20838"/>
                <a:gd name="connsiteY1" fmla="*/ 698 h 20021"/>
                <a:gd name="connsiteX2" fmla="*/ 20838 w 20838"/>
                <a:gd name="connsiteY2" fmla="*/ 20021 h 20021"/>
                <a:gd name="connsiteX0" fmla="*/ 0 w 20697"/>
                <a:gd name="connsiteY0" fmla="*/ 7096 h 20038"/>
                <a:gd name="connsiteX1" fmla="*/ 9500 w 20697"/>
                <a:gd name="connsiteY1" fmla="*/ 715 h 20038"/>
                <a:gd name="connsiteX2" fmla="*/ 20697 w 20697"/>
                <a:gd name="connsiteY2" fmla="*/ 20038 h 20038"/>
                <a:gd name="connsiteX0" fmla="*/ 0 w 20697"/>
                <a:gd name="connsiteY0" fmla="*/ 6383 h 19325"/>
                <a:gd name="connsiteX1" fmla="*/ 9500 w 20697"/>
                <a:gd name="connsiteY1" fmla="*/ 2 h 19325"/>
                <a:gd name="connsiteX2" fmla="*/ 20697 w 20697"/>
                <a:gd name="connsiteY2" fmla="*/ 19325 h 19325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7 h 21809"/>
                <a:gd name="connsiteX1" fmla="*/ 10063 w 20697"/>
                <a:gd name="connsiteY1" fmla="*/ 4 h 21809"/>
                <a:gd name="connsiteX2" fmla="*/ 20697 w 20697"/>
                <a:gd name="connsiteY2" fmla="*/ 21809 h 21809"/>
                <a:gd name="connsiteX0" fmla="*/ 0 w 20697"/>
                <a:gd name="connsiteY0" fmla="*/ 8958 h 21900"/>
                <a:gd name="connsiteX1" fmla="*/ 10204 w 20697"/>
                <a:gd name="connsiteY1" fmla="*/ 3 h 21900"/>
                <a:gd name="connsiteX2" fmla="*/ 20697 w 20697"/>
                <a:gd name="connsiteY2" fmla="*/ 21900 h 21900"/>
                <a:gd name="connsiteX0" fmla="*/ 0 w 20697"/>
                <a:gd name="connsiteY0" fmla="*/ 8957 h 21899"/>
                <a:gd name="connsiteX1" fmla="*/ 10204 w 20697"/>
                <a:gd name="connsiteY1" fmla="*/ 2 h 21899"/>
                <a:gd name="connsiteX2" fmla="*/ 20697 w 20697"/>
                <a:gd name="connsiteY2" fmla="*/ 21899 h 21899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19289"/>
                <a:gd name="connsiteY0" fmla="*/ 3067 h 26950"/>
                <a:gd name="connsiteX1" fmla="*/ 8796 w 19289"/>
                <a:gd name="connsiteY1" fmla="*/ 5053 h 26950"/>
                <a:gd name="connsiteX2" fmla="*/ 19289 w 19289"/>
                <a:gd name="connsiteY2" fmla="*/ 26950 h 26950"/>
                <a:gd name="connsiteX0" fmla="*/ 0 w 19289"/>
                <a:gd name="connsiteY0" fmla="*/ 414 h 24297"/>
                <a:gd name="connsiteX1" fmla="*/ 8796 w 19289"/>
                <a:gd name="connsiteY1" fmla="*/ 2400 h 24297"/>
                <a:gd name="connsiteX2" fmla="*/ 19289 w 19289"/>
                <a:gd name="connsiteY2" fmla="*/ 24297 h 24297"/>
                <a:gd name="connsiteX0" fmla="*/ 0 w 19289"/>
                <a:gd name="connsiteY0" fmla="*/ 0 h 23883"/>
                <a:gd name="connsiteX1" fmla="*/ 19289 w 19289"/>
                <a:gd name="connsiteY1" fmla="*/ 23883 h 23883"/>
                <a:gd name="connsiteX0" fmla="*/ 0 w 20204"/>
                <a:gd name="connsiteY0" fmla="*/ 0 h 24435"/>
                <a:gd name="connsiteX1" fmla="*/ 20204 w 20204"/>
                <a:gd name="connsiteY1" fmla="*/ 24435 h 24435"/>
                <a:gd name="connsiteX0" fmla="*/ 0 w 20204"/>
                <a:gd name="connsiteY0" fmla="*/ 0 h 24435"/>
                <a:gd name="connsiteX1" fmla="*/ 20204 w 20204"/>
                <a:gd name="connsiteY1" fmla="*/ 24435 h 24435"/>
                <a:gd name="connsiteX0" fmla="*/ 0 w 20204"/>
                <a:gd name="connsiteY0" fmla="*/ 0 h 24435"/>
                <a:gd name="connsiteX1" fmla="*/ 20204 w 20204"/>
                <a:gd name="connsiteY1" fmla="*/ 24435 h 24435"/>
                <a:gd name="connsiteX0" fmla="*/ 0 w 20204"/>
                <a:gd name="connsiteY0" fmla="*/ 0 h 24435"/>
                <a:gd name="connsiteX1" fmla="*/ 20204 w 20204"/>
                <a:gd name="connsiteY1" fmla="*/ 24435 h 24435"/>
                <a:gd name="connsiteX0" fmla="*/ 0 w 20204"/>
                <a:gd name="connsiteY0" fmla="*/ 0 h 24435"/>
                <a:gd name="connsiteX1" fmla="*/ 20204 w 20204"/>
                <a:gd name="connsiteY1" fmla="*/ 24435 h 24435"/>
                <a:gd name="connsiteX0" fmla="*/ 0 w 20415"/>
                <a:gd name="connsiteY0" fmla="*/ 0 h 24343"/>
                <a:gd name="connsiteX1" fmla="*/ 20415 w 20415"/>
                <a:gd name="connsiteY1" fmla="*/ 24343 h 24343"/>
                <a:gd name="connsiteX0" fmla="*/ 0 w 20485"/>
                <a:gd name="connsiteY0" fmla="*/ 0 h 24527"/>
                <a:gd name="connsiteX1" fmla="*/ 20485 w 20485"/>
                <a:gd name="connsiteY1" fmla="*/ 24527 h 24527"/>
                <a:gd name="connsiteX0" fmla="*/ 0 w 20485"/>
                <a:gd name="connsiteY0" fmla="*/ 0 h 24527"/>
                <a:gd name="connsiteX1" fmla="*/ 20485 w 20485"/>
                <a:gd name="connsiteY1" fmla="*/ 24527 h 24527"/>
                <a:gd name="connsiteX0" fmla="*/ 0 w 20346"/>
                <a:gd name="connsiteY0" fmla="*/ 0 h 18551"/>
                <a:gd name="connsiteX1" fmla="*/ 20346 w 20346"/>
                <a:gd name="connsiteY1" fmla="*/ 18551 h 18551"/>
                <a:gd name="connsiteX0" fmla="*/ 0 w 20346"/>
                <a:gd name="connsiteY0" fmla="*/ 0 h 18551"/>
                <a:gd name="connsiteX1" fmla="*/ 20346 w 20346"/>
                <a:gd name="connsiteY1" fmla="*/ 18551 h 18551"/>
                <a:gd name="connsiteX0" fmla="*/ 0 w 20346"/>
                <a:gd name="connsiteY0" fmla="*/ 0 h 18551"/>
                <a:gd name="connsiteX1" fmla="*/ 20346 w 20346"/>
                <a:gd name="connsiteY1" fmla="*/ 18551 h 18551"/>
                <a:gd name="connsiteX0" fmla="*/ 0 w 20346"/>
                <a:gd name="connsiteY0" fmla="*/ 0 h 18551"/>
                <a:gd name="connsiteX1" fmla="*/ 20346 w 20346"/>
                <a:gd name="connsiteY1" fmla="*/ 18551 h 1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46" h="18551">
                  <a:moveTo>
                    <a:pt x="0" y="0"/>
                  </a:moveTo>
                  <a:cubicBezTo>
                    <a:pt x="8451" y="-37"/>
                    <a:pt x="15964" y="8291"/>
                    <a:pt x="20346" y="18551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217" y="5816252"/>
            <a:ext cx="3874520" cy="3594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4061" y="6245062"/>
            <a:ext cx="6613139" cy="396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380" y="5372785"/>
            <a:ext cx="3117902" cy="2834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1" name="Group 40"/>
          <p:cNvGrpSpPr/>
          <p:nvPr/>
        </p:nvGrpSpPr>
        <p:grpSpPr>
          <a:xfrm flipV="1">
            <a:off x="888390" y="750304"/>
            <a:ext cx="7366262" cy="3529422"/>
            <a:chOff x="888390" y="750304"/>
            <a:chExt cx="7366262" cy="3529422"/>
          </a:xfrm>
        </p:grpSpPr>
        <p:sp>
          <p:nvSpPr>
            <p:cNvPr id="42" name="Freeform 52"/>
            <p:cNvSpPr>
              <a:spLocks/>
            </p:cNvSpPr>
            <p:nvPr/>
          </p:nvSpPr>
          <p:spPr bwMode="auto">
            <a:xfrm flipH="1" flipV="1">
              <a:off x="888390" y="750304"/>
              <a:ext cx="3683485" cy="2983505"/>
            </a:xfrm>
            <a:custGeom>
              <a:avLst/>
              <a:gdLst>
                <a:gd name="T0" fmla="*/ 0 w 1160"/>
                <a:gd name="T1" fmla="*/ 0 h 714"/>
                <a:gd name="T2" fmla="*/ 129 w 1160"/>
                <a:gd name="T3" fmla="*/ 194 h 714"/>
                <a:gd name="T4" fmla="*/ 240 w 1160"/>
                <a:gd name="T5" fmla="*/ 333 h 714"/>
                <a:gd name="T6" fmla="*/ 370 w 1160"/>
                <a:gd name="T7" fmla="*/ 454 h 714"/>
                <a:gd name="T8" fmla="*/ 714 w 1160"/>
                <a:gd name="T9" fmla="*/ 593 h 714"/>
                <a:gd name="T10" fmla="*/ 1160 w 1160"/>
                <a:gd name="T11" fmla="*/ 714 h 714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2069 w 10000"/>
                <a:gd name="connsiteY2" fmla="*/ 4664 h 10000"/>
                <a:gd name="connsiteX3" fmla="*/ 3190 w 10000"/>
                <a:gd name="connsiteY3" fmla="*/ 6359 h 10000"/>
                <a:gd name="connsiteX4" fmla="*/ 10000 w 10000"/>
                <a:gd name="connsiteY4" fmla="*/ 10000 h 10000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3190 w 10000"/>
                <a:gd name="connsiteY2" fmla="*/ 6359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1399 w 52035"/>
                <a:gd name="connsiteY0" fmla="*/ 0 h 13014"/>
                <a:gd name="connsiteX1" fmla="*/ 4589 w 52035"/>
                <a:gd name="connsiteY1" fmla="*/ 6359 h 13014"/>
                <a:gd name="connsiteX2" fmla="*/ 52035 w 52035"/>
                <a:gd name="connsiteY2" fmla="*/ 13014 h 13014"/>
                <a:gd name="connsiteX0" fmla="*/ 0 w 50636"/>
                <a:gd name="connsiteY0" fmla="*/ 0 h 13014"/>
                <a:gd name="connsiteX1" fmla="*/ 29101 w 50636"/>
                <a:gd name="connsiteY1" fmla="*/ 1724 h 13014"/>
                <a:gd name="connsiteX2" fmla="*/ 3190 w 50636"/>
                <a:gd name="connsiteY2" fmla="*/ 6359 h 13014"/>
                <a:gd name="connsiteX3" fmla="*/ 50636 w 50636"/>
                <a:gd name="connsiteY3" fmla="*/ 13014 h 13014"/>
                <a:gd name="connsiteX0" fmla="*/ 0 w 56948"/>
                <a:gd name="connsiteY0" fmla="*/ 9306 h 11361"/>
                <a:gd name="connsiteX1" fmla="*/ 35413 w 56948"/>
                <a:gd name="connsiteY1" fmla="*/ 71 h 11361"/>
                <a:gd name="connsiteX2" fmla="*/ 9502 w 56948"/>
                <a:gd name="connsiteY2" fmla="*/ 4706 h 11361"/>
                <a:gd name="connsiteX3" fmla="*/ 56948 w 56948"/>
                <a:gd name="connsiteY3" fmla="*/ 11361 h 11361"/>
                <a:gd name="connsiteX0" fmla="*/ 0 w 56948"/>
                <a:gd name="connsiteY0" fmla="*/ 9244 h 11299"/>
                <a:gd name="connsiteX1" fmla="*/ 35413 w 56948"/>
                <a:gd name="connsiteY1" fmla="*/ 9 h 11299"/>
                <a:gd name="connsiteX2" fmla="*/ 56948 w 56948"/>
                <a:gd name="connsiteY2" fmla="*/ 11299 h 11299"/>
                <a:gd name="connsiteX0" fmla="*/ 0 w 71151"/>
                <a:gd name="connsiteY0" fmla="*/ 14173 h 14216"/>
                <a:gd name="connsiteX1" fmla="*/ 49616 w 71151"/>
                <a:gd name="connsiteY1" fmla="*/ 6 h 14216"/>
                <a:gd name="connsiteX2" fmla="*/ 71151 w 71151"/>
                <a:gd name="connsiteY2" fmla="*/ 11296 h 14216"/>
                <a:gd name="connsiteX0" fmla="*/ 0 w 71151"/>
                <a:gd name="connsiteY0" fmla="*/ 14173 h 14177"/>
                <a:gd name="connsiteX1" fmla="*/ 49616 w 71151"/>
                <a:gd name="connsiteY1" fmla="*/ 6 h 14177"/>
                <a:gd name="connsiteX2" fmla="*/ 71151 w 71151"/>
                <a:gd name="connsiteY2" fmla="*/ 11296 h 14177"/>
                <a:gd name="connsiteX0" fmla="*/ 0 w 71151"/>
                <a:gd name="connsiteY0" fmla="*/ 3726 h 3746"/>
                <a:gd name="connsiteX1" fmla="*/ 57506 w 71151"/>
                <a:gd name="connsiteY1" fmla="*/ 1477 h 3746"/>
                <a:gd name="connsiteX2" fmla="*/ 71151 w 71151"/>
                <a:gd name="connsiteY2" fmla="*/ 849 h 3746"/>
                <a:gd name="connsiteX0" fmla="*/ 0 w 10111"/>
                <a:gd name="connsiteY0" fmla="*/ 12872 h 12911"/>
                <a:gd name="connsiteX1" fmla="*/ 8193 w 10111"/>
                <a:gd name="connsiteY1" fmla="*/ 3942 h 12911"/>
                <a:gd name="connsiteX2" fmla="*/ 10111 w 10111"/>
                <a:gd name="connsiteY2" fmla="*/ 2265 h 12911"/>
                <a:gd name="connsiteX0" fmla="*/ 0 w 10111"/>
                <a:gd name="connsiteY0" fmla="*/ 12202 h 12280"/>
                <a:gd name="connsiteX1" fmla="*/ 8359 w 10111"/>
                <a:gd name="connsiteY1" fmla="*/ 8757 h 12280"/>
                <a:gd name="connsiteX2" fmla="*/ 10111 w 10111"/>
                <a:gd name="connsiteY2" fmla="*/ 1595 h 12280"/>
                <a:gd name="connsiteX0" fmla="*/ 0 w 10111"/>
                <a:gd name="connsiteY0" fmla="*/ 12779 h 12857"/>
                <a:gd name="connsiteX1" fmla="*/ 8359 w 10111"/>
                <a:gd name="connsiteY1" fmla="*/ 9334 h 12857"/>
                <a:gd name="connsiteX2" fmla="*/ 10111 w 10111"/>
                <a:gd name="connsiteY2" fmla="*/ 2172 h 12857"/>
                <a:gd name="connsiteX0" fmla="*/ 0 w 10111"/>
                <a:gd name="connsiteY0" fmla="*/ 12779 h 13242"/>
                <a:gd name="connsiteX1" fmla="*/ 8359 w 10111"/>
                <a:gd name="connsiteY1" fmla="*/ 9334 h 13242"/>
                <a:gd name="connsiteX2" fmla="*/ 10111 w 10111"/>
                <a:gd name="connsiteY2" fmla="*/ 2172 h 13242"/>
                <a:gd name="connsiteX0" fmla="*/ 0 w 10111"/>
                <a:gd name="connsiteY0" fmla="*/ 12397 h 12522"/>
                <a:gd name="connsiteX1" fmla="*/ 8359 w 10111"/>
                <a:gd name="connsiteY1" fmla="*/ 8952 h 12522"/>
                <a:gd name="connsiteX2" fmla="*/ 10111 w 10111"/>
                <a:gd name="connsiteY2" fmla="*/ 1790 h 12522"/>
                <a:gd name="connsiteX0" fmla="*/ 0 w 12939"/>
                <a:gd name="connsiteY0" fmla="*/ 59403 h 61686"/>
                <a:gd name="connsiteX1" fmla="*/ 8359 w 12939"/>
                <a:gd name="connsiteY1" fmla="*/ 55958 h 61686"/>
                <a:gd name="connsiteX2" fmla="*/ 12939 w 12939"/>
                <a:gd name="connsiteY2" fmla="*/ 525 h 61686"/>
                <a:gd name="connsiteX0" fmla="*/ 0 w 12939"/>
                <a:gd name="connsiteY0" fmla="*/ 58878 h 61161"/>
                <a:gd name="connsiteX1" fmla="*/ 8359 w 12939"/>
                <a:gd name="connsiteY1" fmla="*/ 55433 h 61161"/>
                <a:gd name="connsiteX2" fmla="*/ 12939 w 12939"/>
                <a:gd name="connsiteY2" fmla="*/ 0 h 61161"/>
                <a:gd name="connsiteX0" fmla="*/ 0 w 13771"/>
                <a:gd name="connsiteY0" fmla="*/ 60341 h 62723"/>
                <a:gd name="connsiteX1" fmla="*/ 8359 w 13771"/>
                <a:gd name="connsiteY1" fmla="*/ 56896 h 62723"/>
                <a:gd name="connsiteX2" fmla="*/ 13771 w 13771"/>
                <a:gd name="connsiteY2" fmla="*/ 0 h 62723"/>
                <a:gd name="connsiteX0" fmla="*/ 0 w 13882"/>
                <a:gd name="connsiteY0" fmla="*/ 60707 h 63114"/>
                <a:gd name="connsiteX1" fmla="*/ 8359 w 13882"/>
                <a:gd name="connsiteY1" fmla="*/ 57262 h 63114"/>
                <a:gd name="connsiteX2" fmla="*/ 13882 w 13882"/>
                <a:gd name="connsiteY2" fmla="*/ 0 h 63114"/>
                <a:gd name="connsiteX0" fmla="*/ 0 w 13882"/>
                <a:gd name="connsiteY0" fmla="*/ 60707 h 60814"/>
                <a:gd name="connsiteX1" fmla="*/ 9024 w 13882"/>
                <a:gd name="connsiteY1" fmla="*/ 48120 h 60814"/>
                <a:gd name="connsiteX2" fmla="*/ 13882 w 13882"/>
                <a:gd name="connsiteY2" fmla="*/ 0 h 60814"/>
                <a:gd name="connsiteX0" fmla="*/ 0 w 13882"/>
                <a:gd name="connsiteY0" fmla="*/ 60707 h 60775"/>
                <a:gd name="connsiteX1" fmla="*/ 9024 w 13882"/>
                <a:gd name="connsiteY1" fmla="*/ 48120 h 60775"/>
                <a:gd name="connsiteX2" fmla="*/ 13882 w 13882"/>
                <a:gd name="connsiteY2" fmla="*/ 0 h 60775"/>
                <a:gd name="connsiteX0" fmla="*/ 0 w 13882"/>
                <a:gd name="connsiteY0" fmla="*/ 60707 h 60752"/>
                <a:gd name="connsiteX1" fmla="*/ 9024 w 13882"/>
                <a:gd name="connsiteY1" fmla="*/ 48120 h 60752"/>
                <a:gd name="connsiteX2" fmla="*/ 13882 w 13882"/>
                <a:gd name="connsiteY2" fmla="*/ 0 h 60752"/>
                <a:gd name="connsiteX0" fmla="*/ 0 w 13882"/>
                <a:gd name="connsiteY0" fmla="*/ 60707 h 60815"/>
                <a:gd name="connsiteX1" fmla="*/ 11277 w 13882"/>
                <a:gd name="connsiteY1" fmla="*/ 53897 h 60815"/>
                <a:gd name="connsiteX2" fmla="*/ 13882 w 13882"/>
                <a:gd name="connsiteY2" fmla="*/ 0 h 60815"/>
                <a:gd name="connsiteX0" fmla="*/ 0 w 13882"/>
                <a:gd name="connsiteY0" fmla="*/ 60707 h 60789"/>
                <a:gd name="connsiteX1" fmla="*/ 11277 w 13882"/>
                <a:gd name="connsiteY1" fmla="*/ 53897 h 60789"/>
                <a:gd name="connsiteX2" fmla="*/ 13882 w 13882"/>
                <a:gd name="connsiteY2" fmla="*/ 0 h 60789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3882 w 13882"/>
                <a:gd name="connsiteY2" fmla="*/ 0 h 60834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2504 w 13882"/>
                <a:gd name="connsiteY2" fmla="*/ 40876 h 60834"/>
                <a:gd name="connsiteX3" fmla="*/ 13882 w 13882"/>
                <a:gd name="connsiteY3" fmla="*/ 0 h 60834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707"/>
                <a:gd name="connsiteX1" fmla="*/ 8749 w 13882"/>
                <a:gd name="connsiteY1" fmla="*/ 56955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13882"/>
                <a:gd name="connsiteY0" fmla="*/ 60707 h 60707"/>
                <a:gd name="connsiteX1" fmla="*/ 9189 w 13882"/>
                <a:gd name="connsiteY1" fmla="*/ 55936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5645"/>
                <a:gd name="connsiteX1" fmla="*/ 9189 w 31309"/>
                <a:gd name="connsiteY1" fmla="*/ 51879 h 95645"/>
                <a:gd name="connsiteX2" fmla="*/ 19795 w 31309"/>
                <a:gd name="connsiteY2" fmla="*/ 95640 h 95645"/>
                <a:gd name="connsiteX3" fmla="*/ 31309 w 31309"/>
                <a:gd name="connsiteY3" fmla="*/ 0 h 95645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08"/>
                <a:gd name="connsiteX1" fmla="*/ 7381 w 29775"/>
                <a:gd name="connsiteY1" fmla="*/ 66077 h 98308"/>
                <a:gd name="connsiteX2" fmla="*/ 18261 w 29775"/>
                <a:gd name="connsiteY2" fmla="*/ 95640 h 98308"/>
                <a:gd name="connsiteX3" fmla="*/ 29775 w 29775"/>
                <a:gd name="connsiteY3" fmla="*/ 0 h 98308"/>
                <a:gd name="connsiteX0" fmla="*/ 0 w 29775"/>
                <a:gd name="connsiteY0" fmla="*/ 196 h 101620"/>
                <a:gd name="connsiteX1" fmla="*/ 7381 w 29775"/>
                <a:gd name="connsiteY1" fmla="*/ 66077 h 101620"/>
                <a:gd name="connsiteX2" fmla="*/ 18261 w 29775"/>
                <a:gd name="connsiteY2" fmla="*/ 95640 h 101620"/>
                <a:gd name="connsiteX3" fmla="*/ 29775 w 29775"/>
                <a:gd name="connsiteY3" fmla="*/ 0 h 101620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98474"/>
                <a:gd name="connsiteX1" fmla="*/ 6614 w 29775"/>
                <a:gd name="connsiteY1" fmla="*/ 69458 h 98474"/>
                <a:gd name="connsiteX2" fmla="*/ 18261 w 29775"/>
                <a:gd name="connsiteY2" fmla="*/ 95640 h 98474"/>
                <a:gd name="connsiteX3" fmla="*/ 29775 w 29775"/>
                <a:gd name="connsiteY3" fmla="*/ 0 h 98474"/>
                <a:gd name="connsiteX0" fmla="*/ 0 w 29775"/>
                <a:gd name="connsiteY0" fmla="*/ 196 h 98086"/>
                <a:gd name="connsiteX1" fmla="*/ 6998 w 29775"/>
                <a:gd name="connsiteY1" fmla="*/ 66416 h 98086"/>
                <a:gd name="connsiteX2" fmla="*/ 18261 w 29775"/>
                <a:gd name="connsiteY2" fmla="*/ 95640 h 98086"/>
                <a:gd name="connsiteX3" fmla="*/ 29775 w 29775"/>
                <a:gd name="connsiteY3" fmla="*/ 0 h 98086"/>
                <a:gd name="connsiteX0" fmla="*/ 0 w 29775"/>
                <a:gd name="connsiteY0" fmla="*/ 196 h 97933"/>
                <a:gd name="connsiteX1" fmla="*/ 6998 w 29775"/>
                <a:gd name="connsiteY1" fmla="*/ 66416 h 97933"/>
                <a:gd name="connsiteX2" fmla="*/ 18261 w 29775"/>
                <a:gd name="connsiteY2" fmla="*/ 95640 h 97933"/>
                <a:gd name="connsiteX3" fmla="*/ 29775 w 29775"/>
                <a:gd name="connsiteY3" fmla="*/ 0 h 97933"/>
                <a:gd name="connsiteX0" fmla="*/ 0 w 29775"/>
                <a:gd name="connsiteY0" fmla="*/ 196 h 97896"/>
                <a:gd name="connsiteX1" fmla="*/ 7327 w 29775"/>
                <a:gd name="connsiteY1" fmla="*/ 66078 h 97896"/>
                <a:gd name="connsiteX2" fmla="*/ 18261 w 29775"/>
                <a:gd name="connsiteY2" fmla="*/ 95640 h 97896"/>
                <a:gd name="connsiteX3" fmla="*/ 29775 w 29775"/>
                <a:gd name="connsiteY3" fmla="*/ 0 h 97896"/>
                <a:gd name="connsiteX0" fmla="*/ 0 w 29775"/>
                <a:gd name="connsiteY0" fmla="*/ 196 h 95640"/>
                <a:gd name="connsiteX1" fmla="*/ 18261 w 29775"/>
                <a:gd name="connsiteY1" fmla="*/ 95640 h 95640"/>
                <a:gd name="connsiteX2" fmla="*/ 29775 w 29775"/>
                <a:gd name="connsiteY2" fmla="*/ 0 h 95640"/>
                <a:gd name="connsiteX0" fmla="*/ 0 w 11514"/>
                <a:gd name="connsiteY0" fmla="*/ 95640 h 95640"/>
                <a:gd name="connsiteX1" fmla="*/ 11514 w 11514"/>
                <a:gd name="connsiteY1" fmla="*/ 0 h 95640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35099"/>
                <a:gd name="connsiteY0" fmla="*/ 354 h 22501"/>
                <a:gd name="connsiteX1" fmla="*/ 35099 w 35099"/>
                <a:gd name="connsiteY1" fmla="*/ 1113 h 22501"/>
                <a:gd name="connsiteX0" fmla="*/ 0 w 35099"/>
                <a:gd name="connsiteY0" fmla="*/ 0 h 33188"/>
                <a:gd name="connsiteX1" fmla="*/ 35099 w 35099"/>
                <a:gd name="connsiteY1" fmla="*/ 759 h 33188"/>
                <a:gd name="connsiteX0" fmla="*/ 0 w 35099"/>
                <a:gd name="connsiteY0" fmla="*/ 66115 h 78034"/>
                <a:gd name="connsiteX1" fmla="*/ 35099 w 35099"/>
                <a:gd name="connsiteY1" fmla="*/ 0 h 78034"/>
                <a:gd name="connsiteX0" fmla="*/ 0 w 35099"/>
                <a:gd name="connsiteY0" fmla="*/ 66115 h 66115"/>
                <a:gd name="connsiteX1" fmla="*/ 35099 w 35099"/>
                <a:gd name="connsiteY1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7010 w 35099"/>
                <a:gd name="connsiteY1" fmla="*/ 9050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9897"/>
                <a:gd name="connsiteX1" fmla="*/ 10705 w 35099"/>
                <a:gd name="connsiteY1" fmla="*/ 7983 h 69897"/>
                <a:gd name="connsiteX2" fmla="*/ 25183 w 35099"/>
                <a:gd name="connsiteY2" fmla="*/ 69877 h 69897"/>
                <a:gd name="connsiteX3" fmla="*/ 35099 w 35099"/>
                <a:gd name="connsiteY3" fmla="*/ 0 h 69897"/>
                <a:gd name="connsiteX0" fmla="*/ 0 w 35099"/>
                <a:gd name="connsiteY0" fmla="*/ 66115 h 69896"/>
                <a:gd name="connsiteX1" fmla="*/ 11873 w 35099"/>
                <a:gd name="connsiteY1" fmla="*/ 7627 h 69896"/>
                <a:gd name="connsiteX2" fmla="*/ 25183 w 35099"/>
                <a:gd name="connsiteY2" fmla="*/ 69877 h 69896"/>
                <a:gd name="connsiteX3" fmla="*/ 35099 w 35099"/>
                <a:gd name="connsiteY3" fmla="*/ 0 h 69896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644"/>
                <a:gd name="connsiteY0" fmla="*/ 66471 h 70253"/>
                <a:gd name="connsiteX1" fmla="*/ 11873 w 35644"/>
                <a:gd name="connsiteY1" fmla="*/ 7983 h 70253"/>
                <a:gd name="connsiteX2" fmla="*/ 25183 w 35644"/>
                <a:gd name="connsiteY2" fmla="*/ 70233 h 70253"/>
                <a:gd name="connsiteX3" fmla="*/ 35644 w 35644"/>
                <a:gd name="connsiteY3" fmla="*/ 0 h 7025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339 w 35800"/>
                <a:gd name="connsiteY2" fmla="*/ 70233 h 77854"/>
                <a:gd name="connsiteX3" fmla="*/ 35800 w 35800"/>
                <a:gd name="connsiteY3" fmla="*/ 0 h 77854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183 w 35800"/>
                <a:gd name="connsiteY2" fmla="*/ 77703 h 77854"/>
                <a:gd name="connsiteX3" fmla="*/ 35800 w 35800"/>
                <a:gd name="connsiteY3" fmla="*/ 0 h 77854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5183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4327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7854 h 77854"/>
                <a:gd name="connsiteX1" fmla="*/ 7202 w 35800"/>
                <a:gd name="connsiteY1" fmla="*/ 513 h 77854"/>
                <a:gd name="connsiteX2" fmla="*/ 24327 w 35800"/>
                <a:gd name="connsiteY2" fmla="*/ 77703 h 77854"/>
                <a:gd name="connsiteX3" fmla="*/ 35800 w 35800"/>
                <a:gd name="connsiteY3" fmla="*/ 0 h 77854"/>
                <a:gd name="connsiteX0" fmla="*/ 0 w 39225"/>
                <a:gd name="connsiteY0" fmla="*/ 77498 h 77703"/>
                <a:gd name="connsiteX1" fmla="*/ 10627 w 39225"/>
                <a:gd name="connsiteY1" fmla="*/ 513 h 77703"/>
                <a:gd name="connsiteX2" fmla="*/ 27752 w 39225"/>
                <a:gd name="connsiteY2" fmla="*/ 77703 h 77703"/>
                <a:gd name="connsiteX3" fmla="*/ 39225 w 39225"/>
                <a:gd name="connsiteY3" fmla="*/ 0 h 77703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752 w 45581"/>
                <a:gd name="connsiteY0" fmla="*/ 77142 h 82687"/>
                <a:gd name="connsiteX1" fmla="*/ 793 w 45581"/>
                <a:gd name="connsiteY1" fmla="*/ 76991 h 82687"/>
                <a:gd name="connsiteX2" fmla="*/ 11379 w 45581"/>
                <a:gd name="connsiteY2" fmla="*/ 157 h 82687"/>
                <a:gd name="connsiteX3" fmla="*/ 28504 w 45581"/>
                <a:gd name="connsiteY3" fmla="*/ 77347 h 82687"/>
                <a:gd name="connsiteX4" fmla="*/ 45581 w 45581"/>
                <a:gd name="connsiteY4" fmla="*/ 0 h 82687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19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375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902"/>
                <a:gd name="connsiteX1" fmla="*/ 11172 w 45296"/>
                <a:gd name="connsiteY1" fmla="*/ 0 h 77902"/>
                <a:gd name="connsiteX2" fmla="*/ 27986 w 45296"/>
                <a:gd name="connsiteY2" fmla="*/ 77902 h 77902"/>
                <a:gd name="connsiteX3" fmla="*/ 45296 w 45296"/>
                <a:gd name="connsiteY3" fmla="*/ 199 h 77902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6835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7191 h 77697"/>
                <a:gd name="connsiteX3" fmla="*/ 45296 w 45296"/>
                <a:gd name="connsiteY3" fmla="*/ 199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147357 h 147357"/>
                <a:gd name="connsiteX1" fmla="*/ 11172 w 33776"/>
                <a:gd name="connsiteY1" fmla="*/ 69660 h 147357"/>
                <a:gd name="connsiteX2" fmla="*/ 22303 w 33776"/>
                <a:gd name="connsiteY2" fmla="*/ 261 h 147357"/>
                <a:gd name="connsiteX3" fmla="*/ 33776 w 33776"/>
                <a:gd name="connsiteY3" fmla="*/ 95293 h 147357"/>
                <a:gd name="connsiteX0" fmla="*/ 0 w 33776"/>
                <a:gd name="connsiteY0" fmla="*/ 147097 h 147097"/>
                <a:gd name="connsiteX1" fmla="*/ 11172 w 33776"/>
                <a:gd name="connsiteY1" fmla="*/ 69400 h 147097"/>
                <a:gd name="connsiteX2" fmla="*/ 22303 w 33776"/>
                <a:gd name="connsiteY2" fmla="*/ 1 h 147097"/>
                <a:gd name="connsiteX3" fmla="*/ 33776 w 33776"/>
                <a:gd name="connsiteY3" fmla="*/ 95033 h 147097"/>
                <a:gd name="connsiteX0" fmla="*/ 0 w 33776"/>
                <a:gd name="connsiteY0" fmla="*/ 146635 h 146635"/>
                <a:gd name="connsiteX1" fmla="*/ 11172 w 33776"/>
                <a:gd name="connsiteY1" fmla="*/ 68938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2573 w 33776"/>
                <a:gd name="connsiteY1" fmla="*/ 92984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3184 h 120277"/>
                <a:gd name="connsiteX0" fmla="*/ 0 w 33854"/>
                <a:gd name="connsiteY0" fmla="*/ 119352 h 119352"/>
                <a:gd name="connsiteX1" fmla="*/ 11406 w 33854"/>
                <a:gd name="connsiteY1" fmla="*/ 92984 h 119352"/>
                <a:gd name="connsiteX2" fmla="*/ 22383 w 33854"/>
                <a:gd name="connsiteY2" fmla="*/ 1 h 119352"/>
                <a:gd name="connsiteX3" fmla="*/ 33854 w 33854"/>
                <a:gd name="connsiteY3" fmla="*/ 92259 h 119352"/>
                <a:gd name="connsiteX0" fmla="*/ 0 w 33854"/>
                <a:gd name="connsiteY0" fmla="*/ 117965 h 117965"/>
                <a:gd name="connsiteX1" fmla="*/ 11406 w 33854"/>
                <a:gd name="connsiteY1" fmla="*/ 91597 h 117965"/>
                <a:gd name="connsiteX2" fmla="*/ 22538 w 33854"/>
                <a:gd name="connsiteY2" fmla="*/ 1 h 117965"/>
                <a:gd name="connsiteX3" fmla="*/ 33854 w 33854"/>
                <a:gd name="connsiteY3" fmla="*/ 90872 h 117965"/>
                <a:gd name="connsiteX0" fmla="*/ 0 w 33854"/>
                <a:gd name="connsiteY0" fmla="*/ 120739 h 120739"/>
                <a:gd name="connsiteX1" fmla="*/ 11406 w 33854"/>
                <a:gd name="connsiteY1" fmla="*/ 94371 h 120739"/>
                <a:gd name="connsiteX2" fmla="*/ 22615 w 33854"/>
                <a:gd name="connsiteY2" fmla="*/ 0 h 120739"/>
                <a:gd name="connsiteX3" fmla="*/ 33854 w 33854"/>
                <a:gd name="connsiteY3" fmla="*/ 93646 h 120739"/>
                <a:gd name="connsiteX0" fmla="*/ 0 w 33854"/>
                <a:gd name="connsiteY0" fmla="*/ 123051 h 123051"/>
                <a:gd name="connsiteX1" fmla="*/ 11406 w 33854"/>
                <a:gd name="connsiteY1" fmla="*/ 96683 h 123051"/>
                <a:gd name="connsiteX2" fmla="*/ 22615 w 33854"/>
                <a:gd name="connsiteY2" fmla="*/ 0 h 123051"/>
                <a:gd name="connsiteX3" fmla="*/ 33854 w 33854"/>
                <a:gd name="connsiteY3" fmla="*/ 95958 h 123051"/>
                <a:gd name="connsiteX0" fmla="*/ 0 w 33854"/>
                <a:gd name="connsiteY0" fmla="*/ 123513 h 123513"/>
                <a:gd name="connsiteX1" fmla="*/ 11406 w 33854"/>
                <a:gd name="connsiteY1" fmla="*/ 97145 h 123513"/>
                <a:gd name="connsiteX2" fmla="*/ 22460 w 33854"/>
                <a:gd name="connsiteY2" fmla="*/ 0 h 123513"/>
                <a:gd name="connsiteX3" fmla="*/ 33854 w 33854"/>
                <a:gd name="connsiteY3" fmla="*/ 96420 h 123513"/>
                <a:gd name="connsiteX0" fmla="*/ 0 w 33854"/>
                <a:gd name="connsiteY0" fmla="*/ 123516 h 123516"/>
                <a:gd name="connsiteX1" fmla="*/ 11406 w 33854"/>
                <a:gd name="connsiteY1" fmla="*/ 97148 h 123516"/>
                <a:gd name="connsiteX2" fmla="*/ 22460 w 33854"/>
                <a:gd name="connsiteY2" fmla="*/ 3 h 123516"/>
                <a:gd name="connsiteX3" fmla="*/ 33854 w 33854"/>
                <a:gd name="connsiteY3" fmla="*/ 96423 h 123516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22448"/>
                <a:gd name="connsiteY0" fmla="*/ 97146 h 97146"/>
                <a:gd name="connsiteX1" fmla="*/ 11054 w 22448"/>
                <a:gd name="connsiteY1" fmla="*/ 1 h 97146"/>
                <a:gd name="connsiteX2" fmla="*/ 22448 w 22448"/>
                <a:gd name="connsiteY2" fmla="*/ 96421 h 97146"/>
                <a:gd name="connsiteX0" fmla="*/ 0 w 11394"/>
                <a:gd name="connsiteY0" fmla="*/ 1 h 96421"/>
                <a:gd name="connsiteX1" fmla="*/ 11394 w 11394"/>
                <a:gd name="connsiteY1" fmla="*/ 96421 h 96421"/>
                <a:gd name="connsiteX0" fmla="*/ 0 w 16727"/>
                <a:gd name="connsiteY0" fmla="*/ 1 h 90872"/>
                <a:gd name="connsiteX1" fmla="*/ 16727 w 16727"/>
                <a:gd name="connsiteY1" fmla="*/ 90872 h 90872"/>
                <a:gd name="connsiteX0" fmla="*/ 0 w 5442"/>
                <a:gd name="connsiteY0" fmla="*/ 1 h 97808"/>
                <a:gd name="connsiteX1" fmla="*/ 5442 w 5442"/>
                <a:gd name="connsiteY1" fmla="*/ 97808 h 97808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284"/>
                <a:gd name="connsiteY0" fmla="*/ 0 h 10473"/>
                <a:gd name="connsiteX1" fmla="*/ 10284 w 10284"/>
                <a:gd name="connsiteY1" fmla="*/ 10473 h 10473"/>
                <a:gd name="connsiteX0" fmla="*/ 0 w 20263"/>
                <a:gd name="connsiteY0" fmla="*/ 0 h 10237"/>
                <a:gd name="connsiteX1" fmla="*/ 20263 w 20263"/>
                <a:gd name="connsiteY1" fmla="*/ 10237 h 10237"/>
                <a:gd name="connsiteX0" fmla="*/ 0 w 20850"/>
                <a:gd name="connsiteY0" fmla="*/ 0 h 6880"/>
                <a:gd name="connsiteX1" fmla="*/ 20850 w 20850"/>
                <a:gd name="connsiteY1" fmla="*/ 6880 h 6880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19214 w 41179"/>
                <a:gd name="connsiteY1" fmla="*/ 3548 h 11195"/>
                <a:gd name="connsiteX2" fmla="*/ 41179 w 41179"/>
                <a:gd name="connsiteY2" fmla="*/ 11195 h 11195"/>
                <a:gd name="connsiteX0" fmla="*/ 0 w 41179"/>
                <a:gd name="connsiteY0" fmla="*/ 8344 h 19539"/>
                <a:gd name="connsiteX1" fmla="*/ 29982 w 41179"/>
                <a:gd name="connsiteY1" fmla="*/ 216 h 19539"/>
                <a:gd name="connsiteX2" fmla="*/ 41179 w 41179"/>
                <a:gd name="connsiteY2" fmla="*/ 19539 h 19539"/>
                <a:gd name="connsiteX0" fmla="*/ 0 w 41179"/>
                <a:gd name="connsiteY0" fmla="*/ 8425 h 19620"/>
                <a:gd name="connsiteX1" fmla="*/ 29982 w 41179"/>
                <a:gd name="connsiteY1" fmla="*/ 297 h 19620"/>
                <a:gd name="connsiteX2" fmla="*/ 41179 w 41179"/>
                <a:gd name="connsiteY2" fmla="*/ 19620 h 19620"/>
                <a:gd name="connsiteX0" fmla="*/ 0 w 41179"/>
                <a:gd name="connsiteY0" fmla="*/ 8158 h 19353"/>
                <a:gd name="connsiteX1" fmla="*/ 29982 w 41179"/>
                <a:gd name="connsiteY1" fmla="*/ 30 h 19353"/>
                <a:gd name="connsiteX2" fmla="*/ 41179 w 41179"/>
                <a:gd name="connsiteY2" fmla="*/ 19353 h 19353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20838"/>
                <a:gd name="connsiteY0" fmla="*/ 6572 h 19422"/>
                <a:gd name="connsiteX1" fmla="*/ 9641 w 20838"/>
                <a:gd name="connsiteY1" fmla="*/ 99 h 19422"/>
                <a:gd name="connsiteX2" fmla="*/ 20838 w 20838"/>
                <a:gd name="connsiteY2" fmla="*/ 19422 h 19422"/>
                <a:gd name="connsiteX0" fmla="*/ 0 w 20838"/>
                <a:gd name="connsiteY0" fmla="*/ 7171 h 20021"/>
                <a:gd name="connsiteX1" fmla="*/ 9641 w 20838"/>
                <a:gd name="connsiteY1" fmla="*/ 698 h 20021"/>
                <a:gd name="connsiteX2" fmla="*/ 20838 w 20838"/>
                <a:gd name="connsiteY2" fmla="*/ 20021 h 20021"/>
                <a:gd name="connsiteX0" fmla="*/ 0 w 20697"/>
                <a:gd name="connsiteY0" fmla="*/ 7096 h 20038"/>
                <a:gd name="connsiteX1" fmla="*/ 9500 w 20697"/>
                <a:gd name="connsiteY1" fmla="*/ 715 h 20038"/>
                <a:gd name="connsiteX2" fmla="*/ 20697 w 20697"/>
                <a:gd name="connsiteY2" fmla="*/ 20038 h 20038"/>
                <a:gd name="connsiteX0" fmla="*/ 0 w 20697"/>
                <a:gd name="connsiteY0" fmla="*/ 6383 h 19325"/>
                <a:gd name="connsiteX1" fmla="*/ 9500 w 20697"/>
                <a:gd name="connsiteY1" fmla="*/ 2 h 19325"/>
                <a:gd name="connsiteX2" fmla="*/ 20697 w 20697"/>
                <a:gd name="connsiteY2" fmla="*/ 19325 h 19325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7 h 21809"/>
                <a:gd name="connsiteX1" fmla="*/ 10063 w 20697"/>
                <a:gd name="connsiteY1" fmla="*/ 4 h 21809"/>
                <a:gd name="connsiteX2" fmla="*/ 20697 w 20697"/>
                <a:gd name="connsiteY2" fmla="*/ 21809 h 21809"/>
                <a:gd name="connsiteX0" fmla="*/ 0 w 20697"/>
                <a:gd name="connsiteY0" fmla="*/ 8958 h 21900"/>
                <a:gd name="connsiteX1" fmla="*/ 10204 w 20697"/>
                <a:gd name="connsiteY1" fmla="*/ 3 h 21900"/>
                <a:gd name="connsiteX2" fmla="*/ 20697 w 20697"/>
                <a:gd name="connsiteY2" fmla="*/ 21900 h 21900"/>
                <a:gd name="connsiteX0" fmla="*/ 0 w 20697"/>
                <a:gd name="connsiteY0" fmla="*/ 8957 h 21899"/>
                <a:gd name="connsiteX1" fmla="*/ 10204 w 20697"/>
                <a:gd name="connsiteY1" fmla="*/ 2 h 21899"/>
                <a:gd name="connsiteX2" fmla="*/ 20697 w 20697"/>
                <a:gd name="connsiteY2" fmla="*/ 21899 h 21899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97" h="21898">
                  <a:moveTo>
                    <a:pt x="0" y="8956"/>
                  </a:moveTo>
                  <a:cubicBezTo>
                    <a:pt x="4082" y="2937"/>
                    <a:pt x="7740" y="-41"/>
                    <a:pt x="10204" y="1"/>
                  </a:cubicBezTo>
                  <a:cubicBezTo>
                    <a:pt x="12668" y="43"/>
                    <a:pt x="19272" y="6552"/>
                    <a:pt x="20697" y="2189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52"/>
            <p:cNvSpPr>
              <a:spLocks/>
            </p:cNvSpPr>
            <p:nvPr/>
          </p:nvSpPr>
          <p:spPr bwMode="auto">
            <a:xfrm>
              <a:off x="4571167" y="1296221"/>
              <a:ext cx="3683485" cy="2983505"/>
            </a:xfrm>
            <a:custGeom>
              <a:avLst/>
              <a:gdLst>
                <a:gd name="T0" fmla="*/ 0 w 1160"/>
                <a:gd name="T1" fmla="*/ 0 h 714"/>
                <a:gd name="T2" fmla="*/ 129 w 1160"/>
                <a:gd name="T3" fmla="*/ 194 h 714"/>
                <a:gd name="T4" fmla="*/ 240 w 1160"/>
                <a:gd name="T5" fmla="*/ 333 h 714"/>
                <a:gd name="T6" fmla="*/ 370 w 1160"/>
                <a:gd name="T7" fmla="*/ 454 h 714"/>
                <a:gd name="T8" fmla="*/ 714 w 1160"/>
                <a:gd name="T9" fmla="*/ 593 h 714"/>
                <a:gd name="T10" fmla="*/ 1160 w 1160"/>
                <a:gd name="T11" fmla="*/ 714 h 714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2069 w 10000"/>
                <a:gd name="connsiteY2" fmla="*/ 4664 h 10000"/>
                <a:gd name="connsiteX3" fmla="*/ 3190 w 10000"/>
                <a:gd name="connsiteY3" fmla="*/ 6359 h 10000"/>
                <a:gd name="connsiteX4" fmla="*/ 10000 w 10000"/>
                <a:gd name="connsiteY4" fmla="*/ 10000 h 10000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3190 w 10000"/>
                <a:gd name="connsiteY2" fmla="*/ 6359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1399 w 52035"/>
                <a:gd name="connsiteY0" fmla="*/ 0 h 13014"/>
                <a:gd name="connsiteX1" fmla="*/ 4589 w 52035"/>
                <a:gd name="connsiteY1" fmla="*/ 6359 h 13014"/>
                <a:gd name="connsiteX2" fmla="*/ 52035 w 52035"/>
                <a:gd name="connsiteY2" fmla="*/ 13014 h 13014"/>
                <a:gd name="connsiteX0" fmla="*/ 0 w 50636"/>
                <a:gd name="connsiteY0" fmla="*/ 0 h 13014"/>
                <a:gd name="connsiteX1" fmla="*/ 29101 w 50636"/>
                <a:gd name="connsiteY1" fmla="*/ 1724 h 13014"/>
                <a:gd name="connsiteX2" fmla="*/ 3190 w 50636"/>
                <a:gd name="connsiteY2" fmla="*/ 6359 h 13014"/>
                <a:gd name="connsiteX3" fmla="*/ 50636 w 50636"/>
                <a:gd name="connsiteY3" fmla="*/ 13014 h 13014"/>
                <a:gd name="connsiteX0" fmla="*/ 0 w 56948"/>
                <a:gd name="connsiteY0" fmla="*/ 9306 h 11361"/>
                <a:gd name="connsiteX1" fmla="*/ 35413 w 56948"/>
                <a:gd name="connsiteY1" fmla="*/ 71 h 11361"/>
                <a:gd name="connsiteX2" fmla="*/ 9502 w 56948"/>
                <a:gd name="connsiteY2" fmla="*/ 4706 h 11361"/>
                <a:gd name="connsiteX3" fmla="*/ 56948 w 56948"/>
                <a:gd name="connsiteY3" fmla="*/ 11361 h 11361"/>
                <a:gd name="connsiteX0" fmla="*/ 0 w 56948"/>
                <a:gd name="connsiteY0" fmla="*/ 9244 h 11299"/>
                <a:gd name="connsiteX1" fmla="*/ 35413 w 56948"/>
                <a:gd name="connsiteY1" fmla="*/ 9 h 11299"/>
                <a:gd name="connsiteX2" fmla="*/ 56948 w 56948"/>
                <a:gd name="connsiteY2" fmla="*/ 11299 h 11299"/>
                <a:gd name="connsiteX0" fmla="*/ 0 w 71151"/>
                <a:gd name="connsiteY0" fmla="*/ 14173 h 14216"/>
                <a:gd name="connsiteX1" fmla="*/ 49616 w 71151"/>
                <a:gd name="connsiteY1" fmla="*/ 6 h 14216"/>
                <a:gd name="connsiteX2" fmla="*/ 71151 w 71151"/>
                <a:gd name="connsiteY2" fmla="*/ 11296 h 14216"/>
                <a:gd name="connsiteX0" fmla="*/ 0 w 71151"/>
                <a:gd name="connsiteY0" fmla="*/ 14173 h 14177"/>
                <a:gd name="connsiteX1" fmla="*/ 49616 w 71151"/>
                <a:gd name="connsiteY1" fmla="*/ 6 h 14177"/>
                <a:gd name="connsiteX2" fmla="*/ 71151 w 71151"/>
                <a:gd name="connsiteY2" fmla="*/ 11296 h 14177"/>
                <a:gd name="connsiteX0" fmla="*/ 0 w 71151"/>
                <a:gd name="connsiteY0" fmla="*/ 3726 h 3746"/>
                <a:gd name="connsiteX1" fmla="*/ 57506 w 71151"/>
                <a:gd name="connsiteY1" fmla="*/ 1477 h 3746"/>
                <a:gd name="connsiteX2" fmla="*/ 71151 w 71151"/>
                <a:gd name="connsiteY2" fmla="*/ 849 h 3746"/>
                <a:gd name="connsiteX0" fmla="*/ 0 w 10111"/>
                <a:gd name="connsiteY0" fmla="*/ 12872 h 12911"/>
                <a:gd name="connsiteX1" fmla="*/ 8193 w 10111"/>
                <a:gd name="connsiteY1" fmla="*/ 3942 h 12911"/>
                <a:gd name="connsiteX2" fmla="*/ 10111 w 10111"/>
                <a:gd name="connsiteY2" fmla="*/ 2265 h 12911"/>
                <a:gd name="connsiteX0" fmla="*/ 0 w 10111"/>
                <a:gd name="connsiteY0" fmla="*/ 12202 h 12280"/>
                <a:gd name="connsiteX1" fmla="*/ 8359 w 10111"/>
                <a:gd name="connsiteY1" fmla="*/ 8757 h 12280"/>
                <a:gd name="connsiteX2" fmla="*/ 10111 w 10111"/>
                <a:gd name="connsiteY2" fmla="*/ 1595 h 12280"/>
                <a:gd name="connsiteX0" fmla="*/ 0 w 10111"/>
                <a:gd name="connsiteY0" fmla="*/ 12779 h 12857"/>
                <a:gd name="connsiteX1" fmla="*/ 8359 w 10111"/>
                <a:gd name="connsiteY1" fmla="*/ 9334 h 12857"/>
                <a:gd name="connsiteX2" fmla="*/ 10111 w 10111"/>
                <a:gd name="connsiteY2" fmla="*/ 2172 h 12857"/>
                <a:gd name="connsiteX0" fmla="*/ 0 w 10111"/>
                <a:gd name="connsiteY0" fmla="*/ 12779 h 13242"/>
                <a:gd name="connsiteX1" fmla="*/ 8359 w 10111"/>
                <a:gd name="connsiteY1" fmla="*/ 9334 h 13242"/>
                <a:gd name="connsiteX2" fmla="*/ 10111 w 10111"/>
                <a:gd name="connsiteY2" fmla="*/ 2172 h 13242"/>
                <a:gd name="connsiteX0" fmla="*/ 0 w 10111"/>
                <a:gd name="connsiteY0" fmla="*/ 12397 h 12522"/>
                <a:gd name="connsiteX1" fmla="*/ 8359 w 10111"/>
                <a:gd name="connsiteY1" fmla="*/ 8952 h 12522"/>
                <a:gd name="connsiteX2" fmla="*/ 10111 w 10111"/>
                <a:gd name="connsiteY2" fmla="*/ 1790 h 12522"/>
                <a:gd name="connsiteX0" fmla="*/ 0 w 12939"/>
                <a:gd name="connsiteY0" fmla="*/ 59403 h 61686"/>
                <a:gd name="connsiteX1" fmla="*/ 8359 w 12939"/>
                <a:gd name="connsiteY1" fmla="*/ 55958 h 61686"/>
                <a:gd name="connsiteX2" fmla="*/ 12939 w 12939"/>
                <a:gd name="connsiteY2" fmla="*/ 525 h 61686"/>
                <a:gd name="connsiteX0" fmla="*/ 0 w 12939"/>
                <a:gd name="connsiteY0" fmla="*/ 58878 h 61161"/>
                <a:gd name="connsiteX1" fmla="*/ 8359 w 12939"/>
                <a:gd name="connsiteY1" fmla="*/ 55433 h 61161"/>
                <a:gd name="connsiteX2" fmla="*/ 12939 w 12939"/>
                <a:gd name="connsiteY2" fmla="*/ 0 h 61161"/>
                <a:gd name="connsiteX0" fmla="*/ 0 w 13771"/>
                <a:gd name="connsiteY0" fmla="*/ 60341 h 62723"/>
                <a:gd name="connsiteX1" fmla="*/ 8359 w 13771"/>
                <a:gd name="connsiteY1" fmla="*/ 56896 h 62723"/>
                <a:gd name="connsiteX2" fmla="*/ 13771 w 13771"/>
                <a:gd name="connsiteY2" fmla="*/ 0 h 62723"/>
                <a:gd name="connsiteX0" fmla="*/ 0 w 13882"/>
                <a:gd name="connsiteY0" fmla="*/ 60707 h 63114"/>
                <a:gd name="connsiteX1" fmla="*/ 8359 w 13882"/>
                <a:gd name="connsiteY1" fmla="*/ 57262 h 63114"/>
                <a:gd name="connsiteX2" fmla="*/ 13882 w 13882"/>
                <a:gd name="connsiteY2" fmla="*/ 0 h 63114"/>
                <a:gd name="connsiteX0" fmla="*/ 0 w 13882"/>
                <a:gd name="connsiteY0" fmla="*/ 60707 h 60814"/>
                <a:gd name="connsiteX1" fmla="*/ 9024 w 13882"/>
                <a:gd name="connsiteY1" fmla="*/ 48120 h 60814"/>
                <a:gd name="connsiteX2" fmla="*/ 13882 w 13882"/>
                <a:gd name="connsiteY2" fmla="*/ 0 h 60814"/>
                <a:gd name="connsiteX0" fmla="*/ 0 w 13882"/>
                <a:gd name="connsiteY0" fmla="*/ 60707 h 60775"/>
                <a:gd name="connsiteX1" fmla="*/ 9024 w 13882"/>
                <a:gd name="connsiteY1" fmla="*/ 48120 h 60775"/>
                <a:gd name="connsiteX2" fmla="*/ 13882 w 13882"/>
                <a:gd name="connsiteY2" fmla="*/ 0 h 60775"/>
                <a:gd name="connsiteX0" fmla="*/ 0 w 13882"/>
                <a:gd name="connsiteY0" fmla="*/ 60707 h 60752"/>
                <a:gd name="connsiteX1" fmla="*/ 9024 w 13882"/>
                <a:gd name="connsiteY1" fmla="*/ 48120 h 60752"/>
                <a:gd name="connsiteX2" fmla="*/ 13882 w 13882"/>
                <a:gd name="connsiteY2" fmla="*/ 0 h 60752"/>
                <a:gd name="connsiteX0" fmla="*/ 0 w 13882"/>
                <a:gd name="connsiteY0" fmla="*/ 60707 h 60815"/>
                <a:gd name="connsiteX1" fmla="*/ 11277 w 13882"/>
                <a:gd name="connsiteY1" fmla="*/ 53897 h 60815"/>
                <a:gd name="connsiteX2" fmla="*/ 13882 w 13882"/>
                <a:gd name="connsiteY2" fmla="*/ 0 h 60815"/>
                <a:gd name="connsiteX0" fmla="*/ 0 w 13882"/>
                <a:gd name="connsiteY0" fmla="*/ 60707 h 60789"/>
                <a:gd name="connsiteX1" fmla="*/ 11277 w 13882"/>
                <a:gd name="connsiteY1" fmla="*/ 53897 h 60789"/>
                <a:gd name="connsiteX2" fmla="*/ 13882 w 13882"/>
                <a:gd name="connsiteY2" fmla="*/ 0 h 60789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3882 w 13882"/>
                <a:gd name="connsiteY2" fmla="*/ 0 h 60834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2504 w 13882"/>
                <a:gd name="connsiteY2" fmla="*/ 40876 h 60834"/>
                <a:gd name="connsiteX3" fmla="*/ 13882 w 13882"/>
                <a:gd name="connsiteY3" fmla="*/ 0 h 60834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707"/>
                <a:gd name="connsiteX1" fmla="*/ 8749 w 13882"/>
                <a:gd name="connsiteY1" fmla="*/ 56955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13882"/>
                <a:gd name="connsiteY0" fmla="*/ 60707 h 60707"/>
                <a:gd name="connsiteX1" fmla="*/ 9189 w 13882"/>
                <a:gd name="connsiteY1" fmla="*/ 55936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5645"/>
                <a:gd name="connsiteX1" fmla="*/ 9189 w 31309"/>
                <a:gd name="connsiteY1" fmla="*/ 51879 h 95645"/>
                <a:gd name="connsiteX2" fmla="*/ 19795 w 31309"/>
                <a:gd name="connsiteY2" fmla="*/ 95640 h 95645"/>
                <a:gd name="connsiteX3" fmla="*/ 31309 w 31309"/>
                <a:gd name="connsiteY3" fmla="*/ 0 h 95645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08"/>
                <a:gd name="connsiteX1" fmla="*/ 7381 w 29775"/>
                <a:gd name="connsiteY1" fmla="*/ 66077 h 98308"/>
                <a:gd name="connsiteX2" fmla="*/ 18261 w 29775"/>
                <a:gd name="connsiteY2" fmla="*/ 95640 h 98308"/>
                <a:gd name="connsiteX3" fmla="*/ 29775 w 29775"/>
                <a:gd name="connsiteY3" fmla="*/ 0 h 98308"/>
                <a:gd name="connsiteX0" fmla="*/ 0 w 29775"/>
                <a:gd name="connsiteY0" fmla="*/ 196 h 101620"/>
                <a:gd name="connsiteX1" fmla="*/ 7381 w 29775"/>
                <a:gd name="connsiteY1" fmla="*/ 66077 h 101620"/>
                <a:gd name="connsiteX2" fmla="*/ 18261 w 29775"/>
                <a:gd name="connsiteY2" fmla="*/ 95640 h 101620"/>
                <a:gd name="connsiteX3" fmla="*/ 29775 w 29775"/>
                <a:gd name="connsiteY3" fmla="*/ 0 h 101620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98474"/>
                <a:gd name="connsiteX1" fmla="*/ 6614 w 29775"/>
                <a:gd name="connsiteY1" fmla="*/ 69458 h 98474"/>
                <a:gd name="connsiteX2" fmla="*/ 18261 w 29775"/>
                <a:gd name="connsiteY2" fmla="*/ 95640 h 98474"/>
                <a:gd name="connsiteX3" fmla="*/ 29775 w 29775"/>
                <a:gd name="connsiteY3" fmla="*/ 0 h 98474"/>
                <a:gd name="connsiteX0" fmla="*/ 0 w 29775"/>
                <a:gd name="connsiteY0" fmla="*/ 196 h 98086"/>
                <a:gd name="connsiteX1" fmla="*/ 6998 w 29775"/>
                <a:gd name="connsiteY1" fmla="*/ 66416 h 98086"/>
                <a:gd name="connsiteX2" fmla="*/ 18261 w 29775"/>
                <a:gd name="connsiteY2" fmla="*/ 95640 h 98086"/>
                <a:gd name="connsiteX3" fmla="*/ 29775 w 29775"/>
                <a:gd name="connsiteY3" fmla="*/ 0 h 98086"/>
                <a:gd name="connsiteX0" fmla="*/ 0 w 29775"/>
                <a:gd name="connsiteY0" fmla="*/ 196 h 97933"/>
                <a:gd name="connsiteX1" fmla="*/ 6998 w 29775"/>
                <a:gd name="connsiteY1" fmla="*/ 66416 h 97933"/>
                <a:gd name="connsiteX2" fmla="*/ 18261 w 29775"/>
                <a:gd name="connsiteY2" fmla="*/ 95640 h 97933"/>
                <a:gd name="connsiteX3" fmla="*/ 29775 w 29775"/>
                <a:gd name="connsiteY3" fmla="*/ 0 h 97933"/>
                <a:gd name="connsiteX0" fmla="*/ 0 w 29775"/>
                <a:gd name="connsiteY0" fmla="*/ 196 h 97896"/>
                <a:gd name="connsiteX1" fmla="*/ 7327 w 29775"/>
                <a:gd name="connsiteY1" fmla="*/ 66078 h 97896"/>
                <a:gd name="connsiteX2" fmla="*/ 18261 w 29775"/>
                <a:gd name="connsiteY2" fmla="*/ 95640 h 97896"/>
                <a:gd name="connsiteX3" fmla="*/ 29775 w 29775"/>
                <a:gd name="connsiteY3" fmla="*/ 0 h 97896"/>
                <a:gd name="connsiteX0" fmla="*/ 0 w 29775"/>
                <a:gd name="connsiteY0" fmla="*/ 196 h 95640"/>
                <a:gd name="connsiteX1" fmla="*/ 18261 w 29775"/>
                <a:gd name="connsiteY1" fmla="*/ 95640 h 95640"/>
                <a:gd name="connsiteX2" fmla="*/ 29775 w 29775"/>
                <a:gd name="connsiteY2" fmla="*/ 0 h 95640"/>
                <a:gd name="connsiteX0" fmla="*/ 0 w 11514"/>
                <a:gd name="connsiteY0" fmla="*/ 95640 h 95640"/>
                <a:gd name="connsiteX1" fmla="*/ 11514 w 11514"/>
                <a:gd name="connsiteY1" fmla="*/ 0 h 95640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35099"/>
                <a:gd name="connsiteY0" fmla="*/ 354 h 22501"/>
                <a:gd name="connsiteX1" fmla="*/ 35099 w 35099"/>
                <a:gd name="connsiteY1" fmla="*/ 1113 h 22501"/>
                <a:gd name="connsiteX0" fmla="*/ 0 w 35099"/>
                <a:gd name="connsiteY0" fmla="*/ 0 h 33188"/>
                <a:gd name="connsiteX1" fmla="*/ 35099 w 35099"/>
                <a:gd name="connsiteY1" fmla="*/ 759 h 33188"/>
                <a:gd name="connsiteX0" fmla="*/ 0 w 35099"/>
                <a:gd name="connsiteY0" fmla="*/ 66115 h 78034"/>
                <a:gd name="connsiteX1" fmla="*/ 35099 w 35099"/>
                <a:gd name="connsiteY1" fmla="*/ 0 h 78034"/>
                <a:gd name="connsiteX0" fmla="*/ 0 w 35099"/>
                <a:gd name="connsiteY0" fmla="*/ 66115 h 66115"/>
                <a:gd name="connsiteX1" fmla="*/ 35099 w 35099"/>
                <a:gd name="connsiteY1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7010 w 35099"/>
                <a:gd name="connsiteY1" fmla="*/ 9050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9897"/>
                <a:gd name="connsiteX1" fmla="*/ 10705 w 35099"/>
                <a:gd name="connsiteY1" fmla="*/ 7983 h 69897"/>
                <a:gd name="connsiteX2" fmla="*/ 25183 w 35099"/>
                <a:gd name="connsiteY2" fmla="*/ 69877 h 69897"/>
                <a:gd name="connsiteX3" fmla="*/ 35099 w 35099"/>
                <a:gd name="connsiteY3" fmla="*/ 0 h 69897"/>
                <a:gd name="connsiteX0" fmla="*/ 0 w 35099"/>
                <a:gd name="connsiteY0" fmla="*/ 66115 h 69896"/>
                <a:gd name="connsiteX1" fmla="*/ 11873 w 35099"/>
                <a:gd name="connsiteY1" fmla="*/ 7627 h 69896"/>
                <a:gd name="connsiteX2" fmla="*/ 25183 w 35099"/>
                <a:gd name="connsiteY2" fmla="*/ 69877 h 69896"/>
                <a:gd name="connsiteX3" fmla="*/ 35099 w 35099"/>
                <a:gd name="connsiteY3" fmla="*/ 0 h 69896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644"/>
                <a:gd name="connsiteY0" fmla="*/ 66471 h 70253"/>
                <a:gd name="connsiteX1" fmla="*/ 11873 w 35644"/>
                <a:gd name="connsiteY1" fmla="*/ 7983 h 70253"/>
                <a:gd name="connsiteX2" fmla="*/ 25183 w 35644"/>
                <a:gd name="connsiteY2" fmla="*/ 70233 h 70253"/>
                <a:gd name="connsiteX3" fmla="*/ 35644 w 35644"/>
                <a:gd name="connsiteY3" fmla="*/ 0 h 7025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339 w 35800"/>
                <a:gd name="connsiteY2" fmla="*/ 70233 h 77854"/>
                <a:gd name="connsiteX3" fmla="*/ 35800 w 35800"/>
                <a:gd name="connsiteY3" fmla="*/ 0 h 77854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183 w 35800"/>
                <a:gd name="connsiteY2" fmla="*/ 77703 h 77854"/>
                <a:gd name="connsiteX3" fmla="*/ 35800 w 35800"/>
                <a:gd name="connsiteY3" fmla="*/ 0 h 77854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5183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4327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7854 h 77854"/>
                <a:gd name="connsiteX1" fmla="*/ 7202 w 35800"/>
                <a:gd name="connsiteY1" fmla="*/ 513 h 77854"/>
                <a:gd name="connsiteX2" fmla="*/ 24327 w 35800"/>
                <a:gd name="connsiteY2" fmla="*/ 77703 h 77854"/>
                <a:gd name="connsiteX3" fmla="*/ 35800 w 35800"/>
                <a:gd name="connsiteY3" fmla="*/ 0 h 77854"/>
                <a:gd name="connsiteX0" fmla="*/ 0 w 39225"/>
                <a:gd name="connsiteY0" fmla="*/ 77498 h 77703"/>
                <a:gd name="connsiteX1" fmla="*/ 10627 w 39225"/>
                <a:gd name="connsiteY1" fmla="*/ 513 h 77703"/>
                <a:gd name="connsiteX2" fmla="*/ 27752 w 39225"/>
                <a:gd name="connsiteY2" fmla="*/ 77703 h 77703"/>
                <a:gd name="connsiteX3" fmla="*/ 39225 w 39225"/>
                <a:gd name="connsiteY3" fmla="*/ 0 h 77703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752 w 45581"/>
                <a:gd name="connsiteY0" fmla="*/ 77142 h 82687"/>
                <a:gd name="connsiteX1" fmla="*/ 793 w 45581"/>
                <a:gd name="connsiteY1" fmla="*/ 76991 h 82687"/>
                <a:gd name="connsiteX2" fmla="*/ 11379 w 45581"/>
                <a:gd name="connsiteY2" fmla="*/ 157 h 82687"/>
                <a:gd name="connsiteX3" fmla="*/ 28504 w 45581"/>
                <a:gd name="connsiteY3" fmla="*/ 77347 h 82687"/>
                <a:gd name="connsiteX4" fmla="*/ 45581 w 45581"/>
                <a:gd name="connsiteY4" fmla="*/ 0 h 82687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19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375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902"/>
                <a:gd name="connsiteX1" fmla="*/ 11172 w 45296"/>
                <a:gd name="connsiteY1" fmla="*/ 0 h 77902"/>
                <a:gd name="connsiteX2" fmla="*/ 27986 w 45296"/>
                <a:gd name="connsiteY2" fmla="*/ 77902 h 77902"/>
                <a:gd name="connsiteX3" fmla="*/ 45296 w 45296"/>
                <a:gd name="connsiteY3" fmla="*/ 199 h 77902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6835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7191 h 77697"/>
                <a:gd name="connsiteX3" fmla="*/ 45296 w 45296"/>
                <a:gd name="connsiteY3" fmla="*/ 199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147357 h 147357"/>
                <a:gd name="connsiteX1" fmla="*/ 11172 w 33776"/>
                <a:gd name="connsiteY1" fmla="*/ 69660 h 147357"/>
                <a:gd name="connsiteX2" fmla="*/ 22303 w 33776"/>
                <a:gd name="connsiteY2" fmla="*/ 261 h 147357"/>
                <a:gd name="connsiteX3" fmla="*/ 33776 w 33776"/>
                <a:gd name="connsiteY3" fmla="*/ 95293 h 147357"/>
                <a:gd name="connsiteX0" fmla="*/ 0 w 33776"/>
                <a:gd name="connsiteY0" fmla="*/ 147097 h 147097"/>
                <a:gd name="connsiteX1" fmla="*/ 11172 w 33776"/>
                <a:gd name="connsiteY1" fmla="*/ 69400 h 147097"/>
                <a:gd name="connsiteX2" fmla="*/ 22303 w 33776"/>
                <a:gd name="connsiteY2" fmla="*/ 1 h 147097"/>
                <a:gd name="connsiteX3" fmla="*/ 33776 w 33776"/>
                <a:gd name="connsiteY3" fmla="*/ 95033 h 147097"/>
                <a:gd name="connsiteX0" fmla="*/ 0 w 33776"/>
                <a:gd name="connsiteY0" fmla="*/ 146635 h 146635"/>
                <a:gd name="connsiteX1" fmla="*/ 11172 w 33776"/>
                <a:gd name="connsiteY1" fmla="*/ 68938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2573 w 33776"/>
                <a:gd name="connsiteY1" fmla="*/ 92984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3184 h 120277"/>
                <a:gd name="connsiteX0" fmla="*/ 0 w 33854"/>
                <a:gd name="connsiteY0" fmla="*/ 119352 h 119352"/>
                <a:gd name="connsiteX1" fmla="*/ 11406 w 33854"/>
                <a:gd name="connsiteY1" fmla="*/ 92984 h 119352"/>
                <a:gd name="connsiteX2" fmla="*/ 22383 w 33854"/>
                <a:gd name="connsiteY2" fmla="*/ 1 h 119352"/>
                <a:gd name="connsiteX3" fmla="*/ 33854 w 33854"/>
                <a:gd name="connsiteY3" fmla="*/ 92259 h 119352"/>
                <a:gd name="connsiteX0" fmla="*/ 0 w 33854"/>
                <a:gd name="connsiteY0" fmla="*/ 117965 h 117965"/>
                <a:gd name="connsiteX1" fmla="*/ 11406 w 33854"/>
                <a:gd name="connsiteY1" fmla="*/ 91597 h 117965"/>
                <a:gd name="connsiteX2" fmla="*/ 22538 w 33854"/>
                <a:gd name="connsiteY2" fmla="*/ 1 h 117965"/>
                <a:gd name="connsiteX3" fmla="*/ 33854 w 33854"/>
                <a:gd name="connsiteY3" fmla="*/ 90872 h 117965"/>
                <a:gd name="connsiteX0" fmla="*/ 0 w 33854"/>
                <a:gd name="connsiteY0" fmla="*/ 120739 h 120739"/>
                <a:gd name="connsiteX1" fmla="*/ 11406 w 33854"/>
                <a:gd name="connsiteY1" fmla="*/ 94371 h 120739"/>
                <a:gd name="connsiteX2" fmla="*/ 22615 w 33854"/>
                <a:gd name="connsiteY2" fmla="*/ 0 h 120739"/>
                <a:gd name="connsiteX3" fmla="*/ 33854 w 33854"/>
                <a:gd name="connsiteY3" fmla="*/ 93646 h 120739"/>
                <a:gd name="connsiteX0" fmla="*/ 0 w 33854"/>
                <a:gd name="connsiteY0" fmla="*/ 123051 h 123051"/>
                <a:gd name="connsiteX1" fmla="*/ 11406 w 33854"/>
                <a:gd name="connsiteY1" fmla="*/ 96683 h 123051"/>
                <a:gd name="connsiteX2" fmla="*/ 22615 w 33854"/>
                <a:gd name="connsiteY2" fmla="*/ 0 h 123051"/>
                <a:gd name="connsiteX3" fmla="*/ 33854 w 33854"/>
                <a:gd name="connsiteY3" fmla="*/ 95958 h 123051"/>
                <a:gd name="connsiteX0" fmla="*/ 0 w 33854"/>
                <a:gd name="connsiteY0" fmla="*/ 123513 h 123513"/>
                <a:gd name="connsiteX1" fmla="*/ 11406 w 33854"/>
                <a:gd name="connsiteY1" fmla="*/ 97145 h 123513"/>
                <a:gd name="connsiteX2" fmla="*/ 22460 w 33854"/>
                <a:gd name="connsiteY2" fmla="*/ 0 h 123513"/>
                <a:gd name="connsiteX3" fmla="*/ 33854 w 33854"/>
                <a:gd name="connsiteY3" fmla="*/ 96420 h 123513"/>
                <a:gd name="connsiteX0" fmla="*/ 0 w 33854"/>
                <a:gd name="connsiteY0" fmla="*/ 123516 h 123516"/>
                <a:gd name="connsiteX1" fmla="*/ 11406 w 33854"/>
                <a:gd name="connsiteY1" fmla="*/ 97148 h 123516"/>
                <a:gd name="connsiteX2" fmla="*/ 22460 w 33854"/>
                <a:gd name="connsiteY2" fmla="*/ 3 h 123516"/>
                <a:gd name="connsiteX3" fmla="*/ 33854 w 33854"/>
                <a:gd name="connsiteY3" fmla="*/ 96423 h 123516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22448"/>
                <a:gd name="connsiteY0" fmla="*/ 97146 h 97146"/>
                <a:gd name="connsiteX1" fmla="*/ 11054 w 22448"/>
                <a:gd name="connsiteY1" fmla="*/ 1 h 97146"/>
                <a:gd name="connsiteX2" fmla="*/ 22448 w 22448"/>
                <a:gd name="connsiteY2" fmla="*/ 96421 h 97146"/>
                <a:gd name="connsiteX0" fmla="*/ 0 w 11394"/>
                <a:gd name="connsiteY0" fmla="*/ 1 h 96421"/>
                <a:gd name="connsiteX1" fmla="*/ 11394 w 11394"/>
                <a:gd name="connsiteY1" fmla="*/ 96421 h 96421"/>
                <a:gd name="connsiteX0" fmla="*/ 0 w 16727"/>
                <a:gd name="connsiteY0" fmla="*/ 1 h 90872"/>
                <a:gd name="connsiteX1" fmla="*/ 16727 w 16727"/>
                <a:gd name="connsiteY1" fmla="*/ 90872 h 90872"/>
                <a:gd name="connsiteX0" fmla="*/ 0 w 5442"/>
                <a:gd name="connsiteY0" fmla="*/ 1 h 97808"/>
                <a:gd name="connsiteX1" fmla="*/ 5442 w 5442"/>
                <a:gd name="connsiteY1" fmla="*/ 97808 h 97808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284"/>
                <a:gd name="connsiteY0" fmla="*/ 0 h 10473"/>
                <a:gd name="connsiteX1" fmla="*/ 10284 w 10284"/>
                <a:gd name="connsiteY1" fmla="*/ 10473 h 10473"/>
                <a:gd name="connsiteX0" fmla="*/ 0 w 20263"/>
                <a:gd name="connsiteY0" fmla="*/ 0 h 10237"/>
                <a:gd name="connsiteX1" fmla="*/ 20263 w 20263"/>
                <a:gd name="connsiteY1" fmla="*/ 10237 h 10237"/>
                <a:gd name="connsiteX0" fmla="*/ 0 w 20850"/>
                <a:gd name="connsiteY0" fmla="*/ 0 h 6880"/>
                <a:gd name="connsiteX1" fmla="*/ 20850 w 20850"/>
                <a:gd name="connsiteY1" fmla="*/ 6880 h 6880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19214 w 41179"/>
                <a:gd name="connsiteY1" fmla="*/ 3548 h 11195"/>
                <a:gd name="connsiteX2" fmla="*/ 41179 w 41179"/>
                <a:gd name="connsiteY2" fmla="*/ 11195 h 11195"/>
                <a:gd name="connsiteX0" fmla="*/ 0 w 41179"/>
                <a:gd name="connsiteY0" fmla="*/ 8344 h 19539"/>
                <a:gd name="connsiteX1" fmla="*/ 29982 w 41179"/>
                <a:gd name="connsiteY1" fmla="*/ 216 h 19539"/>
                <a:gd name="connsiteX2" fmla="*/ 41179 w 41179"/>
                <a:gd name="connsiteY2" fmla="*/ 19539 h 19539"/>
                <a:gd name="connsiteX0" fmla="*/ 0 w 41179"/>
                <a:gd name="connsiteY0" fmla="*/ 8425 h 19620"/>
                <a:gd name="connsiteX1" fmla="*/ 29982 w 41179"/>
                <a:gd name="connsiteY1" fmla="*/ 297 h 19620"/>
                <a:gd name="connsiteX2" fmla="*/ 41179 w 41179"/>
                <a:gd name="connsiteY2" fmla="*/ 19620 h 19620"/>
                <a:gd name="connsiteX0" fmla="*/ 0 w 41179"/>
                <a:gd name="connsiteY0" fmla="*/ 8158 h 19353"/>
                <a:gd name="connsiteX1" fmla="*/ 29982 w 41179"/>
                <a:gd name="connsiteY1" fmla="*/ 30 h 19353"/>
                <a:gd name="connsiteX2" fmla="*/ 41179 w 41179"/>
                <a:gd name="connsiteY2" fmla="*/ 19353 h 19353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20838"/>
                <a:gd name="connsiteY0" fmla="*/ 6572 h 19422"/>
                <a:gd name="connsiteX1" fmla="*/ 9641 w 20838"/>
                <a:gd name="connsiteY1" fmla="*/ 99 h 19422"/>
                <a:gd name="connsiteX2" fmla="*/ 20838 w 20838"/>
                <a:gd name="connsiteY2" fmla="*/ 19422 h 19422"/>
                <a:gd name="connsiteX0" fmla="*/ 0 w 20838"/>
                <a:gd name="connsiteY0" fmla="*/ 7171 h 20021"/>
                <a:gd name="connsiteX1" fmla="*/ 9641 w 20838"/>
                <a:gd name="connsiteY1" fmla="*/ 698 h 20021"/>
                <a:gd name="connsiteX2" fmla="*/ 20838 w 20838"/>
                <a:gd name="connsiteY2" fmla="*/ 20021 h 20021"/>
                <a:gd name="connsiteX0" fmla="*/ 0 w 20697"/>
                <a:gd name="connsiteY0" fmla="*/ 7096 h 20038"/>
                <a:gd name="connsiteX1" fmla="*/ 9500 w 20697"/>
                <a:gd name="connsiteY1" fmla="*/ 715 h 20038"/>
                <a:gd name="connsiteX2" fmla="*/ 20697 w 20697"/>
                <a:gd name="connsiteY2" fmla="*/ 20038 h 20038"/>
                <a:gd name="connsiteX0" fmla="*/ 0 w 20697"/>
                <a:gd name="connsiteY0" fmla="*/ 6383 h 19325"/>
                <a:gd name="connsiteX1" fmla="*/ 9500 w 20697"/>
                <a:gd name="connsiteY1" fmla="*/ 2 h 19325"/>
                <a:gd name="connsiteX2" fmla="*/ 20697 w 20697"/>
                <a:gd name="connsiteY2" fmla="*/ 19325 h 19325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7 h 21809"/>
                <a:gd name="connsiteX1" fmla="*/ 10063 w 20697"/>
                <a:gd name="connsiteY1" fmla="*/ 4 h 21809"/>
                <a:gd name="connsiteX2" fmla="*/ 20697 w 20697"/>
                <a:gd name="connsiteY2" fmla="*/ 21809 h 21809"/>
                <a:gd name="connsiteX0" fmla="*/ 0 w 20697"/>
                <a:gd name="connsiteY0" fmla="*/ 8958 h 21900"/>
                <a:gd name="connsiteX1" fmla="*/ 10204 w 20697"/>
                <a:gd name="connsiteY1" fmla="*/ 3 h 21900"/>
                <a:gd name="connsiteX2" fmla="*/ 20697 w 20697"/>
                <a:gd name="connsiteY2" fmla="*/ 21900 h 21900"/>
                <a:gd name="connsiteX0" fmla="*/ 0 w 20697"/>
                <a:gd name="connsiteY0" fmla="*/ 8957 h 21899"/>
                <a:gd name="connsiteX1" fmla="*/ 10204 w 20697"/>
                <a:gd name="connsiteY1" fmla="*/ 2 h 21899"/>
                <a:gd name="connsiteX2" fmla="*/ 20697 w 20697"/>
                <a:gd name="connsiteY2" fmla="*/ 21899 h 21899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97" h="21898">
                  <a:moveTo>
                    <a:pt x="0" y="8956"/>
                  </a:moveTo>
                  <a:cubicBezTo>
                    <a:pt x="4082" y="2937"/>
                    <a:pt x="7740" y="-41"/>
                    <a:pt x="10204" y="1"/>
                  </a:cubicBezTo>
                  <a:cubicBezTo>
                    <a:pt x="12668" y="43"/>
                    <a:pt x="19272" y="6552"/>
                    <a:pt x="20697" y="2189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 flipV="1">
            <a:off x="939316" y="1981200"/>
            <a:ext cx="7289240" cy="2314628"/>
            <a:chOff x="939316" y="1681079"/>
            <a:chExt cx="7289240" cy="2314628"/>
          </a:xfrm>
        </p:grpSpPr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939316" y="1681079"/>
              <a:ext cx="3657857" cy="2314628"/>
            </a:xfrm>
            <a:custGeom>
              <a:avLst/>
              <a:gdLst>
                <a:gd name="T0" fmla="*/ 0 w 1160"/>
                <a:gd name="T1" fmla="*/ 0 h 714"/>
                <a:gd name="T2" fmla="*/ 129 w 1160"/>
                <a:gd name="T3" fmla="*/ 194 h 714"/>
                <a:gd name="T4" fmla="*/ 240 w 1160"/>
                <a:gd name="T5" fmla="*/ 333 h 714"/>
                <a:gd name="T6" fmla="*/ 370 w 1160"/>
                <a:gd name="T7" fmla="*/ 454 h 714"/>
                <a:gd name="T8" fmla="*/ 714 w 1160"/>
                <a:gd name="T9" fmla="*/ 593 h 714"/>
                <a:gd name="T10" fmla="*/ 1160 w 1160"/>
                <a:gd name="T11" fmla="*/ 714 h 714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2069 w 10000"/>
                <a:gd name="connsiteY2" fmla="*/ 4664 h 10000"/>
                <a:gd name="connsiteX3" fmla="*/ 3190 w 10000"/>
                <a:gd name="connsiteY3" fmla="*/ 6359 h 10000"/>
                <a:gd name="connsiteX4" fmla="*/ 10000 w 10000"/>
                <a:gd name="connsiteY4" fmla="*/ 10000 h 10000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3190 w 10000"/>
                <a:gd name="connsiteY2" fmla="*/ 6359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1399 w 52035"/>
                <a:gd name="connsiteY0" fmla="*/ 0 h 13014"/>
                <a:gd name="connsiteX1" fmla="*/ 4589 w 52035"/>
                <a:gd name="connsiteY1" fmla="*/ 6359 h 13014"/>
                <a:gd name="connsiteX2" fmla="*/ 52035 w 52035"/>
                <a:gd name="connsiteY2" fmla="*/ 13014 h 13014"/>
                <a:gd name="connsiteX0" fmla="*/ 0 w 50636"/>
                <a:gd name="connsiteY0" fmla="*/ 0 h 13014"/>
                <a:gd name="connsiteX1" fmla="*/ 29101 w 50636"/>
                <a:gd name="connsiteY1" fmla="*/ 1724 h 13014"/>
                <a:gd name="connsiteX2" fmla="*/ 3190 w 50636"/>
                <a:gd name="connsiteY2" fmla="*/ 6359 h 13014"/>
                <a:gd name="connsiteX3" fmla="*/ 50636 w 50636"/>
                <a:gd name="connsiteY3" fmla="*/ 13014 h 13014"/>
                <a:gd name="connsiteX0" fmla="*/ 0 w 56948"/>
                <a:gd name="connsiteY0" fmla="*/ 9306 h 11361"/>
                <a:gd name="connsiteX1" fmla="*/ 35413 w 56948"/>
                <a:gd name="connsiteY1" fmla="*/ 71 h 11361"/>
                <a:gd name="connsiteX2" fmla="*/ 9502 w 56948"/>
                <a:gd name="connsiteY2" fmla="*/ 4706 h 11361"/>
                <a:gd name="connsiteX3" fmla="*/ 56948 w 56948"/>
                <a:gd name="connsiteY3" fmla="*/ 11361 h 11361"/>
                <a:gd name="connsiteX0" fmla="*/ 0 w 56948"/>
                <a:gd name="connsiteY0" fmla="*/ 9244 h 11299"/>
                <a:gd name="connsiteX1" fmla="*/ 35413 w 56948"/>
                <a:gd name="connsiteY1" fmla="*/ 9 h 11299"/>
                <a:gd name="connsiteX2" fmla="*/ 56948 w 56948"/>
                <a:gd name="connsiteY2" fmla="*/ 11299 h 11299"/>
                <a:gd name="connsiteX0" fmla="*/ 0 w 71151"/>
                <a:gd name="connsiteY0" fmla="*/ 14173 h 14216"/>
                <a:gd name="connsiteX1" fmla="*/ 49616 w 71151"/>
                <a:gd name="connsiteY1" fmla="*/ 6 h 14216"/>
                <a:gd name="connsiteX2" fmla="*/ 71151 w 71151"/>
                <a:gd name="connsiteY2" fmla="*/ 11296 h 14216"/>
                <a:gd name="connsiteX0" fmla="*/ 0 w 71151"/>
                <a:gd name="connsiteY0" fmla="*/ 14173 h 14177"/>
                <a:gd name="connsiteX1" fmla="*/ 49616 w 71151"/>
                <a:gd name="connsiteY1" fmla="*/ 6 h 14177"/>
                <a:gd name="connsiteX2" fmla="*/ 71151 w 71151"/>
                <a:gd name="connsiteY2" fmla="*/ 11296 h 14177"/>
                <a:gd name="connsiteX0" fmla="*/ 0 w 71151"/>
                <a:gd name="connsiteY0" fmla="*/ 3726 h 3746"/>
                <a:gd name="connsiteX1" fmla="*/ 57506 w 71151"/>
                <a:gd name="connsiteY1" fmla="*/ 1477 h 3746"/>
                <a:gd name="connsiteX2" fmla="*/ 71151 w 71151"/>
                <a:gd name="connsiteY2" fmla="*/ 849 h 3746"/>
                <a:gd name="connsiteX0" fmla="*/ 0 w 10111"/>
                <a:gd name="connsiteY0" fmla="*/ 12872 h 12911"/>
                <a:gd name="connsiteX1" fmla="*/ 8193 w 10111"/>
                <a:gd name="connsiteY1" fmla="*/ 3942 h 12911"/>
                <a:gd name="connsiteX2" fmla="*/ 10111 w 10111"/>
                <a:gd name="connsiteY2" fmla="*/ 2265 h 12911"/>
                <a:gd name="connsiteX0" fmla="*/ 0 w 10111"/>
                <a:gd name="connsiteY0" fmla="*/ 12202 h 12280"/>
                <a:gd name="connsiteX1" fmla="*/ 8359 w 10111"/>
                <a:gd name="connsiteY1" fmla="*/ 8757 h 12280"/>
                <a:gd name="connsiteX2" fmla="*/ 10111 w 10111"/>
                <a:gd name="connsiteY2" fmla="*/ 1595 h 12280"/>
                <a:gd name="connsiteX0" fmla="*/ 0 w 10111"/>
                <a:gd name="connsiteY0" fmla="*/ 12779 h 12857"/>
                <a:gd name="connsiteX1" fmla="*/ 8359 w 10111"/>
                <a:gd name="connsiteY1" fmla="*/ 9334 h 12857"/>
                <a:gd name="connsiteX2" fmla="*/ 10111 w 10111"/>
                <a:gd name="connsiteY2" fmla="*/ 2172 h 12857"/>
                <a:gd name="connsiteX0" fmla="*/ 0 w 10111"/>
                <a:gd name="connsiteY0" fmla="*/ 12779 h 13242"/>
                <a:gd name="connsiteX1" fmla="*/ 8359 w 10111"/>
                <a:gd name="connsiteY1" fmla="*/ 9334 h 13242"/>
                <a:gd name="connsiteX2" fmla="*/ 10111 w 10111"/>
                <a:gd name="connsiteY2" fmla="*/ 2172 h 13242"/>
                <a:gd name="connsiteX0" fmla="*/ 0 w 10111"/>
                <a:gd name="connsiteY0" fmla="*/ 12397 h 12522"/>
                <a:gd name="connsiteX1" fmla="*/ 8359 w 10111"/>
                <a:gd name="connsiteY1" fmla="*/ 8952 h 12522"/>
                <a:gd name="connsiteX2" fmla="*/ 10111 w 10111"/>
                <a:gd name="connsiteY2" fmla="*/ 1790 h 12522"/>
                <a:gd name="connsiteX0" fmla="*/ 0 w 12939"/>
                <a:gd name="connsiteY0" fmla="*/ 59403 h 61686"/>
                <a:gd name="connsiteX1" fmla="*/ 8359 w 12939"/>
                <a:gd name="connsiteY1" fmla="*/ 55958 h 61686"/>
                <a:gd name="connsiteX2" fmla="*/ 12939 w 12939"/>
                <a:gd name="connsiteY2" fmla="*/ 525 h 61686"/>
                <a:gd name="connsiteX0" fmla="*/ 0 w 12939"/>
                <a:gd name="connsiteY0" fmla="*/ 58878 h 61161"/>
                <a:gd name="connsiteX1" fmla="*/ 8359 w 12939"/>
                <a:gd name="connsiteY1" fmla="*/ 55433 h 61161"/>
                <a:gd name="connsiteX2" fmla="*/ 12939 w 12939"/>
                <a:gd name="connsiteY2" fmla="*/ 0 h 61161"/>
                <a:gd name="connsiteX0" fmla="*/ 0 w 13771"/>
                <a:gd name="connsiteY0" fmla="*/ 60341 h 62723"/>
                <a:gd name="connsiteX1" fmla="*/ 8359 w 13771"/>
                <a:gd name="connsiteY1" fmla="*/ 56896 h 62723"/>
                <a:gd name="connsiteX2" fmla="*/ 13771 w 13771"/>
                <a:gd name="connsiteY2" fmla="*/ 0 h 62723"/>
                <a:gd name="connsiteX0" fmla="*/ 0 w 13882"/>
                <a:gd name="connsiteY0" fmla="*/ 60707 h 63114"/>
                <a:gd name="connsiteX1" fmla="*/ 8359 w 13882"/>
                <a:gd name="connsiteY1" fmla="*/ 57262 h 63114"/>
                <a:gd name="connsiteX2" fmla="*/ 13882 w 13882"/>
                <a:gd name="connsiteY2" fmla="*/ 0 h 63114"/>
                <a:gd name="connsiteX0" fmla="*/ 0 w 13882"/>
                <a:gd name="connsiteY0" fmla="*/ 60707 h 60814"/>
                <a:gd name="connsiteX1" fmla="*/ 9024 w 13882"/>
                <a:gd name="connsiteY1" fmla="*/ 48120 h 60814"/>
                <a:gd name="connsiteX2" fmla="*/ 13882 w 13882"/>
                <a:gd name="connsiteY2" fmla="*/ 0 h 60814"/>
                <a:gd name="connsiteX0" fmla="*/ 0 w 13882"/>
                <a:gd name="connsiteY0" fmla="*/ 60707 h 60775"/>
                <a:gd name="connsiteX1" fmla="*/ 9024 w 13882"/>
                <a:gd name="connsiteY1" fmla="*/ 48120 h 60775"/>
                <a:gd name="connsiteX2" fmla="*/ 13882 w 13882"/>
                <a:gd name="connsiteY2" fmla="*/ 0 h 60775"/>
                <a:gd name="connsiteX0" fmla="*/ 0 w 13882"/>
                <a:gd name="connsiteY0" fmla="*/ 60707 h 60752"/>
                <a:gd name="connsiteX1" fmla="*/ 9024 w 13882"/>
                <a:gd name="connsiteY1" fmla="*/ 48120 h 60752"/>
                <a:gd name="connsiteX2" fmla="*/ 13882 w 13882"/>
                <a:gd name="connsiteY2" fmla="*/ 0 h 60752"/>
                <a:gd name="connsiteX0" fmla="*/ 0 w 13882"/>
                <a:gd name="connsiteY0" fmla="*/ 60707 h 60815"/>
                <a:gd name="connsiteX1" fmla="*/ 11277 w 13882"/>
                <a:gd name="connsiteY1" fmla="*/ 53897 h 60815"/>
                <a:gd name="connsiteX2" fmla="*/ 13882 w 13882"/>
                <a:gd name="connsiteY2" fmla="*/ 0 h 60815"/>
                <a:gd name="connsiteX0" fmla="*/ 0 w 13882"/>
                <a:gd name="connsiteY0" fmla="*/ 60707 h 60789"/>
                <a:gd name="connsiteX1" fmla="*/ 11277 w 13882"/>
                <a:gd name="connsiteY1" fmla="*/ 53897 h 60789"/>
                <a:gd name="connsiteX2" fmla="*/ 13882 w 13882"/>
                <a:gd name="connsiteY2" fmla="*/ 0 h 60789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3882 w 13882"/>
                <a:gd name="connsiteY2" fmla="*/ 0 h 60834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2504 w 13882"/>
                <a:gd name="connsiteY2" fmla="*/ 40876 h 60834"/>
                <a:gd name="connsiteX3" fmla="*/ 13882 w 13882"/>
                <a:gd name="connsiteY3" fmla="*/ 0 h 60834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707"/>
                <a:gd name="connsiteX1" fmla="*/ 8749 w 13882"/>
                <a:gd name="connsiteY1" fmla="*/ 56955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13882"/>
                <a:gd name="connsiteY0" fmla="*/ 60707 h 60707"/>
                <a:gd name="connsiteX1" fmla="*/ 9189 w 13882"/>
                <a:gd name="connsiteY1" fmla="*/ 55936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5645"/>
                <a:gd name="connsiteX1" fmla="*/ 9189 w 31309"/>
                <a:gd name="connsiteY1" fmla="*/ 51879 h 95645"/>
                <a:gd name="connsiteX2" fmla="*/ 19795 w 31309"/>
                <a:gd name="connsiteY2" fmla="*/ 95640 h 95645"/>
                <a:gd name="connsiteX3" fmla="*/ 31309 w 31309"/>
                <a:gd name="connsiteY3" fmla="*/ 0 h 95645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08"/>
                <a:gd name="connsiteX1" fmla="*/ 7381 w 29775"/>
                <a:gd name="connsiteY1" fmla="*/ 66077 h 98308"/>
                <a:gd name="connsiteX2" fmla="*/ 18261 w 29775"/>
                <a:gd name="connsiteY2" fmla="*/ 95640 h 98308"/>
                <a:gd name="connsiteX3" fmla="*/ 29775 w 29775"/>
                <a:gd name="connsiteY3" fmla="*/ 0 h 98308"/>
                <a:gd name="connsiteX0" fmla="*/ 0 w 29775"/>
                <a:gd name="connsiteY0" fmla="*/ 196 h 101620"/>
                <a:gd name="connsiteX1" fmla="*/ 7381 w 29775"/>
                <a:gd name="connsiteY1" fmla="*/ 66077 h 101620"/>
                <a:gd name="connsiteX2" fmla="*/ 18261 w 29775"/>
                <a:gd name="connsiteY2" fmla="*/ 95640 h 101620"/>
                <a:gd name="connsiteX3" fmla="*/ 29775 w 29775"/>
                <a:gd name="connsiteY3" fmla="*/ 0 h 101620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98474"/>
                <a:gd name="connsiteX1" fmla="*/ 6614 w 29775"/>
                <a:gd name="connsiteY1" fmla="*/ 69458 h 98474"/>
                <a:gd name="connsiteX2" fmla="*/ 18261 w 29775"/>
                <a:gd name="connsiteY2" fmla="*/ 95640 h 98474"/>
                <a:gd name="connsiteX3" fmla="*/ 29775 w 29775"/>
                <a:gd name="connsiteY3" fmla="*/ 0 h 98474"/>
                <a:gd name="connsiteX0" fmla="*/ 0 w 29775"/>
                <a:gd name="connsiteY0" fmla="*/ 196 h 98086"/>
                <a:gd name="connsiteX1" fmla="*/ 6998 w 29775"/>
                <a:gd name="connsiteY1" fmla="*/ 66416 h 98086"/>
                <a:gd name="connsiteX2" fmla="*/ 18261 w 29775"/>
                <a:gd name="connsiteY2" fmla="*/ 95640 h 98086"/>
                <a:gd name="connsiteX3" fmla="*/ 29775 w 29775"/>
                <a:gd name="connsiteY3" fmla="*/ 0 h 98086"/>
                <a:gd name="connsiteX0" fmla="*/ 0 w 29775"/>
                <a:gd name="connsiteY0" fmla="*/ 196 h 97933"/>
                <a:gd name="connsiteX1" fmla="*/ 6998 w 29775"/>
                <a:gd name="connsiteY1" fmla="*/ 66416 h 97933"/>
                <a:gd name="connsiteX2" fmla="*/ 18261 w 29775"/>
                <a:gd name="connsiteY2" fmla="*/ 95640 h 97933"/>
                <a:gd name="connsiteX3" fmla="*/ 29775 w 29775"/>
                <a:gd name="connsiteY3" fmla="*/ 0 h 97933"/>
                <a:gd name="connsiteX0" fmla="*/ 0 w 29775"/>
                <a:gd name="connsiteY0" fmla="*/ 196 h 97896"/>
                <a:gd name="connsiteX1" fmla="*/ 7327 w 29775"/>
                <a:gd name="connsiteY1" fmla="*/ 66078 h 97896"/>
                <a:gd name="connsiteX2" fmla="*/ 18261 w 29775"/>
                <a:gd name="connsiteY2" fmla="*/ 95640 h 97896"/>
                <a:gd name="connsiteX3" fmla="*/ 29775 w 29775"/>
                <a:gd name="connsiteY3" fmla="*/ 0 h 97896"/>
                <a:gd name="connsiteX0" fmla="*/ 0 w 29775"/>
                <a:gd name="connsiteY0" fmla="*/ 196 h 95640"/>
                <a:gd name="connsiteX1" fmla="*/ 18261 w 29775"/>
                <a:gd name="connsiteY1" fmla="*/ 95640 h 95640"/>
                <a:gd name="connsiteX2" fmla="*/ 29775 w 29775"/>
                <a:gd name="connsiteY2" fmla="*/ 0 h 95640"/>
                <a:gd name="connsiteX0" fmla="*/ 0 w 11514"/>
                <a:gd name="connsiteY0" fmla="*/ 95640 h 95640"/>
                <a:gd name="connsiteX1" fmla="*/ 11514 w 11514"/>
                <a:gd name="connsiteY1" fmla="*/ 0 h 95640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35099"/>
                <a:gd name="connsiteY0" fmla="*/ 354 h 22501"/>
                <a:gd name="connsiteX1" fmla="*/ 35099 w 35099"/>
                <a:gd name="connsiteY1" fmla="*/ 1113 h 22501"/>
                <a:gd name="connsiteX0" fmla="*/ 0 w 35099"/>
                <a:gd name="connsiteY0" fmla="*/ 0 h 33188"/>
                <a:gd name="connsiteX1" fmla="*/ 35099 w 35099"/>
                <a:gd name="connsiteY1" fmla="*/ 759 h 33188"/>
                <a:gd name="connsiteX0" fmla="*/ 0 w 35099"/>
                <a:gd name="connsiteY0" fmla="*/ 66115 h 78034"/>
                <a:gd name="connsiteX1" fmla="*/ 35099 w 35099"/>
                <a:gd name="connsiteY1" fmla="*/ 0 h 78034"/>
                <a:gd name="connsiteX0" fmla="*/ 0 w 35099"/>
                <a:gd name="connsiteY0" fmla="*/ 66115 h 66115"/>
                <a:gd name="connsiteX1" fmla="*/ 35099 w 35099"/>
                <a:gd name="connsiteY1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7010 w 35099"/>
                <a:gd name="connsiteY1" fmla="*/ 9050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9897"/>
                <a:gd name="connsiteX1" fmla="*/ 10705 w 35099"/>
                <a:gd name="connsiteY1" fmla="*/ 7983 h 69897"/>
                <a:gd name="connsiteX2" fmla="*/ 25183 w 35099"/>
                <a:gd name="connsiteY2" fmla="*/ 69877 h 69897"/>
                <a:gd name="connsiteX3" fmla="*/ 35099 w 35099"/>
                <a:gd name="connsiteY3" fmla="*/ 0 h 69897"/>
                <a:gd name="connsiteX0" fmla="*/ 0 w 35099"/>
                <a:gd name="connsiteY0" fmla="*/ 66115 h 69896"/>
                <a:gd name="connsiteX1" fmla="*/ 11873 w 35099"/>
                <a:gd name="connsiteY1" fmla="*/ 7627 h 69896"/>
                <a:gd name="connsiteX2" fmla="*/ 25183 w 35099"/>
                <a:gd name="connsiteY2" fmla="*/ 69877 h 69896"/>
                <a:gd name="connsiteX3" fmla="*/ 35099 w 35099"/>
                <a:gd name="connsiteY3" fmla="*/ 0 h 69896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644"/>
                <a:gd name="connsiteY0" fmla="*/ 66471 h 70253"/>
                <a:gd name="connsiteX1" fmla="*/ 11873 w 35644"/>
                <a:gd name="connsiteY1" fmla="*/ 7983 h 70253"/>
                <a:gd name="connsiteX2" fmla="*/ 25183 w 35644"/>
                <a:gd name="connsiteY2" fmla="*/ 70233 h 70253"/>
                <a:gd name="connsiteX3" fmla="*/ 35644 w 35644"/>
                <a:gd name="connsiteY3" fmla="*/ 0 h 7025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339 w 35800"/>
                <a:gd name="connsiteY2" fmla="*/ 70233 h 77854"/>
                <a:gd name="connsiteX3" fmla="*/ 35800 w 35800"/>
                <a:gd name="connsiteY3" fmla="*/ 0 h 77854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183 w 35800"/>
                <a:gd name="connsiteY2" fmla="*/ 77703 h 77854"/>
                <a:gd name="connsiteX3" fmla="*/ 35800 w 35800"/>
                <a:gd name="connsiteY3" fmla="*/ 0 h 77854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5183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4327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7854 h 77854"/>
                <a:gd name="connsiteX1" fmla="*/ 7202 w 35800"/>
                <a:gd name="connsiteY1" fmla="*/ 513 h 77854"/>
                <a:gd name="connsiteX2" fmla="*/ 24327 w 35800"/>
                <a:gd name="connsiteY2" fmla="*/ 77703 h 77854"/>
                <a:gd name="connsiteX3" fmla="*/ 35800 w 35800"/>
                <a:gd name="connsiteY3" fmla="*/ 0 h 77854"/>
                <a:gd name="connsiteX0" fmla="*/ 0 w 39225"/>
                <a:gd name="connsiteY0" fmla="*/ 77498 h 77703"/>
                <a:gd name="connsiteX1" fmla="*/ 10627 w 39225"/>
                <a:gd name="connsiteY1" fmla="*/ 513 h 77703"/>
                <a:gd name="connsiteX2" fmla="*/ 27752 w 39225"/>
                <a:gd name="connsiteY2" fmla="*/ 77703 h 77703"/>
                <a:gd name="connsiteX3" fmla="*/ 39225 w 39225"/>
                <a:gd name="connsiteY3" fmla="*/ 0 h 77703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752 w 45581"/>
                <a:gd name="connsiteY0" fmla="*/ 77142 h 82687"/>
                <a:gd name="connsiteX1" fmla="*/ 793 w 45581"/>
                <a:gd name="connsiteY1" fmla="*/ 76991 h 82687"/>
                <a:gd name="connsiteX2" fmla="*/ 11379 w 45581"/>
                <a:gd name="connsiteY2" fmla="*/ 157 h 82687"/>
                <a:gd name="connsiteX3" fmla="*/ 28504 w 45581"/>
                <a:gd name="connsiteY3" fmla="*/ 77347 h 82687"/>
                <a:gd name="connsiteX4" fmla="*/ 45581 w 45581"/>
                <a:gd name="connsiteY4" fmla="*/ 0 h 82687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19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375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902"/>
                <a:gd name="connsiteX1" fmla="*/ 11172 w 45296"/>
                <a:gd name="connsiteY1" fmla="*/ 0 h 77902"/>
                <a:gd name="connsiteX2" fmla="*/ 27986 w 45296"/>
                <a:gd name="connsiteY2" fmla="*/ 77902 h 77902"/>
                <a:gd name="connsiteX3" fmla="*/ 45296 w 45296"/>
                <a:gd name="connsiteY3" fmla="*/ 199 h 77902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6835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7191 h 77697"/>
                <a:gd name="connsiteX3" fmla="*/ 45296 w 45296"/>
                <a:gd name="connsiteY3" fmla="*/ 199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147357 h 147357"/>
                <a:gd name="connsiteX1" fmla="*/ 11172 w 33776"/>
                <a:gd name="connsiteY1" fmla="*/ 69660 h 147357"/>
                <a:gd name="connsiteX2" fmla="*/ 22303 w 33776"/>
                <a:gd name="connsiteY2" fmla="*/ 261 h 147357"/>
                <a:gd name="connsiteX3" fmla="*/ 33776 w 33776"/>
                <a:gd name="connsiteY3" fmla="*/ 95293 h 147357"/>
                <a:gd name="connsiteX0" fmla="*/ 0 w 33776"/>
                <a:gd name="connsiteY0" fmla="*/ 147097 h 147097"/>
                <a:gd name="connsiteX1" fmla="*/ 11172 w 33776"/>
                <a:gd name="connsiteY1" fmla="*/ 69400 h 147097"/>
                <a:gd name="connsiteX2" fmla="*/ 22303 w 33776"/>
                <a:gd name="connsiteY2" fmla="*/ 1 h 147097"/>
                <a:gd name="connsiteX3" fmla="*/ 33776 w 33776"/>
                <a:gd name="connsiteY3" fmla="*/ 95033 h 147097"/>
                <a:gd name="connsiteX0" fmla="*/ 0 w 33776"/>
                <a:gd name="connsiteY0" fmla="*/ 146635 h 146635"/>
                <a:gd name="connsiteX1" fmla="*/ 11172 w 33776"/>
                <a:gd name="connsiteY1" fmla="*/ 68938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2573 w 33776"/>
                <a:gd name="connsiteY1" fmla="*/ 92984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3184 h 120277"/>
                <a:gd name="connsiteX0" fmla="*/ 0 w 33854"/>
                <a:gd name="connsiteY0" fmla="*/ 119352 h 119352"/>
                <a:gd name="connsiteX1" fmla="*/ 11406 w 33854"/>
                <a:gd name="connsiteY1" fmla="*/ 92984 h 119352"/>
                <a:gd name="connsiteX2" fmla="*/ 22383 w 33854"/>
                <a:gd name="connsiteY2" fmla="*/ 1 h 119352"/>
                <a:gd name="connsiteX3" fmla="*/ 33854 w 33854"/>
                <a:gd name="connsiteY3" fmla="*/ 92259 h 119352"/>
                <a:gd name="connsiteX0" fmla="*/ 0 w 33854"/>
                <a:gd name="connsiteY0" fmla="*/ 117965 h 117965"/>
                <a:gd name="connsiteX1" fmla="*/ 11406 w 33854"/>
                <a:gd name="connsiteY1" fmla="*/ 91597 h 117965"/>
                <a:gd name="connsiteX2" fmla="*/ 22538 w 33854"/>
                <a:gd name="connsiteY2" fmla="*/ 1 h 117965"/>
                <a:gd name="connsiteX3" fmla="*/ 33854 w 33854"/>
                <a:gd name="connsiteY3" fmla="*/ 90872 h 117965"/>
                <a:gd name="connsiteX0" fmla="*/ 0 w 33854"/>
                <a:gd name="connsiteY0" fmla="*/ 120739 h 120739"/>
                <a:gd name="connsiteX1" fmla="*/ 11406 w 33854"/>
                <a:gd name="connsiteY1" fmla="*/ 94371 h 120739"/>
                <a:gd name="connsiteX2" fmla="*/ 22615 w 33854"/>
                <a:gd name="connsiteY2" fmla="*/ 0 h 120739"/>
                <a:gd name="connsiteX3" fmla="*/ 33854 w 33854"/>
                <a:gd name="connsiteY3" fmla="*/ 93646 h 120739"/>
                <a:gd name="connsiteX0" fmla="*/ 0 w 33854"/>
                <a:gd name="connsiteY0" fmla="*/ 123051 h 123051"/>
                <a:gd name="connsiteX1" fmla="*/ 11406 w 33854"/>
                <a:gd name="connsiteY1" fmla="*/ 96683 h 123051"/>
                <a:gd name="connsiteX2" fmla="*/ 22615 w 33854"/>
                <a:gd name="connsiteY2" fmla="*/ 0 h 123051"/>
                <a:gd name="connsiteX3" fmla="*/ 33854 w 33854"/>
                <a:gd name="connsiteY3" fmla="*/ 95958 h 123051"/>
                <a:gd name="connsiteX0" fmla="*/ 0 w 33854"/>
                <a:gd name="connsiteY0" fmla="*/ 123513 h 123513"/>
                <a:gd name="connsiteX1" fmla="*/ 11406 w 33854"/>
                <a:gd name="connsiteY1" fmla="*/ 97145 h 123513"/>
                <a:gd name="connsiteX2" fmla="*/ 22460 w 33854"/>
                <a:gd name="connsiteY2" fmla="*/ 0 h 123513"/>
                <a:gd name="connsiteX3" fmla="*/ 33854 w 33854"/>
                <a:gd name="connsiteY3" fmla="*/ 96420 h 123513"/>
                <a:gd name="connsiteX0" fmla="*/ 0 w 33854"/>
                <a:gd name="connsiteY0" fmla="*/ 123516 h 123516"/>
                <a:gd name="connsiteX1" fmla="*/ 11406 w 33854"/>
                <a:gd name="connsiteY1" fmla="*/ 97148 h 123516"/>
                <a:gd name="connsiteX2" fmla="*/ 22460 w 33854"/>
                <a:gd name="connsiteY2" fmla="*/ 3 h 123516"/>
                <a:gd name="connsiteX3" fmla="*/ 33854 w 33854"/>
                <a:gd name="connsiteY3" fmla="*/ 96423 h 123516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22448"/>
                <a:gd name="connsiteY0" fmla="*/ 97146 h 97146"/>
                <a:gd name="connsiteX1" fmla="*/ 11054 w 22448"/>
                <a:gd name="connsiteY1" fmla="*/ 1 h 97146"/>
                <a:gd name="connsiteX2" fmla="*/ 22448 w 22448"/>
                <a:gd name="connsiteY2" fmla="*/ 96421 h 97146"/>
                <a:gd name="connsiteX0" fmla="*/ 0 w 11394"/>
                <a:gd name="connsiteY0" fmla="*/ 1 h 96421"/>
                <a:gd name="connsiteX1" fmla="*/ 11394 w 11394"/>
                <a:gd name="connsiteY1" fmla="*/ 96421 h 96421"/>
                <a:gd name="connsiteX0" fmla="*/ 0 w 16727"/>
                <a:gd name="connsiteY0" fmla="*/ 1 h 90872"/>
                <a:gd name="connsiteX1" fmla="*/ 16727 w 16727"/>
                <a:gd name="connsiteY1" fmla="*/ 90872 h 90872"/>
                <a:gd name="connsiteX0" fmla="*/ 0 w 5442"/>
                <a:gd name="connsiteY0" fmla="*/ 1 h 97808"/>
                <a:gd name="connsiteX1" fmla="*/ 5442 w 5442"/>
                <a:gd name="connsiteY1" fmla="*/ 97808 h 97808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284"/>
                <a:gd name="connsiteY0" fmla="*/ 0 h 10473"/>
                <a:gd name="connsiteX1" fmla="*/ 10284 w 10284"/>
                <a:gd name="connsiteY1" fmla="*/ 10473 h 10473"/>
                <a:gd name="connsiteX0" fmla="*/ 0 w 20263"/>
                <a:gd name="connsiteY0" fmla="*/ 0 h 10237"/>
                <a:gd name="connsiteX1" fmla="*/ 20263 w 20263"/>
                <a:gd name="connsiteY1" fmla="*/ 10237 h 10237"/>
                <a:gd name="connsiteX0" fmla="*/ 0 w 20850"/>
                <a:gd name="connsiteY0" fmla="*/ 0 h 6880"/>
                <a:gd name="connsiteX1" fmla="*/ 20850 w 20850"/>
                <a:gd name="connsiteY1" fmla="*/ 6880 h 6880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19214 w 41179"/>
                <a:gd name="connsiteY1" fmla="*/ 3548 h 11195"/>
                <a:gd name="connsiteX2" fmla="*/ 41179 w 41179"/>
                <a:gd name="connsiteY2" fmla="*/ 11195 h 11195"/>
                <a:gd name="connsiteX0" fmla="*/ 0 w 41179"/>
                <a:gd name="connsiteY0" fmla="*/ 8344 h 19539"/>
                <a:gd name="connsiteX1" fmla="*/ 29982 w 41179"/>
                <a:gd name="connsiteY1" fmla="*/ 216 h 19539"/>
                <a:gd name="connsiteX2" fmla="*/ 41179 w 41179"/>
                <a:gd name="connsiteY2" fmla="*/ 19539 h 19539"/>
                <a:gd name="connsiteX0" fmla="*/ 0 w 41179"/>
                <a:gd name="connsiteY0" fmla="*/ 8425 h 19620"/>
                <a:gd name="connsiteX1" fmla="*/ 29982 w 41179"/>
                <a:gd name="connsiteY1" fmla="*/ 297 h 19620"/>
                <a:gd name="connsiteX2" fmla="*/ 41179 w 41179"/>
                <a:gd name="connsiteY2" fmla="*/ 19620 h 19620"/>
                <a:gd name="connsiteX0" fmla="*/ 0 w 41179"/>
                <a:gd name="connsiteY0" fmla="*/ 8158 h 19353"/>
                <a:gd name="connsiteX1" fmla="*/ 29982 w 41179"/>
                <a:gd name="connsiteY1" fmla="*/ 30 h 19353"/>
                <a:gd name="connsiteX2" fmla="*/ 41179 w 41179"/>
                <a:gd name="connsiteY2" fmla="*/ 19353 h 19353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20838"/>
                <a:gd name="connsiteY0" fmla="*/ 6572 h 19422"/>
                <a:gd name="connsiteX1" fmla="*/ 9641 w 20838"/>
                <a:gd name="connsiteY1" fmla="*/ 99 h 19422"/>
                <a:gd name="connsiteX2" fmla="*/ 20838 w 20838"/>
                <a:gd name="connsiteY2" fmla="*/ 19422 h 19422"/>
                <a:gd name="connsiteX0" fmla="*/ 0 w 20838"/>
                <a:gd name="connsiteY0" fmla="*/ 7171 h 20021"/>
                <a:gd name="connsiteX1" fmla="*/ 9641 w 20838"/>
                <a:gd name="connsiteY1" fmla="*/ 698 h 20021"/>
                <a:gd name="connsiteX2" fmla="*/ 20838 w 20838"/>
                <a:gd name="connsiteY2" fmla="*/ 20021 h 20021"/>
                <a:gd name="connsiteX0" fmla="*/ 0 w 20697"/>
                <a:gd name="connsiteY0" fmla="*/ 7096 h 20038"/>
                <a:gd name="connsiteX1" fmla="*/ 9500 w 20697"/>
                <a:gd name="connsiteY1" fmla="*/ 715 h 20038"/>
                <a:gd name="connsiteX2" fmla="*/ 20697 w 20697"/>
                <a:gd name="connsiteY2" fmla="*/ 20038 h 20038"/>
                <a:gd name="connsiteX0" fmla="*/ 0 w 20697"/>
                <a:gd name="connsiteY0" fmla="*/ 6383 h 19325"/>
                <a:gd name="connsiteX1" fmla="*/ 9500 w 20697"/>
                <a:gd name="connsiteY1" fmla="*/ 2 h 19325"/>
                <a:gd name="connsiteX2" fmla="*/ 20697 w 20697"/>
                <a:gd name="connsiteY2" fmla="*/ 19325 h 19325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7 h 21809"/>
                <a:gd name="connsiteX1" fmla="*/ 10063 w 20697"/>
                <a:gd name="connsiteY1" fmla="*/ 4 h 21809"/>
                <a:gd name="connsiteX2" fmla="*/ 20697 w 20697"/>
                <a:gd name="connsiteY2" fmla="*/ 21809 h 21809"/>
                <a:gd name="connsiteX0" fmla="*/ 0 w 20697"/>
                <a:gd name="connsiteY0" fmla="*/ 8958 h 21900"/>
                <a:gd name="connsiteX1" fmla="*/ 10204 w 20697"/>
                <a:gd name="connsiteY1" fmla="*/ 3 h 21900"/>
                <a:gd name="connsiteX2" fmla="*/ 20697 w 20697"/>
                <a:gd name="connsiteY2" fmla="*/ 21900 h 21900"/>
                <a:gd name="connsiteX0" fmla="*/ 0 w 20697"/>
                <a:gd name="connsiteY0" fmla="*/ 8957 h 21899"/>
                <a:gd name="connsiteX1" fmla="*/ 10204 w 20697"/>
                <a:gd name="connsiteY1" fmla="*/ 2 h 21899"/>
                <a:gd name="connsiteX2" fmla="*/ 20697 w 20697"/>
                <a:gd name="connsiteY2" fmla="*/ 21899 h 21899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12052 h 24994"/>
                <a:gd name="connsiteX1" fmla="*/ 5348 w 20697"/>
                <a:gd name="connsiteY1" fmla="*/ 0 h 24994"/>
                <a:gd name="connsiteX2" fmla="*/ 20697 w 20697"/>
                <a:gd name="connsiteY2" fmla="*/ 24994 h 24994"/>
                <a:gd name="connsiteX0" fmla="*/ 0 w 20697"/>
                <a:gd name="connsiteY0" fmla="*/ 12052 h 24994"/>
                <a:gd name="connsiteX1" fmla="*/ 5348 w 20697"/>
                <a:gd name="connsiteY1" fmla="*/ 0 h 24994"/>
                <a:gd name="connsiteX2" fmla="*/ 20697 w 20697"/>
                <a:gd name="connsiteY2" fmla="*/ 24994 h 24994"/>
                <a:gd name="connsiteX0" fmla="*/ 0 w 20697"/>
                <a:gd name="connsiteY0" fmla="*/ 12136 h 25078"/>
                <a:gd name="connsiteX1" fmla="*/ 3518 w 20697"/>
                <a:gd name="connsiteY1" fmla="*/ 0 h 25078"/>
                <a:gd name="connsiteX2" fmla="*/ 20697 w 20697"/>
                <a:gd name="connsiteY2" fmla="*/ 25078 h 25078"/>
                <a:gd name="connsiteX0" fmla="*/ 0 w 20697"/>
                <a:gd name="connsiteY0" fmla="*/ 12220 h 25162"/>
                <a:gd name="connsiteX1" fmla="*/ 3800 w 20697"/>
                <a:gd name="connsiteY1" fmla="*/ 0 h 25162"/>
                <a:gd name="connsiteX2" fmla="*/ 20697 w 20697"/>
                <a:gd name="connsiteY2" fmla="*/ 25162 h 25162"/>
                <a:gd name="connsiteX0" fmla="*/ 0 w 20275"/>
                <a:gd name="connsiteY0" fmla="*/ 12297 h 13352"/>
                <a:gd name="connsiteX1" fmla="*/ 3800 w 20275"/>
                <a:gd name="connsiteY1" fmla="*/ 77 h 13352"/>
                <a:gd name="connsiteX2" fmla="*/ 20275 w 20275"/>
                <a:gd name="connsiteY2" fmla="*/ 13352 h 13352"/>
                <a:gd name="connsiteX0" fmla="*/ 0 w 20275"/>
                <a:gd name="connsiteY0" fmla="*/ 12221 h 13276"/>
                <a:gd name="connsiteX1" fmla="*/ 3800 w 20275"/>
                <a:gd name="connsiteY1" fmla="*/ 1 h 13276"/>
                <a:gd name="connsiteX2" fmla="*/ 20275 w 20275"/>
                <a:gd name="connsiteY2" fmla="*/ 13276 h 13276"/>
                <a:gd name="connsiteX0" fmla="*/ 0 w 20557"/>
                <a:gd name="connsiteY0" fmla="*/ 12221 h 13360"/>
                <a:gd name="connsiteX1" fmla="*/ 3800 w 20557"/>
                <a:gd name="connsiteY1" fmla="*/ 1 h 13360"/>
                <a:gd name="connsiteX2" fmla="*/ 20557 w 20557"/>
                <a:gd name="connsiteY2" fmla="*/ 13360 h 13360"/>
                <a:gd name="connsiteX0" fmla="*/ 0 w 29988"/>
                <a:gd name="connsiteY0" fmla="*/ 12221 h 12941"/>
                <a:gd name="connsiteX1" fmla="*/ 3800 w 29988"/>
                <a:gd name="connsiteY1" fmla="*/ 1 h 12941"/>
                <a:gd name="connsiteX2" fmla="*/ 29988 w 29988"/>
                <a:gd name="connsiteY2" fmla="*/ 12941 h 12941"/>
                <a:gd name="connsiteX0" fmla="*/ 0 w 29988"/>
                <a:gd name="connsiteY0" fmla="*/ 12410 h 13130"/>
                <a:gd name="connsiteX1" fmla="*/ 3800 w 29988"/>
                <a:gd name="connsiteY1" fmla="*/ 190 h 13130"/>
                <a:gd name="connsiteX2" fmla="*/ 19285 w 29988"/>
                <a:gd name="connsiteY2" fmla="*/ 5526 h 13130"/>
                <a:gd name="connsiteX3" fmla="*/ 29988 w 29988"/>
                <a:gd name="connsiteY3" fmla="*/ 13130 h 13130"/>
                <a:gd name="connsiteX0" fmla="*/ 0 w 29988"/>
                <a:gd name="connsiteY0" fmla="*/ 12282 h 16790"/>
                <a:gd name="connsiteX1" fmla="*/ 3800 w 29988"/>
                <a:gd name="connsiteY1" fmla="*/ 62 h 16790"/>
                <a:gd name="connsiteX2" fmla="*/ 20411 w 29988"/>
                <a:gd name="connsiteY2" fmla="*/ 16364 h 16790"/>
                <a:gd name="connsiteX3" fmla="*/ 29988 w 29988"/>
                <a:gd name="connsiteY3" fmla="*/ 13002 h 16790"/>
                <a:gd name="connsiteX0" fmla="*/ 0 w 29988"/>
                <a:gd name="connsiteY0" fmla="*/ 12282 h 16364"/>
                <a:gd name="connsiteX1" fmla="*/ 3800 w 29988"/>
                <a:gd name="connsiteY1" fmla="*/ 62 h 16364"/>
                <a:gd name="connsiteX2" fmla="*/ 20411 w 29988"/>
                <a:gd name="connsiteY2" fmla="*/ 16364 h 16364"/>
                <a:gd name="connsiteX3" fmla="*/ 29988 w 29988"/>
                <a:gd name="connsiteY3" fmla="*/ 13002 h 16364"/>
                <a:gd name="connsiteX0" fmla="*/ 0 w 29988"/>
                <a:gd name="connsiteY0" fmla="*/ 12275 h 16357"/>
                <a:gd name="connsiteX1" fmla="*/ 3800 w 29988"/>
                <a:gd name="connsiteY1" fmla="*/ 55 h 16357"/>
                <a:gd name="connsiteX2" fmla="*/ 20411 w 29988"/>
                <a:gd name="connsiteY2" fmla="*/ 16357 h 16357"/>
                <a:gd name="connsiteX3" fmla="*/ 29988 w 29988"/>
                <a:gd name="connsiteY3" fmla="*/ 12995 h 16357"/>
                <a:gd name="connsiteX0" fmla="*/ 0 w 29988"/>
                <a:gd name="connsiteY0" fmla="*/ 12275 h 16273"/>
                <a:gd name="connsiteX1" fmla="*/ 3800 w 29988"/>
                <a:gd name="connsiteY1" fmla="*/ 55 h 16273"/>
                <a:gd name="connsiteX2" fmla="*/ 20693 w 29988"/>
                <a:gd name="connsiteY2" fmla="*/ 16273 h 16273"/>
                <a:gd name="connsiteX3" fmla="*/ 29988 w 29988"/>
                <a:gd name="connsiteY3" fmla="*/ 12995 h 16273"/>
                <a:gd name="connsiteX0" fmla="*/ 0 w 29988"/>
                <a:gd name="connsiteY0" fmla="*/ 11448 h 15834"/>
                <a:gd name="connsiteX1" fmla="*/ 3237 w 29988"/>
                <a:gd name="connsiteY1" fmla="*/ 65 h 15834"/>
                <a:gd name="connsiteX2" fmla="*/ 20693 w 29988"/>
                <a:gd name="connsiteY2" fmla="*/ 15446 h 15834"/>
                <a:gd name="connsiteX3" fmla="*/ 29988 w 29988"/>
                <a:gd name="connsiteY3" fmla="*/ 12168 h 15834"/>
                <a:gd name="connsiteX0" fmla="*/ 0 w 29988"/>
                <a:gd name="connsiteY0" fmla="*/ 11448 h 15834"/>
                <a:gd name="connsiteX1" fmla="*/ 3237 w 29988"/>
                <a:gd name="connsiteY1" fmla="*/ 65 h 15834"/>
                <a:gd name="connsiteX2" fmla="*/ 20693 w 29988"/>
                <a:gd name="connsiteY2" fmla="*/ 15446 h 15834"/>
                <a:gd name="connsiteX3" fmla="*/ 29988 w 29988"/>
                <a:gd name="connsiteY3" fmla="*/ 12168 h 15834"/>
                <a:gd name="connsiteX0" fmla="*/ 0 w 29988"/>
                <a:gd name="connsiteY0" fmla="*/ 11389 h 15775"/>
                <a:gd name="connsiteX1" fmla="*/ 3237 w 29988"/>
                <a:gd name="connsiteY1" fmla="*/ 6 h 15775"/>
                <a:gd name="connsiteX2" fmla="*/ 20693 w 29988"/>
                <a:gd name="connsiteY2" fmla="*/ 15387 h 15775"/>
                <a:gd name="connsiteX3" fmla="*/ 29988 w 29988"/>
                <a:gd name="connsiteY3" fmla="*/ 12109 h 15775"/>
                <a:gd name="connsiteX0" fmla="*/ 0 w 29988"/>
                <a:gd name="connsiteY0" fmla="*/ 11385 h 15771"/>
                <a:gd name="connsiteX1" fmla="*/ 3237 w 29988"/>
                <a:gd name="connsiteY1" fmla="*/ 2 h 15771"/>
                <a:gd name="connsiteX2" fmla="*/ 20693 w 29988"/>
                <a:gd name="connsiteY2" fmla="*/ 15383 h 15771"/>
                <a:gd name="connsiteX3" fmla="*/ 29988 w 29988"/>
                <a:gd name="connsiteY3" fmla="*/ 12105 h 15771"/>
                <a:gd name="connsiteX0" fmla="*/ 0 w 41601"/>
                <a:gd name="connsiteY0" fmla="*/ 11384 h 15383"/>
                <a:gd name="connsiteX1" fmla="*/ 3237 w 41601"/>
                <a:gd name="connsiteY1" fmla="*/ 1 h 15383"/>
                <a:gd name="connsiteX2" fmla="*/ 20693 w 41601"/>
                <a:gd name="connsiteY2" fmla="*/ 15382 h 15383"/>
                <a:gd name="connsiteX3" fmla="*/ 41601 w 41601"/>
                <a:gd name="connsiteY3" fmla="*/ 1054 h 15383"/>
                <a:gd name="connsiteX0" fmla="*/ 0 w 41601"/>
                <a:gd name="connsiteY0" fmla="*/ 11384 h 15383"/>
                <a:gd name="connsiteX1" fmla="*/ 3237 w 41601"/>
                <a:gd name="connsiteY1" fmla="*/ 1 h 15383"/>
                <a:gd name="connsiteX2" fmla="*/ 20693 w 41601"/>
                <a:gd name="connsiteY2" fmla="*/ 15382 h 15383"/>
                <a:gd name="connsiteX3" fmla="*/ 41601 w 41601"/>
                <a:gd name="connsiteY3" fmla="*/ 1054 h 15383"/>
                <a:gd name="connsiteX0" fmla="*/ 0 w 41601"/>
                <a:gd name="connsiteY0" fmla="*/ 11384 h 15389"/>
                <a:gd name="connsiteX1" fmla="*/ 3237 w 41601"/>
                <a:gd name="connsiteY1" fmla="*/ 1 h 15389"/>
                <a:gd name="connsiteX2" fmla="*/ 20693 w 41601"/>
                <a:gd name="connsiteY2" fmla="*/ 15382 h 15389"/>
                <a:gd name="connsiteX3" fmla="*/ 37654 w 41601"/>
                <a:gd name="connsiteY3" fmla="*/ 1989 h 15389"/>
                <a:gd name="connsiteX4" fmla="*/ 41601 w 41601"/>
                <a:gd name="connsiteY4" fmla="*/ 1054 h 15389"/>
                <a:gd name="connsiteX0" fmla="*/ 0 w 41601"/>
                <a:gd name="connsiteY0" fmla="*/ 14004 h 18007"/>
                <a:gd name="connsiteX1" fmla="*/ 3237 w 41601"/>
                <a:gd name="connsiteY1" fmla="*/ 2621 h 18007"/>
                <a:gd name="connsiteX2" fmla="*/ 20693 w 41601"/>
                <a:gd name="connsiteY2" fmla="*/ 18002 h 18007"/>
                <a:gd name="connsiteX3" fmla="*/ 36246 w 41601"/>
                <a:gd name="connsiteY3" fmla="*/ 591 h 18007"/>
                <a:gd name="connsiteX4" fmla="*/ 41601 w 41601"/>
                <a:gd name="connsiteY4" fmla="*/ 3674 h 18007"/>
                <a:gd name="connsiteX0" fmla="*/ 0 w 41601"/>
                <a:gd name="connsiteY0" fmla="*/ 14004 h 18007"/>
                <a:gd name="connsiteX1" fmla="*/ 3237 w 41601"/>
                <a:gd name="connsiteY1" fmla="*/ 2621 h 18007"/>
                <a:gd name="connsiteX2" fmla="*/ 20693 w 41601"/>
                <a:gd name="connsiteY2" fmla="*/ 18002 h 18007"/>
                <a:gd name="connsiteX3" fmla="*/ 36246 w 41601"/>
                <a:gd name="connsiteY3" fmla="*/ 591 h 18007"/>
                <a:gd name="connsiteX4" fmla="*/ 41601 w 41601"/>
                <a:gd name="connsiteY4" fmla="*/ 3674 h 18007"/>
                <a:gd name="connsiteX0" fmla="*/ 0 w 41601"/>
                <a:gd name="connsiteY0" fmla="*/ 14004 h 18007"/>
                <a:gd name="connsiteX1" fmla="*/ 3237 w 41601"/>
                <a:gd name="connsiteY1" fmla="*/ 2621 h 18007"/>
                <a:gd name="connsiteX2" fmla="*/ 20693 w 41601"/>
                <a:gd name="connsiteY2" fmla="*/ 18002 h 18007"/>
                <a:gd name="connsiteX3" fmla="*/ 38287 w 41601"/>
                <a:gd name="connsiteY3" fmla="*/ 591 h 18007"/>
                <a:gd name="connsiteX4" fmla="*/ 41601 w 41601"/>
                <a:gd name="connsiteY4" fmla="*/ 3674 h 18007"/>
                <a:gd name="connsiteX0" fmla="*/ 0 w 41601"/>
                <a:gd name="connsiteY0" fmla="*/ 13414 h 17417"/>
                <a:gd name="connsiteX1" fmla="*/ 3237 w 41601"/>
                <a:gd name="connsiteY1" fmla="*/ 2031 h 17417"/>
                <a:gd name="connsiteX2" fmla="*/ 20693 w 41601"/>
                <a:gd name="connsiteY2" fmla="*/ 17412 h 17417"/>
                <a:gd name="connsiteX3" fmla="*/ 38287 w 41601"/>
                <a:gd name="connsiteY3" fmla="*/ 1 h 17417"/>
                <a:gd name="connsiteX4" fmla="*/ 41601 w 41601"/>
                <a:gd name="connsiteY4" fmla="*/ 3084 h 17417"/>
                <a:gd name="connsiteX0" fmla="*/ 0 w 41601"/>
                <a:gd name="connsiteY0" fmla="*/ 13414 h 17417"/>
                <a:gd name="connsiteX1" fmla="*/ 3237 w 41601"/>
                <a:gd name="connsiteY1" fmla="*/ 2031 h 17417"/>
                <a:gd name="connsiteX2" fmla="*/ 20693 w 41601"/>
                <a:gd name="connsiteY2" fmla="*/ 17412 h 17417"/>
                <a:gd name="connsiteX3" fmla="*/ 38287 w 41601"/>
                <a:gd name="connsiteY3" fmla="*/ 1 h 17417"/>
                <a:gd name="connsiteX4" fmla="*/ 41601 w 41601"/>
                <a:gd name="connsiteY4" fmla="*/ 3084 h 17417"/>
                <a:gd name="connsiteX0" fmla="*/ 0 w 40897"/>
                <a:gd name="connsiteY0" fmla="*/ 13772 h 17775"/>
                <a:gd name="connsiteX1" fmla="*/ 3237 w 40897"/>
                <a:gd name="connsiteY1" fmla="*/ 2389 h 17775"/>
                <a:gd name="connsiteX2" fmla="*/ 20693 w 40897"/>
                <a:gd name="connsiteY2" fmla="*/ 17770 h 17775"/>
                <a:gd name="connsiteX3" fmla="*/ 38287 w 40897"/>
                <a:gd name="connsiteY3" fmla="*/ 359 h 17775"/>
                <a:gd name="connsiteX4" fmla="*/ 40897 w 40897"/>
                <a:gd name="connsiteY4" fmla="*/ 6539 h 17775"/>
                <a:gd name="connsiteX0" fmla="*/ 0 w 40897"/>
                <a:gd name="connsiteY0" fmla="*/ 13788 h 17791"/>
                <a:gd name="connsiteX1" fmla="*/ 3237 w 40897"/>
                <a:gd name="connsiteY1" fmla="*/ 2405 h 17791"/>
                <a:gd name="connsiteX2" fmla="*/ 20693 w 40897"/>
                <a:gd name="connsiteY2" fmla="*/ 17786 h 17791"/>
                <a:gd name="connsiteX3" fmla="*/ 38287 w 40897"/>
                <a:gd name="connsiteY3" fmla="*/ 375 h 17791"/>
                <a:gd name="connsiteX4" fmla="*/ 40897 w 40897"/>
                <a:gd name="connsiteY4" fmla="*/ 6555 h 17791"/>
                <a:gd name="connsiteX0" fmla="*/ 0 w 40897"/>
                <a:gd name="connsiteY0" fmla="*/ 13796 h 17799"/>
                <a:gd name="connsiteX1" fmla="*/ 3237 w 40897"/>
                <a:gd name="connsiteY1" fmla="*/ 2413 h 17799"/>
                <a:gd name="connsiteX2" fmla="*/ 20693 w 40897"/>
                <a:gd name="connsiteY2" fmla="*/ 17794 h 17799"/>
                <a:gd name="connsiteX3" fmla="*/ 38287 w 40897"/>
                <a:gd name="connsiteY3" fmla="*/ 383 h 17799"/>
                <a:gd name="connsiteX4" fmla="*/ 40897 w 40897"/>
                <a:gd name="connsiteY4" fmla="*/ 6563 h 17799"/>
                <a:gd name="connsiteX0" fmla="*/ 0 w 40897"/>
                <a:gd name="connsiteY0" fmla="*/ 13421 h 17424"/>
                <a:gd name="connsiteX1" fmla="*/ 3237 w 40897"/>
                <a:gd name="connsiteY1" fmla="*/ 2038 h 17424"/>
                <a:gd name="connsiteX2" fmla="*/ 20693 w 40897"/>
                <a:gd name="connsiteY2" fmla="*/ 17419 h 17424"/>
                <a:gd name="connsiteX3" fmla="*/ 38287 w 40897"/>
                <a:gd name="connsiteY3" fmla="*/ 8 h 17424"/>
                <a:gd name="connsiteX4" fmla="*/ 40897 w 40897"/>
                <a:gd name="connsiteY4" fmla="*/ 6188 h 17424"/>
                <a:gd name="connsiteX0" fmla="*/ 0 w 40897"/>
                <a:gd name="connsiteY0" fmla="*/ 13420 h 17423"/>
                <a:gd name="connsiteX1" fmla="*/ 3237 w 40897"/>
                <a:gd name="connsiteY1" fmla="*/ 2037 h 17423"/>
                <a:gd name="connsiteX2" fmla="*/ 20693 w 40897"/>
                <a:gd name="connsiteY2" fmla="*/ 17418 h 17423"/>
                <a:gd name="connsiteX3" fmla="*/ 38287 w 40897"/>
                <a:gd name="connsiteY3" fmla="*/ 7 h 17423"/>
                <a:gd name="connsiteX4" fmla="*/ 40897 w 40897"/>
                <a:gd name="connsiteY4" fmla="*/ 6187 h 17423"/>
                <a:gd name="connsiteX0" fmla="*/ 0 w 41108"/>
                <a:gd name="connsiteY0" fmla="*/ 13895 h 17898"/>
                <a:gd name="connsiteX1" fmla="*/ 3237 w 41108"/>
                <a:gd name="connsiteY1" fmla="*/ 2512 h 17898"/>
                <a:gd name="connsiteX2" fmla="*/ 20693 w 41108"/>
                <a:gd name="connsiteY2" fmla="*/ 17893 h 17898"/>
                <a:gd name="connsiteX3" fmla="*/ 38287 w 41108"/>
                <a:gd name="connsiteY3" fmla="*/ 482 h 17898"/>
                <a:gd name="connsiteX4" fmla="*/ 41108 w 41108"/>
                <a:gd name="connsiteY4" fmla="*/ 5657 h 17898"/>
                <a:gd name="connsiteX0" fmla="*/ 0 w 41108"/>
                <a:gd name="connsiteY0" fmla="*/ 17649 h 21690"/>
                <a:gd name="connsiteX1" fmla="*/ 3237 w 41108"/>
                <a:gd name="connsiteY1" fmla="*/ 6266 h 21690"/>
                <a:gd name="connsiteX2" fmla="*/ 20693 w 41108"/>
                <a:gd name="connsiteY2" fmla="*/ 21647 h 21690"/>
                <a:gd name="connsiteX3" fmla="*/ 38357 w 41108"/>
                <a:gd name="connsiteY3" fmla="*/ 301 h 21690"/>
                <a:gd name="connsiteX4" fmla="*/ 41108 w 41108"/>
                <a:gd name="connsiteY4" fmla="*/ 9411 h 21690"/>
                <a:gd name="connsiteX0" fmla="*/ 0 w 41108"/>
                <a:gd name="connsiteY0" fmla="*/ 17349 h 21390"/>
                <a:gd name="connsiteX1" fmla="*/ 3237 w 41108"/>
                <a:gd name="connsiteY1" fmla="*/ 5966 h 21390"/>
                <a:gd name="connsiteX2" fmla="*/ 20693 w 41108"/>
                <a:gd name="connsiteY2" fmla="*/ 21347 h 21390"/>
                <a:gd name="connsiteX3" fmla="*/ 38357 w 41108"/>
                <a:gd name="connsiteY3" fmla="*/ 1 h 21390"/>
                <a:gd name="connsiteX4" fmla="*/ 41108 w 41108"/>
                <a:gd name="connsiteY4" fmla="*/ 9111 h 21390"/>
                <a:gd name="connsiteX0" fmla="*/ 0 w 41108"/>
                <a:gd name="connsiteY0" fmla="*/ 17349 h 21390"/>
                <a:gd name="connsiteX1" fmla="*/ 3237 w 41108"/>
                <a:gd name="connsiteY1" fmla="*/ 5966 h 21390"/>
                <a:gd name="connsiteX2" fmla="*/ 20693 w 41108"/>
                <a:gd name="connsiteY2" fmla="*/ 21347 h 21390"/>
                <a:gd name="connsiteX3" fmla="*/ 38357 w 41108"/>
                <a:gd name="connsiteY3" fmla="*/ 1 h 21390"/>
                <a:gd name="connsiteX4" fmla="*/ 41108 w 41108"/>
                <a:gd name="connsiteY4" fmla="*/ 9111 h 21390"/>
                <a:gd name="connsiteX0" fmla="*/ 0 w 40897"/>
                <a:gd name="connsiteY0" fmla="*/ 18050 h 22091"/>
                <a:gd name="connsiteX1" fmla="*/ 3237 w 40897"/>
                <a:gd name="connsiteY1" fmla="*/ 6667 h 22091"/>
                <a:gd name="connsiteX2" fmla="*/ 20693 w 40897"/>
                <a:gd name="connsiteY2" fmla="*/ 22048 h 22091"/>
                <a:gd name="connsiteX3" fmla="*/ 38357 w 40897"/>
                <a:gd name="connsiteY3" fmla="*/ 702 h 22091"/>
                <a:gd name="connsiteX4" fmla="*/ 40897 w 40897"/>
                <a:gd name="connsiteY4" fmla="*/ 5794 h 22091"/>
                <a:gd name="connsiteX0" fmla="*/ 0 w 40913"/>
                <a:gd name="connsiteY0" fmla="*/ 17983 h 22024"/>
                <a:gd name="connsiteX1" fmla="*/ 3237 w 40913"/>
                <a:gd name="connsiteY1" fmla="*/ 6600 h 22024"/>
                <a:gd name="connsiteX2" fmla="*/ 20693 w 40913"/>
                <a:gd name="connsiteY2" fmla="*/ 21981 h 22024"/>
                <a:gd name="connsiteX3" fmla="*/ 38357 w 40913"/>
                <a:gd name="connsiteY3" fmla="*/ 635 h 22024"/>
                <a:gd name="connsiteX4" fmla="*/ 40897 w 40913"/>
                <a:gd name="connsiteY4" fmla="*/ 5727 h 22024"/>
                <a:gd name="connsiteX0" fmla="*/ 0 w 40897"/>
                <a:gd name="connsiteY0" fmla="*/ 17349 h 21390"/>
                <a:gd name="connsiteX1" fmla="*/ 3237 w 40897"/>
                <a:gd name="connsiteY1" fmla="*/ 5966 h 21390"/>
                <a:gd name="connsiteX2" fmla="*/ 20693 w 40897"/>
                <a:gd name="connsiteY2" fmla="*/ 21347 h 21390"/>
                <a:gd name="connsiteX3" fmla="*/ 38357 w 40897"/>
                <a:gd name="connsiteY3" fmla="*/ 1 h 21390"/>
                <a:gd name="connsiteX4" fmla="*/ 40897 w 40897"/>
                <a:gd name="connsiteY4" fmla="*/ 5093 h 21390"/>
                <a:gd name="connsiteX0" fmla="*/ 0 w 41038"/>
                <a:gd name="connsiteY0" fmla="*/ 17971 h 22012"/>
                <a:gd name="connsiteX1" fmla="*/ 3237 w 41038"/>
                <a:gd name="connsiteY1" fmla="*/ 6588 h 22012"/>
                <a:gd name="connsiteX2" fmla="*/ 20693 w 41038"/>
                <a:gd name="connsiteY2" fmla="*/ 21969 h 22012"/>
                <a:gd name="connsiteX3" fmla="*/ 38357 w 41038"/>
                <a:gd name="connsiteY3" fmla="*/ 623 h 22012"/>
                <a:gd name="connsiteX4" fmla="*/ 41038 w 41038"/>
                <a:gd name="connsiteY4" fmla="*/ 5799 h 22012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5177 h 21390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5177 h 21390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5177 h 21390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5177 h 21390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5177 h 21390"/>
                <a:gd name="connsiteX0" fmla="*/ 0 w 41038"/>
                <a:gd name="connsiteY0" fmla="*/ 17351 h 21392"/>
                <a:gd name="connsiteX1" fmla="*/ 3237 w 41038"/>
                <a:gd name="connsiteY1" fmla="*/ 5968 h 21392"/>
                <a:gd name="connsiteX2" fmla="*/ 20693 w 41038"/>
                <a:gd name="connsiteY2" fmla="*/ 21349 h 21392"/>
                <a:gd name="connsiteX3" fmla="*/ 38357 w 41038"/>
                <a:gd name="connsiteY3" fmla="*/ 3 h 21392"/>
                <a:gd name="connsiteX4" fmla="*/ 41038 w 41038"/>
                <a:gd name="connsiteY4" fmla="*/ 5179 h 21392"/>
                <a:gd name="connsiteX0" fmla="*/ 0 w 41038"/>
                <a:gd name="connsiteY0" fmla="*/ 18544 h 22585"/>
                <a:gd name="connsiteX1" fmla="*/ 3237 w 41038"/>
                <a:gd name="connsiteY1" fmla="*/ 7161 h 22585"/>
                <a:gd name="connsiteX2" fmla="*/ 20693 w 41038"/>
                <a:gd name="connsiteY2" fmla="*/ 22542 h 22585"/>
                <a:gd name="connsiteX3" fmla="*/ 38357 w 41038"/>
                <a:gd name="connsiteY3" fmla="*/ 1196 h 22585"/>
                <a:gd name="connsiteX4" fmla="*/ 41038 w 41038"/>
                <a:gd name="connsiteY4" fmla="*/ 3191 h 22585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1996 h 21390"/>
                <a:gd name="connsiteX0" fmla="*/ 0 w 41038"/>
                <a:gd name="connsiteY0" fmla="*/ 17349 h 21354"/>
                <a:gd name="connsiteX1" fmla="*/ 3237 w 41038"/>
                <a:gd name="connsiteY1" fmla="*/ 5966 h 21354"/>
                <a:gd name="connsiteX2" fmla="*/ 20693 w 41038"/>
                <a:gd name="connsiteY2" fmla="*/ 21347 h 21354"/>
                <a:gd name="connsiteX3" fmla="*/ 38357 w 41038"/>
                <a:gd name="connsiteY3" fmla="*/ 1 h 21354"/>
                <a:gd name="connsiteX4" fmla="*/ 41038 w 41038"/>
                <a:gd name="connsiteY4" fmla="*/ 1996 h 21354"/>
                <a:gd name="connsiteX0" fmla="*/ 0 w 41038"/>
                <a:gd name="connsiteY0" fmla="*/ 17349 h 21348"/>
                <a:gd name="connsiteX1" fmla="*/ 3237 w 41038"/>
                <a:gd name="connsiteY1" fmla="*/ 5966 h 21348"/>
                <a:gd name="connsiteX2" fmla="*/ 20693 w 41038"/>
                <a:gd name="connsiteY2" fmla="*/ 21347 h 21348"/>
                <a:gd name="connsiteX3" fmla="*/ 38357 w 41038"/>
                <a:gd name="connsiteY3" fmla="*/ 1 h 21348"/>
                <a:gd name="connsiteX4" fmla="*/ 41038 w 41038"/>
                <a:gd name="connsiteY4" fmla="*/ 1996 h 21348"/>
                <a:gd name="connsiteX0" fmla="*/ 0 w 41038"/>
                <a:gd name="connsiteY0" fmla="*/ 17349 h 21348"/>
                <a:gd name="connsiteX1" fmla="*/ 3237 w 41038"/>
                <a:gd name="connsiteY1" fmla="*/ 5966 h 21348"/>
                <a:gd name="connsiteX2" fmla="*/ 20693 w 41038"/>
                <a:gd name="connsiteY2" fmla="*/ 21347 h 21348"/>
                <a:gd name="connsiteX3" fmla="*/ 38357 w 41038"/>
                <a:gd name="connsiteY3" fmla="*/ 1 h 21348"/>
                <a:gd name="connsiteX4" fmla="*/ 41038 w 41038"/>
                <a:gd name="connsiteY4" fmla="*/ 1996 h 21348"/>
                <a:gd name="connsiteX0" fmla="*/ 0 w 41038"/>
                <a:gd name="connsiteY0" fmla="*/ 17349 h 21377"/>
                <a:gd name="connsiteX1" fmla="*/ 3237 w 41038"/>
                <a:gd name="connsiteY1" fmla="*/ 5966 h 21377"/>
                <a:gd name="connsiteX2" fmla="*/ 20693 w 41038"/>
                <a:gd name="connsiteY2" fmla="*/ 21347 h 21377"/>
                <a:gd name="connsiteX3" fmla="*/ 38357 w 41038"/>
                <a:gd name="connsiteY3" fmla="*/ 1 h 21377"/>
                <a:gd name="connsiteX4" fmla="*/ 41038 w 41038"/>
                <a:gd name="connsiteY4" fmla="*/ 1996 h 21377"/>
                <a:gd name="connsiteX0" fmla="*/ 0 w 41038"/>
                <a:gd name="connsiteY0" fmla="*/ 17349 h 21358"/>
                <a:gd name="connsiteX1" fmla="*/ 3237 w 41038"/>
                <a:gd name="connsiteY1" fmla="*/ 5966 h 21358"/>
                <a:gd name="connsiteX2" fmla="*/ 20693 w 41038"/>
                <a:gd name="connsiteY2" fmla="*/ 21347 h 21358"/>
                <a:gd name="connsiteX3" fmla="*/ 38357 w 41038"/>
                <a:gd name="connsiteY3" fmla="*/ 1 h 21358"/>
                <a:gd name="connsiteX4" fmla="*/ 41038 w 41038"/>
                <a:gd name="connsiteY4" fmla="*/ 1996 h 21358"/>
                <a:gd name="connsiteX0" fmla="*/ 0 w 41038"/>
                <a:gd name="connsiteY0" fmla="*/ 17349 h 21358"/>
                <a:gd name="connsiteX1" fmla="*/ 3237 w 41038"/>
                <a:gd name="connsiteY1" fmla="*/ 5966 h 21358"/>
                <a:gd name="connsiteX2" fmla="*/ 20693 w 41038"/>
                <a:gd name="connsiteY2" fmla="*/ 21347 h 21358"/>
                <a:gd name="connsiteX3" fmla="*/ 38357 w 41038"/>
                <a:gd name="connsiteY3" fmla="*/ 1 h 21358"/>
                <a:gd name="connsiteX4" fmla="*/ 41038 w 41038"/>
                <a:gd name="connsiteY4" fmla="*/ 1996 h 21358"/>
                <a:gd name="connsiteX0" fmla="*/ 0 w 41038"/>
                <a:gd name="connsiteY0" fmla="*/ 17350 h 21359"/>
                <a:gd name="connsiteX1" fmla="*/ 3237 w 41038"/>
                <a:gd name="connsiteY1" fmla="*/ 5967 h 21359"/>
                <a:gd name="connsiteX2" fmla="*/ 20693 w 41038"/>
                <a:gd name="connsiteY2" fmla="*/ 21348 h 21359"/>
                <a:gd name="connsiteX3" fmla="*/ 38357 w 41038"/>
                <a:gd name="connsiteY3" fmla="*/ 2 h 21359"/>
                <a:gd name="connsiteX4" fmla="*/ 41038 w 41038"/>
                <a:gd name="connsiteY4" fmla="*/ 1997 h 21359"/>
                <a:gd name="connsiteX0" fmla="*/ 0 w 41038"/>
                <a:gd name="connsiteY0" fmla="*/ 17350 h 21359"/>
                <a:gd name="connsiteX1" fmla="*/ 3237 w 41038"/>
                <a:gd name="connsiteY1" fmla="*/ 5967 h 21359"/>
                <a:gd name="connsiteX2" fmla="*/ 20693 w 41038"/>
                <a:gd name="connsiteY2" fmla="*/ 21348 h 21359"/>
                <a:gd name="connsiteX3" fmla="*/ 38357 w 41038"/>
                <a:gd name="connsiteY3" fmla="*/ 2 h 21359"/>
                <a:gd name="connsiteX4" fmla="*/ 41038 w 41038"/>
                <a:gd name="connsiteY4" fmla="*/ 1997 h 21359"/>
                <a:gd name="connsiteX0" fmla="*/ 0 w 41038"/>
                <a:gd name="connsiteY0" fmla="*/ 17349 h 21358"/>
                <a:gd name="connsiteX1" fmla="*/ 3237 w 41038"/>
                <a:gd name="connsiteY1" fmla="*/ 5966 h 21358"/>
                <a:gd name="connsiteX2" fmla="*/ 20693 w 41038"/>
                <a:gd name="connsiteY2" fmla="*/ 21347 h 21358"/>
                <a:gd name="connsiteX3" fmla="*/ 38357 w 41038"/>
                <a:gd name="connsiteY3" fmla="*/ 1 h 21358"/>
                <a:gd name="connsiteX4" fmla="*/ 41038 w 41038"/>
                <a:gd name="connsiteY4" fmla="*/ 1996 h 21358"/>
                <a:gd name="connsiteX0" fmla="*/ 0 w 38357"/>
                <a:gd name="connsiteY0" fmla="*/ 17348 h 21357"/>
                <a:gd name="connsiteX1" fmla="*/ 3237 w 38357"/>
                <a:gd name="connsiteY1" fmla="*/ 5965 h 21357"/>
                <a:gd name="connsiteX2" fmla="*/ 20693 w 38357"/>
                <a:gd name="connsiteY2" fmla="*/ 21346 h 21357"/>
                <a:gd name="connsiteX3" fmla="*/ 38357 w 38357"/>
                <a:gd name="connsiteY3" fmla="*/ 0 h 21357"/>
                <a:gd name="connsiteX0" fmla="*/ 0 w 20693"/>
                <a:gd name="connsiteY0" fmla="*/ 11384 h 15393"/>
                <a:gd name="connsiteX1" fmla="*/ 3237 w 20693"/>
                <a:gd name="connsiteY1" fmla="*/ 1 h 15393"/>
                <a:gd name="connsiteX2" fmla="*/ 20693 w 20693"/>
                <a:gd name="connsiteY2" fmla="*/ 15382 h 15393"/>
                <a:gd name="connsiteX0" fmla="*/ 0 w 20693"/>
                <a:gd name="connsiteY0" fmla="*/ 11384 h 15382"/>
                <a:gd name="connsiteX1" fmla="*/ 3237 w 20693"/>
                <a:gd name="connsiteY1" fmla="*/ 1 h 15382"/>
                <a:gd name="connsiteX2" fmla="*/ 20693 w 20693"/>
                <a:gd name="connsiteY2" fmla="*/ 15382 h 15382"/>
                <a:gd name="connsiteX0" fmla="*/ 0 w 20693"/>
                <a:gd name="connsiteY0" fmla="*/ 11384 h 15382"/>
                <a:gd name="connsiteX1" fmla="*/ 3237 w 20693"/>
                <a:gd name="connsiteY1" fmla="*/ 1 h 15382"/>
                <a:gd name="connsiteX2" fmla="*/ 20693 w 20693"/>
                <a:gd name="connsiteY2" fmla="*/ 15382 h 15382"/>
                <a:gd name="connsiteX0" fmla="*/ 0 w 20623"/>
                <a:gd name="connsiteY0" fmla="*/ 8072 h 15670"/>
                <a:gd name="connsiteX1" fmla="*/ 3167 w 20623"/>
                <a:gd name="connsiteY1" fmla="*/ 289 h 15670"/>
                <a:gd name="connsiteX2" fmla="*/ 20623 w 20623"/>
                <a:gd name="connsiteY2" fmla="*/ 15670 h 15670"/>
                <a:gd name="connsiteX0" fmla="*/ 0 w 20623"/>
                <a:gd name="connsiteY0" fmla="*/ 7795 h 15393"/>
                <a:gd name="connsiteX1" fmla="*/ 3167 w 20623"/>
                <a:gd name="connsiteY1" fmla="*/ 12 h 15393"/>
                <a:gd name="connsiteX2" fmla="*/ 20623 w 20623"/>
                <a:gd name="connsiteY2" fmla="*/ 15393 h 15393"/>
                <a:gd name="connsiteX0" fmla="*/ 0 w 20623"/>
                <a:gd name="connsiteY0" fmla="*/ 7789 h 15387"/>
                <a:gd name="connsiteX1" fmla="*/ 3167 w 20623"/>
                <a:gd name="connsiteY1" fmla="*/ 6 h 15387"/>
                <a:gd name="connsiteX2" fmla="*/ 20623 w 20623"/>
                <a:gd name="connsiteY2" fmla="*/ 15387 h 15387"/>
                <a:gd name="connsiteX0" fmla="*/ 0 w 20553"/>
                <a:gd name="connsiteY0" fmla="*/ 4692 h 16057"/>
                <a:gd name="connsiteX1" fmla="*/ 3097 w 20553"/>
                <a:gd name="connsiteY1" fmla="*/ 676 h 16057"/>
                <a:gd name="connsiteX2" fmla="*/ 20553 w 20553"/>
                <a:gd name="connsiteY2" fmla="*/ 16057 h 16057"/>
                <a:gd name="connsiteX0" fmla="*/ 0 w 20553"/>
                <a:gd name="connsiteY0" fmla="*/ 4583 h 15948"/>
                <a:gd name="connsiteX1" fmla="*/ 3097 w 20553"/>
                <a:gd name="connsiteY1" fmla="*/ 567 h 15948"/>
                <a:gd name="connsiteX2" fmla="*/ 20553 w 20553"/>
                <a:gd name="connsiteY2" fmla="*/ 15948 h 15948"/>
                <a:gd name="connsiteX0" fmla="*/ 0 w 20553"/>
                <a:gd name="connsiteY0" fmla="*/ 4018 h 15383"/>
                <a:gd name="connsiteX1" fmla="*/ 3097 w 20553"/>
                <a:gd name="connsiteY1" fmla="*/ 2 h 15383"/>
                <a:gd name="connsiteX2" fmla="*/ 20553 w 20553"/>
                <a:gd name="connsiteY2" fmla="*/ 15383 h 15383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31 h 15396"/>
                <a:gd name="connsiteX1" fmla="*/ 3097 w 20553"/>
                <a:gd name="connsiteY1" fmla="*/ 15 h 15396"/>
                <a:gd name="connsiteX2" fmla="*/ 20553 w 20553"/>
                <a:gd name="connsiteY2" fmla="*/ 15396 h 15396"/>
                <a:gd name="connsiteX0" fmla="*/ 0 w 20553"/>
                <a:gd name="connsiteY0" fmla="*/ 4059 h 15424"/>
                <a:gd name="connsiteX1" fmla="*/ 3097 w 20553"/>
                <a:gd name="connsiteY1" fmla="*/ 43 h 15424"/>
                <a:gd name="connsiteX2" fmla="*/ 20553 w 20553"/>
                <a:gd name="connsiteY2" fmla="*/ 15424 h 15424"/>
                <a:gd name="connsiteX0" fmla="*/ 0 w 20553"/>
                <a:gd name="connsiteY0" fmla="*/ 3978 h 15343"/>
                <a:gd name="connsiteX1" fmla="*/ 3519 w 20553"/>
                <a:gd name="connsiteY1" fmla="*/ 46 h 15343"/>
                <a:gd name="connsiteX2" fmla="*/ 20553 w 20553"/>
                <a:gd name="connsiteY2" fmla="*/ 15343 h 15343"/>
                <a:gd name="connsiteX0" fmla="*/ 0 w 20553"/>
                <a:gd name="connsiteY0" fmla="*/ 4059 h 15424"/>
                <a:gd name="connsiteX1" fmla="*/ 3519 w 20553"/>
                <a:gd name="connsiteY1" fmla="*/ 127 h 15424"/>
                <a:gd name="connsiteX2" fmla="*/ 20553 w 20553"/>
                <a:gd name="connsiteY2" fmla="*/ 15424 h 15424"/>
                <a:gd name="connsiteX0" fmla="*/ 0 w 20553"/>
                <a:gd name="connsiteY0" fmla="*/ 4059 h 15424"/>
                <a:gd name="connsiteX1" fmla="*/ 3519 w 20553"/>
                <a:gd name="connsiteY1" fmla="*/ 127 h 15424"/>
                <a:gd name="connsiteX2" fmla="*/ 20553 w 20553"/>
                <a:gd name="connsiteY2" fmla="*/ 15424 h 15424"/>
                <a:gd name="connsiteX0" fmla="*/ 0 w 20553"/>
                <a:gd name="connsiteY0" fmla="*/ 3900 h 15265"/>
                <a:gd name="connsiteX1" fmla="*/ 4012 w 20553"/>
                <a:gd name="connsiteY1" fmla="*/ 135 h 15265"/>
                <a:gd name="connsiteX2" fmla="*/ 20553 w 20553"/>
                <a:gd name="connsiteY2" fmla="*/ 15265 h 15265"/>
                <a:gd name="connsiteX0" fmla="*/ 0 w 20553"/>
                <a:gd name="connsiteY0" fmla="*/ 3964 h 15329"/>
                <a:gd name="connsiteX1" fmla="*/ 4012 w 20553"/>
                <a:gd name="connsiteY1" fmla="*/ 199 h 15329"/>
                <a:gd name="connsiteX2" fmla="*/ 20553 w 20553"/>
                <a:gd name="connsiteY2" fmla="*/ 15329 h 15329"/>
                <a:gd name="connsiteX0" fmla="*/ 0 w 20553"/>
                <a:gd name="connsiteY0" fmla="*/ 3814 h 15179"/>
                <a:gd name="connsiteX1" fmla="*/ 4575 w 20553"/>
                <a:gd name="connsiteY1" fmla="*/ 216 h 15179"/>
                <a:gd name="connsiteX2" fmla="*/ 20553 w 20553"/>
                <a:gd name="connsiteY2" fmla="*/ 15179 h 15179"/>
                <a:gd name="connsiteX0" fmla="*/ 0 w 20553"/>
                <a:gd name="connsiteY0" fmla="*/ 3979 h 15344"/>
                <a:gd name="connsiteX1" fmla="*/ 4575 w 20553"/>
                <a:gd name="connsiteY1" fmla="*/ 381 h 15344"/>
                <a:gd name="connsiteX2" fmla="*/ 20553 w 20553"/>
                <a:gd name="connsiteY2" fmla="*/ 15344 h 15344"/>
                <a:gd name="connsiteX0" fmla="*/ 0 w 20553"/>
                <a:gd name="connsiteY0" fmla="*/ 3979 h 15344"/>
                <a:gd name="connsiteX1" fmla="*/ 4575 w 20553"/>
                <a:gd name="connsiteY1" fmla="*/ 381 h 15344"/>
                <a:gd name="connsiteX2" fmla="*/ 20553 w 20553"/>
                <a:gd name="connsiteY2" fmla="*/ 15344 h 15344"/>
                <a:gd name="connsiteX0" fmla="*/ 0 w 20553"/>
                <a:gd name="connsiteY0" fmla="*/ 3979 h 15344"/>
                <a:gd name="connsiteX1" fmla="*/ 4575 w 20553"/>
                <a:gd name="connsiteY1" fmla="*/ 381 h 15344"/>
                <a:gd name="connsiteX2" fmla="*/ 20553 w 20553"/>
                <a:gd name="connsiteY2" fmla="*/ 15344 h 15344"/>
                <a:gd name="connsiteX0" fmla="*/ 0 w 20553"/>
                <a:gd name="connsiteY0" fmla="*/ 4023 h 15388"/>
                <a:gd name="connsiteX1" fmla="*/ 4575 w 20553"/>
                <a:gd name="connsiteY1" fmla="*/ 425 h 15388"/>
                <a:gd name="connsiteX2" fmla="*/ 20553 w 20553"/>
                <a:gd name="connsiteY2" fmla="*/ 15388 h 15388"/>
                <a:gd name="connsiteX0" fmla="*/ 0 w 20553"/>
                <a:gd name="connsiteY0" fmla="*/ 3980 h 15345"/>
                <a:gd name="connsiteX1" fmla="*/ 4575 w 20553"/>
                <a:gd name="connsiteY1" fmla="*/ 382 h 15345"/>
                <a:gd name="connsiteX2" fmla="*/ 20553 w 20553"/>
                <a:gd name="connsiteY2" fmla="*/ 15345 h 15345"/>
                <a:gd name="connsiteX0" fmla="*/ 0 w 20553"/>
                <a:gd name="connsiteY0" fmla="*/ 3911 h 15276"/>
                <a:gd name="connsiteX1" fmla="*/ 4575 w 20553"/>
                <a:gd name="connsiteY1" fmla="*/ 313 h 15276"/>
                <a:gd name="connsiteX2" fmla="*/ 20553 w 20553"/>
                <a:gd name="connsiteY2" fmla="*/ 15276 h 15276"/>
                <a:gd name="connsiteX0" fmla="*/ 0 w 20553"/>
                <a:gd name="connsiteY0" fmla="*/ 4006 h 15371"/>
                <a:gd name="connsiteX1" fmla="*/ 4575 w 20553"/>
                <a:gd name="connsiteY1" fmla="*/ 408 h 15371"/>
                <a:gd name="connsiteX2" fmla="*/ 20553 w 20553"/>
                <a:gd name="connsiteY2" fmla="*/ 15371 h 15371"/>
                <a:gd name="connsiteX0" fmla="*/ 0 w 20553"/>
                <a:gd name="connsiteY0" fmla="*/ 4104 h 15469"/>
                <a:gd name="connsiteX1" fmla="*/ 4575 w 20553"/>
                <a:gd name="connsiteY1" fmla="*/ 506 h 15469"/>
                <a:gd name="connsiteX2" fmla="*/ 20553 w 20553"/>
                <a:gd name="connsiteY2" fmla="*/ 15469 h 15469"/>
                <a:gd name="connsiteX0" fmla="*/ 0 w 20553"/>
                <a:gd name="connsiteY0" fmla="*/ 4104 h 15469"/>
                <a:gd name="connsiteX1" fmla="*/ 4575 w 20553"/>
                <a:gd name="connsiteY1" fmla="*/ 506 h 15469"/>
                <a:gd name="connsiteX2" fmla="*/ 20553 w 20553"/>
                <a:gd name="connsiteY2" fmla="*/ 15469 h 1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53" h="15469">
                  <a:moveTo>
                    <a:pt x="0" y="4104"/>
                  </a:moveTo>
                  <a:cubicBezTo>
                    <a:pt x="492" y="1517"/>
                    <a:pt x="1150" y="-1136"/>
                    <a:pt x="4575" y="506"/>
                  </a:cubicBezTo>
                  <a:cubicBezTo>
                    <a:pt x="8000" y="2148"/>
                    <a:pt x="12025" y="15376"/>
                    <a:pt x="20553" y="15469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 flipH="1">
              <a:off x="4570699" y="1681079"/>
              <a:ext cx="3657857" cy="2314628"/>
            </a:xfrm>
            <a:custGeom>
              <a:avLst/>
              <a:gdLst>
                <a:gd name="T0" fmla="*/ 0 w 1160"/>
                <a:gd name="T1" fmla="*/ 0 h 714"/>
                <a:gd name="T2" fmla="*/ 129 w 1160"/>
                <a:gd name="T3" fmla="*/ 194 h 714"/>
                <a:gd name="T4" fmla="*/ 240 w 1160"/>
                <a:gd name="T5" fmla="*/ 333 h 714"/>
                <a:gd name="T6" fmla="*/ 370 w 1160"/>
                <a:gd name="T7" fmla="*/ 454 h 714"/>
                <a:gd name="T8" fmla="*/ 714 w 1160"/>
                <a:gd name="T9" fmla="*/ 593 h 714"/>
                <a:gd name="T10" fmla="*/ 1160 w 1160"/>
                <a:gd name="T11" fmla="*/ 714 h 714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2069 w 10000"/>
                <a:gd name="connsiteY2" fmla="*/ 4664 h 10000"/>
                <a:gd name="connsiteX3" fmla="*/ 3190 w 10000"/>
                <a:gd name="connsiteY3" fmla="*/ 6359 h 10000"/>
                <a:gd name="connsiteX4" fmla="*/ 10000 w 10000"/>
                <a:gd name="connsiteY4" fmla="*/ 10000 h 10000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3190 w 10000"/>
                <a:gd name="connsiteY2" fmla="*/ 6359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1399 w 52035"/>
                <a:gd name="connsiteY0" fmla="*/ 0 h 13014"/>
                <a:gd name="connsiteX1" fmla="*/ 4589 w 52035"/>
                <a:gd name="connsiteY1" fmla="*/ 6359 h 13014"/>
                <a:gd name="connsiteX2" fmla="*/ 52035 w 52035"/>
                <a:gd name="connsiteY2" fmla="*/ 13014 h 13014"/>
                <a:gd name="connsiteX0" fmla="*/ 0 w 50636"/>
                <a:gd name="connsiteY0" fmla="*/ 0 h 13014"/>
                <a:gd name="connsiteX1" fmla="*/ 29101 w 50636"/>
                <a:gd name="connsiteY1" fmla="*/ 1724 h 13014"/>
                <a:gd name="connsiteX2" fmla="*/ 3190 w 50636"/>
                <a:gd name="connsiteY2" fmla="*/ 6359 h 13014"/>
                <a:gd name="connsiteX3" fmla="*/ 50636 w 50636"/>
                <a:gd name="connsiteY3" fmla="*/ 13014 h 13014"/>
                <a:gd name="connsiteX0" fmla="*/ 0 w 56948"/>
                <a:gd name="connsiteY0" fmla="*/ 9306 h 11361"/>
                <a:gd name="connsiteX1" fmla="*/ 35413 w 56948"/>
                <a:gd name="connsiteY1" fmla="*/ 71 h 11361"/>
                <a:gd name="connsiteX2" fmla="*/ 9502 w 56948"/>
                <a:gd name="connsiteY2" fmla="*/ 4706 h 11361"/>
                <a:gd name="connsiteX3" fmla="*/ 56948 w 56948"/>
                <a:gd name="connsiteY3" fmla="*/ 11361 h 11361"/>
                <a:gd name="connsiteX0" fmla="*/ 0 w 56948"/>
                <a:gd name="connsiteY0" fmla="*/ 9244 h 11299"/>
                <a:gd name="connsiteX1" fmla="*/ 35413 w 56948"/>
                <a:gd name="connsiteY1" fmla="*/ 9 h 11299"/>
                <a:gd name="connsiteX2" fmla="*/ 56948 w 56948"/>
                <a:gd name="connsiteY2" fmla="*/ 11299 h 11299"/>
                <a:gd name="connsiteX0" fmla="*/ 0 w 71151"/>
                <a:gd name="connsiteY0" fmla="*/ 14173 h 14216"/>
                <a:gd name="connsiteX1" fmla="*/ 49616 w 71151"/>
                <a:gd name="connsiteY1" fmla="*/ 6 h 14216"/>
                <a:gd name="connsiteX2" fmla="*/ 71151 w 71151"/>
                <a:gd name="connsiteY2" fmla="*/ 11296 h 14216"/>
                <a:gd name="connsiteX0" fmla="*/ 0 w 71151"/>
                <a:gd name="connsiteY0" fmla="*/ 14173 h 14177"/>
                <a:gd name="connsiteX1" fmla="*/ 49616 w 71151"/>
                <a:gd name="connsiteY1" fmla="*/ 6 h 14177"/>
                <a:gd name="connsiteX2" fmla="*/ 71151 w 71151"/>
                <a:gd name="connsiteY2" fmla="*/ 11296 h 14177"/>
                <a:gd name="connsiteX0" fmla="*/ 0 w 71151"/>
                <a:gd name="connsiteY0" fmla="*/ 3726 h 3746"/>
                <a:gd name="connsiteX1" fmla="*/ 57506 w 71151"/>
                <a:gd name="connsiteY1" fmla="*/ 1477 h 3746"/>
                <a:gd name="connsiteX2" fmla="*/ 71151 w 71151"/>
                <a:gd name="connsiteY2" fmla="*/ 849 h 3746"/>
                <a:gd name="connsiteX0" fmla="*/ 0 w 10111"/>
                <a:gd name="connsiteY0" fmla="*/ 12872 h 12911"/>
                <a:gd name="connsiteX1" fmla="*/ 8193 w 10111"/>
                <a:gd name="connsiteY1" fmla="*/ 3942 h 12911"/>
                <a:gd name="connsiteX2" fmla="*/ 10111 w 10111"/>
                <a:gd name="connsiteY2" fmla="*/ 2265 h 12911"/>
                <a:gd name="connsiteX0" fmla="*/ 0 w 10111"/>
                <a:gd name="connsiteY0" fmla="*/ 12202 h 12280"/>
                <a:gd name="connsiteX1" fmla="*/ 8359 w 10111"/>
                <a:gd name="connsiteY1" fmla="*/ 8757 h 12280"/>
                <a:gd name="connsiteX2" fmla="*/ 10111 w 10111"/>
                <a:gd name="connsiteY2" fmla="*/ 1595 h 12280"/>
                <a:gd name="connsiteX0" fmla="*/ 0 w 10111"/>
                <a:gd name="connsiteY0" fmla="*/ 12779 h 12857"/>
                <a:gd name="connsiteX1" fmla="*/ 8359 w 10111"/>
                <a:gd name="connsiteY1" fmla="*/ 9334 h 12857"/>
                <a:gd name="connsiteX2" fmla="*/ 10111 w 10111"/>
                <a:gd name="connsiteY2" fmla="*/ 2172 h 12857"/>
                <a:gd name="connsiteX0" fmla="*/ 0 w 10111"/>
                <a:gd name="connsiteY0" fmla="*/ 12779 h 13242"/>
                <a:gd name="connsiteX1" fmla="*/ 8359 w 10111"/>
                <a:gd name="connsiteY1" fmla="*/ 9334 h 13242"/>
                <a:gd name="connsiteX2" fmla="*/ 10111 w 10111"/>
                <a:gd name="connsiteY2" fmla="*/ 2172 h 13242"/>
                <a:gd name="connsiteX0" fmla="*/ 0 w 10111"/>
                <a:gd name="connsiteY0" fmla="*/ 12397 h 12522"/>
                <a:gd name="connsiteX1" fmla="*/ 8359 w 10111"/>
                <a:gd name="connsiteY1" fmla="*/ 8952 h 12522"/>
                <a:gd name="connsiteX2" fmla="*/ 10111 w 10111"/>
                <a:gd name="connsiteY2" fmla="*/ 1790 h 12522"/>
                <a:gd name="connsiteX0" fmla="*/ 0 w 12939"/>
                <a:gd name="connsiteY0" fmla="*/ 59403 h 61686"/>
                <a:gd name="connsiteX1" fmla="*/ 8359 w 12939"/>
                <a:gd name="connsiteY1" fmla="*/ 55958 h 61686"/>
                <a:gd name="connsiteX2" fmla="*/ 12939 w 12939"/>
                <a:gd name="connsiteY2" fmla="*/ 525 h 61686"/>
                <a:gd name="connsiteX0" fmla="*/ 0 w 12939"/>
                <a:gd name="connsiteY0" fmla="*/ 58878 h 61161"/>
                <a:gd name="connsiteX1" fmla="*/ 8359 w 12939"/>
                <a:gd name="connsiteY1" fmla="*/ 55433 h 61161"/>
                <a:gd name="connsiteX2" fmla="*/ 12939 w 12939"/>
                <a:gd name="connsiteY2" fmla="*/ 0 h 61161"/>
                <a:gd name="connsiteX0" fmla="*/ 0 w 13771"/>
                <a:gd name="connsiteY0" fmla="*/ 60341 h 62723"/>
                <a:gd name="connsiteX1" fmla="*/ 8359 w 13771"/>
                <a:gd name="connsiteY1" fmla="*/ 56896 h 62723"/>
                <a:gd name="connsiteX2" fmla="*/ 13771 w 13771"/>
                <a:gd name="connsiteY2" fmla="*/ 0 h 62723"/>
                <a:gd name="connsiteX0" fmla="*/ 0 w 13882"/>
                <a:gd name="connsiteY0" fmla="*/ 60707 h 63114"/>
                <a:gd name="connsiteX1" fmla="*/ 8359 w 13882"/>
                <a:gd name="connsiteY1" fmla="*/ 57262 h 63114"/>
                <a:gd name="connsiteX2" fmla="*/ 13882 w 13882"/>
                <a:gd name="connsiteY2" fmla="*/ 0 h 63114"/>
                <a:gd name="connsiteX0" fmla="*/ 0 w 13882"/>
                <a:gd name="connsiteY0" fmla="*/ 60707 h 60814"/>
                <a:gd name="connsiteX1" fmla="*/ 9024 w 13882"/>
                <a:gd name="connsiteY1" fmla="*/ 48120 h 60814"/>
                <a:gd name="connsiteX2" fmla="*/ 13882 w 13882"/>
                <a:gd name="connsiteY2" fmla="*/ 0 h 60814"/>
                <a:gd name="connsiteX0" fmla="*/ 0 w 13882"/>
                <a:gd name="connsiteY0" fmla="*/ 60707 h 60775"/>
                <a:gd name="connsiteX1" fmla="*/ 9024 w 13882"/>
                <a:gd name="connsiteY1" fmla="*/ 48120 h 60775"/>
                <a:gd name="connsiteX2" fmla="*/ 13882 w 13882"/>
                <a:gd name="connsiteY2" fmla="*/ 0 h 60775"/>
                <a:gd name="connsiteX0" fmla="*/ 0 w 13882"/>
                <a:gd name="connsiteY0" fmla="*/ 60707 h 60752"/>
                <a:gd name="connsiteX1" fmla="*/ 9024 w 13882"/>
                <a:gd name="connsiteY1" fmla="*/ 48120 h 60752"/>
                <a:gd name="connsiteX2" fmla="*/ 13882 w 13882"/>
                <a:gd name="connsiteY2" fmla="*/ 0 h 60752"/>
                <a:gd name="connsiteX0" fmla="*/ 0 w 13882"/>
                <a:gd name="connsiteY0" fmla="*/ 60707 h 60815"/>
                <a:gd name="connsiteX1" fmla="*/ 11277 w 13882"/>
                <a:gd name="connsiteY1" fmla="*/ 53897 h 60815"/>
                <a:gd name="connsiteX2" fmla="*/ 13882 w 13882"/>
                <a:gd name="connsiteY2" fmla="*/ 0 h 60815"/>
                <a:gd name="connsiteX0" fmla="*/ 0 w 13882"/>
                <a:gd name="connsiteY0" fmla="*/ 60707 h 60789"/>
                <a:gd name="connsiteX1" fmla="*/ 11277 w 13882"/>
                <a:gd name="connsiteY1" fmla="*/ 53897 h 60789"/>
                <a:gd name="connsiteX2" fmla="*/ 13882 w 13882"/>
                <a:gd name="connsiteY2" fmla="*/ 0 h 60789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3882 w 13882"/>
                <a:gd name="connsiteY2" fmla="*/ 0 h 60834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2504 w 13882"/>
                <a:gd name="connsiteY2" fmla="*/ 40876 h 60834"/>
                <a:gd name="connsiteX3" fmla="*/ 13882 w 13882"/>
                <a:gd name="connsiteY3" fmla="*/ 0 h 60834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707"/>
                <a:gd name="connsiteX1" fmla="*/ 8749 w 13882"/>
                <a:gd name="connsiteY1" fmla="*/ 56955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13882"/>
                <a:gd name="connsiteY0" fmla="*/ 60707 h 60707"/>
                <a:gd name="connsiteX1" fmla="*/ 9189 w 13882"/>
                <a:gd name="connsiteY1" fmla="*/ 55936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5645"/>
                <a:gd name="connsiteX1" fmla="*/ 9189 w 31309"/>
                <a:gd name="connsiteY1" fmla="*/ 51879 h 95645"/>
                <a:gd name="connsiteX2" fmla="*/ 19795 w 31309"/>
                <a:gd name="connsiteY2" fmla="*/ 95640 h 95645"/>
                <a:gd name="connsiteX3" fmla="*/ 31309 w 31309"/>
                <a:gd name="connsiteY3" fmla="*/ 0 h 95645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08"/>
                <a:gd name="connsiteX1" fmla="*/ 7381 w 29775"/>
                <a:gd name="connsiteY1" fmla="*/ 66077 h 98308"/>
                <a:gd name="connsiteX2" fmla="*/ 18261 w 29775"/>
                <a:gd name="connsiteY2" fmla="*/ 95640 h 98308"/>
                <a:gd name="connsiteX3" fmla="*/ 29775 w 29775"/>
                <a:gd name="connsiteY3" fmla="*/ 0 h 98308"/>
                <a:gd name="connsiteX0" fmla="*/ 0 w 29775"/>
                <a:gd name="connsiteY0" fmla="*/ 196 h 101620"/>
                <a:gd name="connsiteX1" fmla="*/ 7381 w 29775"/>
                <a:gd name="connsiteY1" fmla="*/ 66077 h 101620"/>
                <a:gd name="connsiteX2" fmla="*/ 18261 w 29775"/>
                <a:gd name="connsiteY2" fmla="*/ 95640 h 101620"/>
                <a:gd name="connsiteX3" fmla="*/ 29775 w 29775"/>
                <a:gd name="connsiteY3" fmla="*/ 0 h 101620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98474"/>
                <a:gd name="connsiteX1" fmla="*/ 6614 w 29775"/>
                <a:gd name="connsiteY1" fmla="*/ 69458 h 98474"/>
                <a:gd name="connsiteX2" fmla="*/ 18261 w 29775"/>
                <a:gd name="connsiteY2" fmla="*/ 95640 h 98474"/>
                <a:gd name="connsiteX3" fmla="*/ 29775 w 29775"/>
                <a:gd name="connsiteY3" fmla="*/ 0 h 98474"/>
                <a:gd name="connsiteX0" fmla="*/ 0 w 29775"/>
                <a:gd name="connsiteY0" fmla="*/ 196 h 98086"/>
                <a:gd name="connsiteX1" fmla="*/ 6998 w 29775"/>
                <a:gd name="connsiteY1" fmla="*/ 66416 h 98086"/>
                <a:gd name="connsiteX2" fmla="*/ 18261 w 29775"/>
                <a:gd name="connsiteY2" fmla="*/ 95640 h 98086"/>
                <a:gd name="connsiteX3" fmla="*/ 29775 w 29775"/>
                <a:gd name="connsiteY3" fmla="*/ 0 h 98086"/>
                <a:gd name="connsiteX0" fmla="*/ 0 w 29775"/>
                <a:gd name="connsiteY0" fmla="*/ 196 h 97933"/>
                <a:gd name="connsiteX1" fmla="*/ 6998 w 29775"/>
                <a:gd name="connsiteY1" fmla="*/ 66416 h 97933"/>
                <a:gd name="connsiteX2" fmla="*/ 18261 w 29775"/>
                <a:gd name="connsiteY2" fmla="*/ 95640 h 97933"/>
                <a:gd name="connsiteX3" fmla="*/ 29775 w 29775"/>
                <a:gd name="connsiteY3" fmla="*/ 0 h 97933"/>
                <a:gd name="connsiteX0" fmla="*/ 0 w 29775"/>
                <a:gd name="connsiteY0" fmla="*/ 196 h 97896"/>
                <a:gd name="connsiteX1" fmla="*/ 7327 w 29775"/>
                <a:gd name="connsiteY1" fmla="*/ 66078 h 97896"/>
                <a:gd name="connsiteX2" fmla="*/ 18261 w 29775"/>
                <a:gd name="connsiteY2" fmla="*/ 95640 h 97896"/>
                <a:gd name="connsiteX3" fmla="*/ 29775 w 29775"/>
                <a:gd name="connsiteY3" fmla="*/ 0 h 97896"/>
                <a:gd name="connsiteX0" fmla="*/ 0 w 29775"/>
                <a:gd name="connsiteY0" fmla="*/ 196 h 95640"/>
                <a:gd name="connsiteX1" fmla="*/ 18261 w 29775"/>
                <a:gd name="connsiteY1" fmla="*/ 95640 h 95640"/>
                <a:gd name="connsiteX2" fmla="*/ 29775 w 29775"/>
                <a:gd name="connsiteY2" fmla="*/ 0 h 95640"/>
                <a:gd name="connsiteX0" fmla="*/ 0 w 11514"/>
                <a:gd name="connsiteY0" fmla="*/ 95640 h 95640"/>
                <a:gd name="connsiteX1" fmla="*/ 11514 w 11514"/>
                <a:gd name="connsiteY1" fmla="*/ 0 h 95640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35099"/>
                <a:gd name="connsiteY0" fmla="*/ 354 h 22501"/>
                <a:gd name="connsiteX1" fmla="*/ 35099 w 35099"/>
                <a:gd name="connsiteY1" fmla="*/ 1113 h 22501"/>
                <a:gd name="connsiteX0" fmla="*/ 0 w 35099"/>
                <a:gd name="connsiteY0" fmla="*/ 0 h 33188"/>
                <a:gd name="connsiteX1" fmla="*/ 35099 w 35099"/>
                <a:gd name="connsiteY1" fmla="*/ 759 h 33188"/>
                <a:gd name="connsiteX0" fmla="*/ 0 w 35099"/>
                <a:gd name="connsiteY0" fmla="*/ 66115 h 78034"/>
                <a:gd name="connsiteX1" fmla="*/ 35099 w 35099"/>
                <a:gd name="connsiteY1" fmla="*/ 0 h 78034"/>
                <a:gd name="connsiteX0" fmla="*/ 0 w 35099"/>
                <a:gd name="connsiteY0" fmla="*/ 66115 h 66115"/>
                <a:gd name="connsiteX1" fmla="*/ 35099 w 35099"/>
                <a:gd name="connsiteY1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7010 w 35099"/>
                <a:gd name="connsiteY1" fmla="*/ 9050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9897"/>
                <a:gd name="connsiteX1" fmla="*/ 10705 w 35099"/>
                <a:gd name="connsiteY1" fmla="*/ 7983 h 69897"/>
                <a:gd name="connsiteX2" fmla="*/ 25183 w 35099"/>
                <a:gd name="connsiteY2" fmla="*/ 69877 h 69897"/>
                <a:gd name="connsiteX3" fmla="*/ 35099 w 35099"/>
                <a:gd name="connsiteY3" fmla="*/ 0 h 69897"/>
                <a:gd name="connsiteX0" fmla="*/ 0 w 35099"/>
                <a:gd name="connsiteY0" fmla="*/ 66115 h 69896"/>
                <a:gd name="connsiteX1" fmla="*/ 11873 w 35099"/>
                <a:gd name="connsiteY1" fmla="*/ 7627 h 69896"/>
                <a:gd name="connsiteX2" fmla="*/ 25183 w 35099"/>
                <a:gd name="connsiteY2" fmla="*/ 69877 h 69896"/>
                <a:gd name="connsiteX3" fmla="*/ 35099 w 35099"/>
                <a:gd name="connsiteY3" fmla="*/ 0 h 69896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644"/>
                <a:gd name="connsiteY0" fmla="*/ 66471 h 70253"/>
                <a:gd name="connsiteX1" fmla="*/ 11873 w 35644"/>
                <a:gd name="connsiteY1" fmla="*/ 7983 h 70253"/>
                <a:gd name="connsiteX2" fmla="*/ 25183 w 35644"/>
                <a:gd name="connsiteY2" fmla="*/ 70233 h 70253"/>
                <a:gd name="connsiteX3" fmla="*/ 35644 w 35644"/>
                <a:gd name="connsiteY3" fmla="*/ 0 h 7025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339 w 35800"/>
                <a:gd name="connsiteY2" fmla="*/ 70233 h 77854"/>
                <a:gd name="connsiteX3" fmla="*/ 35800 w 35800"/>
                <a:gd name="connsiteY3" fmla="*/ 0 h 77854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183 w 35800"/>
                <a:gd name="connsiteY2" fmla="*/ 77703 h 77854"/>
                <a:gd name="connsiteX3" fmla="*/ 35800 w 35800"/>
                <a:gd name="connsiteY3" fmla="*/ 0 h 77854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5183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4327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7854 h 77854"/>
                <a:gd name="connsiteX1" fmla="*/ 7202 w 35800"/>
                <a:gd name="connsiteY1" fmla="*/ 513 h 77854"/>
                <a:gd name="connsiteX2" fmla="*/ 24327 w 35800"/>
                <a:gd name="connsiteY2" fmla="*/ 77703 h 77854"/>
                <a:gd name="connsiteX3" fmla="*/ 35800 w 35800"/>
                <a:gd name="connsiteY3" fmla="*/ 0 h 77854"/>
                <a:gd name="connsiteX0" fmla="*/ 0 w 39225"/>
                <a:gd name="connsiteY0" fmla="*/ 77498 h 77703"/>
                <a:gd name="connsiteX1" fmla="*/ 10627 w 39225"/>
                <a:gd name="connsiteY1" fmla="*/ 513 h 77703"/>
                <a:gd name="connsiteX2" fmla="*/ 27752 w 39225"/>
                <a:gd name="connsiteY2" fmla="*/ 77703 h 77703"/>
                <a:gd name="connsiteX3" fmla="*/ 39225 w 39225"/>
                <a:gd name="connsiteY3" fmla="*/ 0 h 77703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752 w 45581"/>
                <a:gd name="connsiteY0" fmla="*/ 77142 h 82687"/>
                <a:gd name="connsiteX1" fmla="*/ 793 w 45581"/>
                <a:gd name="connsiteY1" fmla="*/ 76991 h 82687"/>
                <a:gd name="connsiteX2" fmla="*/ 11379 w 45581"/>
                <a:gd name="connsiteY2" fmla="*/ 157 h 82687"/>
                <a:gd name="connsiteX3" fmla="*/ 28504 w 45581"/>
                <a:gd name="connsiteY3" fmla="*/ 77347 h 82687"/>
                <a:gd name="connsiteX4" fmla="*/ 45581 w 45581"/>
                <a:gd name="connsiteY4" fmla="*/ 0 h 82687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19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375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902"/>
                <a:gd name="connsiteX1" fmla="*/ 11172 w 45296"/>
                <a:gd name="connsiteY1" fmla="*/ 0 h 77902"/>
                <a:gd name="connsiteX2" fmla="*/ 27986 w 45296"/>
                <a:gd name="connsiteY2" fmla="*/ 77902 h 77902"/>
                <a:gd name="connsiteX3" fmla="*/ 45296 w 45296"/>
                <a:gd name="connsiteY3" fmla="*/ 199 h 77902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6835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7191 h 77697"/>
                <a:gd name="connsiteX3" fmla="*/ 45296 w 45296"/>
                <a:gd name="connsiteY3" fmla="*/ 199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147357 h 147357"/>
                <a:gd name="connsiteX1" fmla="*/ 11172 w 33776"/>
                <a:gd name="connsiteY1" fmla="*/ 69660 h 147357"/>
                <a:gd name="connsiteX2" fmla="*/ 22303 w 33776"/>
                <a:gd name="connsiteY2" fmla="*/ 261 h 147357"/>
                <a:gd name="connsiteX3" fmla="*/ 33776 w 33776"/>
                <a:gd name="connsiteY3" fmla="*/ 95293 h 147357"/>
                <a:gd name="connsiteX0" fmla="*/ 0 w 33776"/>
                <a:gd name="connsiteY0" fmla="*/ 147097 h 147097"/>
                <a:gd name="connsiteX1" fmla="*/ 11172 w 33776"/>
                <a:gd name="connsiteY1" fmla="*/ 69400 h 147097"/>
                <a:gd name="connsiteX2" fmla="*/ 22303 w 33776"/>
                <a:gd name="connsiteY2" fmla="*/ 1 h 147097"/>
                <a:gd name="connsiteX3" fmla="*/ 33776 w 33776"/>
                <a:gd name="connsiteY3" fmla="*/ 95033 h 147097"/>
                <a:gd name="connsiteX0" fmla="*/ 0 w 33776"/>
                <a:gd name="connsiteY0" fmla="*/ 146635 h 146635"/>
                <a:gd name="connsiteX1" fmla="*/ 11172 w 33776"/>
                <a:gd name="connsiteY1" fmla="*/ 68938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2573 w 33776"/>
                <a:gd name="connsiteY1" fmla="*/ 92984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3184 h 120277"/>
                <a:gd name="connsiteX0" fmla="*/ 0 w 33854"/>
                <a:gd name="connsiteY0" fmla="*/ 119352 h 119352"/>
                <a:gd name="connsiteX1" fmla="*/ 11406 w 33854"/>
                <a:gd name="connsiteY1" fmla="*/ 92984 h 119352"/>
                <a:gd name="connsiteX2" fmla="*/ 22383 w 33854"/>
                <a:gd name="connsiteY2" fmla="*/ 1 h 119352"/>
                <a:gd name="connsiteX3" fmla="*/ 33854 w 33854"/>
                <a:gd name="connsiteY3" fmla="*/ 92259 h 119352"/>
                <a:gd name="connsiteX0" fmla="*/ 0 w 33854"/>
                <a:gd name="connsiteY0" fmla="*/ 117965 h 117965"/>
                <a:gd name="connsiteX1" fmla="*/ 11406 w 33854"/>
                <a:gd name="connsiteY1" fmla="*/ 91597 h 117965"/>
                <a:gd name="connsiteX2" fmla="*/ 22538 w 33854"/>
                <a:gd name="connsiteY2" fmla="*/ 1 h 117965"/>
                <a:gd name="connsiteX3" fmla="*/ 33854 w 33854"/>
                <a:gd name="connsiteY3" fmla="*/ 90872 h 117965"/>
                <a:gd name="connsiteX0" fmla="*/ 0 w 33854"/>
                <a:gd name="connsiteY0" fmla="*/ 120739 h 120739"/>
                <a:gd name="connsiteX1" fmla="*/ 11406 w 33854"/>
                <a:gd name="connsiteY1" fmla="*/ 94371 h 120739"/>
                <a:gd name="connsiteX2" fmla="*/ 22615 w 33854"/>
                <a:gd name="connsiteY2" fmla="*/ 0 h 120739"/>
                <a:gd name="connsiteX3" fmla="*/ 33854 w 33854"/>
                <a:gd name="connsiteY3" fmla="*/ 93646 h 120739"/>
                <a:gd name="connsiteX0" fmla="*/ 0 w 33854"/>
                <a:gd name="connsiteY0" fmla="*/ 123051 h 123051"/>
                <a:gd name="connsiteX1" fmla="*/ 11406 w 33854"/>
                <a:gd name="connsiteY1" fmla="*/ 96683 h 123051"/>
                <a:gd name="connsiteX2" fmla="*/ 22615 w 33854"/>
                <a:gd name="connsiteY2" fmla="*/ 0 h 123051"/>
                <a:gd name="connsiteX3" fmla="*/ 33854 w 33854"/>
                <a:gd name="connsiteY3" fmla="*/ 95958 h 123051"/>
                <a:gd name="connsiteX0" fmla="*/ 0 w 33854"/>
                <a:gd name="connsiteY0" fmla="*/ 123513 h 123513"/>
                <a:gd name="connsiteX1" fmla="*/ 11406 w 33854"/>
                <a:gd name="connsiteY1" fmla="*/ 97145 h 123513"/>
                <a:gd name="connsiteX2" fmla="*/ 22460 w 33854"/>
                <a:gd name="connsiteY2" fmla="*/ 0 h 123513"/>
                <a:gd name="connsiteX3" fmla="*/ 33854 w 33854"/>
                <a:gd name="connsiteY3" fmla="*/ 96420 h 123513"/>
                <a:gd name="connsiteX0" fmla="*/ 0 w 33854"/>
                <a:gd name="connsiteY0" fmla="*/ 123516 h 123516"/>
                <a:gd name="connsiteX1" fmla="*/ 11406 w 33854"/>
                <a:gd name="connsiteY1" fmla="*/ 97148 h 123516"/>
                <a:gd name="connsiteX2" fmla="*/ 22460 w 33854"/>
                <a:gd name="connsiteY2" fmla="*/ 3 h 123516"/>
                <a:gd name="connsiteX3" fmla="*/ 33854 w 33854"/>
                <a:gd name="connsiteY3" fmla="*/ 96423 h 123516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22448"/>
                <a:gd name="connsiteY0" fmla="*/ 97146 h 97146"/>
                <a:gd name="connsiteX1" fmla="*/ 11054 w 22448"/>
                <a:gd name="connsiteY1" fmla="*/ 1 h 97146"/>
                <a:gd name="connsiteX2" fmla="*/ 22448 w 22448"/>
                <a:gd name="connsiteY2" fmla="*/ 96421 h 97146"/>
                <a:gd name="connsiteX0" fmla="*/ 0 w 11394"/>
                <a:gd name="connsiteY0" fmla="*/ 1 h 96421"/>
                <a:gd name="connsiteX1" fmla="*/ 11394 w 11394"/>
                <a:gd name="connsiteY1" fmla="*/ 96421 h 96421"/>
                <a:gd name="connsiteX0" fmla="*/ 0 w 16727"/>
                <a:gd name="connsiteY0" fmla="*/ 1 h 90872"/>
                <a:gd name="connsiteX1" fmla="*/ 16727 w 16727"/>
                <a:gd name="connsiteY1" fmla="*/ 90872 h 90872"/>
                <a:gd name="connsiteX0" fmla="*/ 0 w 5442"/>
                <a:gd name="connsiteY0" fmla="*/ 1 h 97808"/>
                <a:gd name="connsiteX1" fmla="*/ 5442 w 5442"/>
                <a:gd name="connsiteY1" fmla="*/ 97808 h 97808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284"/>
                <a:gd name="connsiteY0" fmla="*/ 0 h 10473"/>
                <a:gd name="connsiteX1" fmla="*/ 10284 w 10284"/>
                <a:gd name="connsiteY1" fmla="*/ 10473 h 10473"/>
                <a:gd name="connsiteX0" fmla="*/ 0 w 20263"/>
                <a:gd name="connsiteY0" fmla="*/ 0 h 10237"/>
                <a:gd name="connsiteX1" fmla="*/ 20263 w 20263"/>
                <a:gd name="connsiteY1" fmla="*/ 10237 h 10237"/>
                <a:gd name="connsiteX0" fmla="*/ 0 w 20850"/>
                <a:gd name="connsiteY0" fmla="*/ 0 h 6880"/>
                <a:gd name="connsiteX1" fmla="*/ 20850 w 20850"/>
                <a:gd name="connsiteY1" fmla="*/ 6880 h 6880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19214 w 41179"/>
                <a:gd name="connsiteY1" fmla="*/ 3548 h 11195"/>
                <a:gd name="connsiteX2" fmla="*/ 41179 w 41179"/>
                <a:gd name="connsiteY2" fmla="*/ 11195 h 11195"/>
                <a:gd name="connsiteX0" fmla="*/ 0 w 41179"/>
                <a:gd name="connsiteY0" fmla="*/ 8344 h 19539"/>
                <a:gd name="connsiteX1" fmla="*/ 29982 w 41179"/>
                <a:gd name="connsiteY1" fmla="*/ 216 h 19539"/>
                <a:gd name="connsiteX2" fmla="*/ 41179 w 41179"/>
                <a:gd name="connsiteY2" fmla="*/ 19539 h 19539"/>
                <a:gd name="connsiteX0" fmla="*/ 0 w 41179"/>
                <a:gd name="connsiteY0" fmla="*/ 8425 h 19620"/>
                <a:gd name="connsiteX1" fmla="*/ 29982 w 41179"/>
                <a:gd name="connsiteY1" fmla="*/ 297 h 19620"/>
                <a:gd name="connsiteX2" fmla="*/ 41179 w 41179"/>
                <a:gd name="connsiteY2" fmla="*/ 19620 h 19620"/>
                <a:gd name="connsiteX0" fmla="*/ 0 w 41179"/>
                <a:gd name="connsiteY0" fmla="*/ 8158 h 19353"/>
                <a:gd name="connsiteX1" fmla="*/ 29982 w 41179"/>
                <a:gd name="connsiteY1" fmla="*/ 30 h 19353"/>
                <a:gd name="connsiteX2" fmla="*/ 41179 w 41179"/>
                <a:gd name="connsiteY2" fmla="*/ 19353 h 19353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20838"/>
                <a:gd name="connsiteY0" fmla="*/ 6572 h 19422"/>
                <a:gd name="connsiteX1" fmla="*/ 9641 w 20838"/>
                <a:gd name="connsiteY1" fmla="*/ 99 h 19422"/>
                <a:gd name="connsiteX2" fmla="*/ 20838 w 20838"/>
                <a:gd name="connsiteY2" fmla="*/ 19422 h 19422"/>
                <a:gd name="connsiteX0" fmla="*/ 0 w 20838"/>
                <a:gd name="connsiteY0" fmla="*/ 7171 h 20021"/>
                <a:gd name="connsiteX1" fmla="*/ 9641 w 20838"/>
                <a:gd name="connsiteY1" fmla="*/ 698 h 20021"/>
                <a:gd name="connsiteX2" fmla="*/ 20838 w 20838"/>
                <a:gd name="connsiteY2" fmla="*/ 20021 h 20021"/>
                <a:gd name="connsiteX0" fmla="*/ 0 w 20697"/>
                <a:gd name="connsiteY0" fmla="*/ 7096 h 20038"/>
                <a:gd name="connsiteX1" fmla="*/ 9500 w 20697"/>
                <a:gd name="connsiteY1" fmla="*/ 715 h 20038"/>
                <a:gd name="connsiteX2" fmla="*/ 20697 w 20697"/>
                <a:gd name="connsiteY2" fmla="*/ 20038 h 20038"/>
                <a:gd name="connsiteX0" fmla="*/ 0 w 20697"/>
                <a:gd name="connsiteY0" fmla="*/ 6383 h 19325"/>
                <a:gd name="connsiteX1" fmla="*/ 9500 w 20697"/>
                <a:gd name="connsiteY1" fmla="*/ 2 h 19325"/>
                <a:gd name="connsiteX2" fmla="*/ 20697 w 20697"/>
                <a:gd name="connsiteY2" fmla="*/ 19325 h 19325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7 h 21809"/>
                <a:gd name="connsiteX1" fmla="*/ 10063 w 20697"/>
                <a:gd name="connsiteY1" fmla="*/ 4 h 21809"/>
                <a:gd name="connsiteX2" fmla="*/ 20697 w 20697"/>
                <a:gd name="connsiteY2" fmla="*/ 21809 h 21809"/>
                <a:gd name="connsiteX0" fmla="*/ 0 w 20697"/>
                <a:gd name="connsiteY0" fmla="*/ 8958 h 21900"/>
                <a:gd name="connsiteX1" fmla="*/ 10204 w 20697"/>
                <a:gd name="connsiteY1" fmla="*/ 3 h 21900"/>
                <a:gd name="connsiteX2" fmla="*/ 20697 w 20697"/>
                <a:gd name="connsiteY2" fmla="*/ 21900 h 21900"/>
                <a:gd name="connsiteX0" fmla="*/ 0 w 20697"/>
                <a:gd name="connsiteY0" fmla="*/ 8957 h 21899"/>
                <a:gd name="connsiteX1" fmla="*/ 10204 w 20697"/>
                <a:gd name="connsiteY1" fmla="*/ 2 h 21899"/>
                <a:gd name="connsiteX2" fmla="*/ 20697 w 20697"/>
                <a:gd name="connsiteY2" fmla="*/ 21899 h 21899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12052 h 24994"/>
                <a:gd name="connsiteX1" fmla="*/ 5348 w 20697"/>
                <a:gd name="connsiteY1" fmla="*/ 0 h 24994"/>
                <a:gd name="connsiteX2" fmla="*/ 20697 w 20697"/>
                <a:gd name="connsiteY2" fmla="*/ 24994 h 24994"/>
                <a:gd name="connsiteX0" fmla="*/ 0 w 20697"/>
                <a:gd name="connsiteY0" fmla="*/ 12052 h 24994"/>
                <a:gd name="connsiteX1" fmla="*/ 5348 w 20697"/>
                <a:gd name="connsiteY1" fmla="*/ 0 h 24994"/>
                <a:gd name="connsiteX2" fmla="*/ 20697 w 20697"/>
                <a:gd name="connsiteY2" fmla="*/ 24994 h 24994"/>
                <a:gd name="connsiteX0" fmla="*/ 0 w 20697"/>
                <a:gd name="connsiteY0" fmla="*/ 12136 h 25078"/>
                <a:gd name="connsiteX1" fmla="*/ 3518 w 20697"/>
                <a:gd name="connsiteY1" fmla="*/ 0 h 25078"/>
                <a:gd name="connsiteX2" fmla="*/ 20697 w 20697"/>
                <a:gd name="connsiteY2" fmla="*/ 25078 h 25078"/>
                <a:gd name="connsiteX0" fmla="*/ 0 w 20697"/>
                <a:gd name="connsiteY0" fmla="*/ 12220 h 25162"/>
                <a:gd name="connsiteX1" fmla="*/ 3800 w 20697"/>
                <a:gd name="connsiteY1" fmla="*/ 0 h 25162"/>
                <a:gd name="connsiteX2" fmla="*/ 20697 w 20697"/>
                <a:gd name="connsiteY2" fmla="*/ 25162 h 25162"/>
                <a:gd name="connsiteX0" fmla="*/ 0 w 20275"/>
                <a:gd name="connsiteY0" fmla="*/ 12297 h 13352"/>
                <a:gd name="connsiteX1" fmla="*/ 3800 w 20275"/>
                <a:gd name="connsiteY1" fmla="*/ 77 h 13352"/>
                <a:gd name="connsiteX2" fmla="*/ 20275 w 20275"/>
                <a:gd name="connsiteY2" fmla="*/ 13352 h 13352"/>
                <a:gd name="connsiteX0" fmla="*/ 0 w 20275"/>
                <a:gd name="connsiteY0" fmla="*/ 12221 h 13276"/>
                <a:gd name="connsiteX1" fmla="*/ 3800 w 20275"/>
                <a:gd name="connsiteY1" fmla="*/ 1 h 13276"/>
                <a:gd name="connsiteX2" fmla="*/ 20275 w 20275"/>
                <a:gd name="connsiteY2" fmla="*/ 13276 h 13276"/>
                <a:gd name="connsiteX0" fmla="*/ 0 w 20557"/>
                <a:gd name="connsiteY0" fmla="*/ 12221 h 13360"/>
                <a:gd name="connsiteX1" fmla="*/ 3800 w 20557"/>
                <a:gd name="connsiteY1" fmla="*/ 1 h 13360"/>
                <a:gd name="connsiteX2" fmla="*/ 20557 w 20557"/>
                <a:gd name="connsiteY2" fmla="*/ 13360 h 13360"/>
                <a:gd name="connsiteX0" fmla="*/ 0 w 29988"/>
                <a:gd name="connsiteY0" fmla="*/ 12221 h 12941"/>
                <a:gd name="connsiteX1" fmla="*/ 3800 w 29988"/>
                <a:gd name="connsiteY1" fmla="*/ 1 h 12941"/>
                <a:gd name="connsiteX2" fmla="*/ 29988 w 29988"/>
                <a:gd name="connsiteY2" fmla="*/ 12941 h 12941"/>
                <a:gd name="connsiteX0" fmla="*/ 0 w 29988"/>
                <a:gd name="connsiteY0" fmla="*/ 12410 h 13130"/>
                <a:gd name="connsiteX1" fmla="*/ 3800 w 29988"/>
                <a:gd name="connsiteY1" fmla="*/ 190 h 13130"/>
                <a:gd name="connsiteX2" fmla="*/ 19285 w 29988"/>
                <a:gd name="connsiteY2" fmla="*/ 5526 h 13130"/>
                <a:gd name="connsiteX3" fmla="*/ 29988 w 29988"/>
                <a:gd name="connsiteY3" fmla="*/ 13130 h 13130"/>
                <a:gd name="connsiteX0" fmla="*/ 0 w 29988"/>
                <a:gd name="connsiteY0" fmla="*/ 12282 h 16790"/>
                <a:gd name="connsiteX1" fmla="*/ 3800 w 29988"/>
                <a:gd name="connsiteY1" fmla="*/ 62 h 16790"/>
                <a:gd name="connsiteX2" fmla="*/ 20411 w 29988"/>
                <a:gd name="connsiteY2" fmla="*/ 16364 h 16790"/>
                <a:gd name="connsiteX3" fmla="*/ 29988 w 29988"/>
                <a:gd name="connsiteY3" fmla="*/ 13002 h 16790"/>
                <a:gd name="connsiteX0" fmla="*/ 0 w 29988"/>
                <a:gd name="connsiteY0" fmla="*/ 12282 h 16364"/>
                <a:gd name="connsiteX1" fmla="*/ 3800 w 29988"/>
                <a:gd name="connsiteY1" fmla="*/ 62 h 16364"/>
                <a:gd name="connsiteX2" fmla="*/ 20411 w 29988"/>
                <a:gd name="connsiteY2" fmla="*/ 16364 h 16364"/>
                <a:gd name="connsiteX3" fmla="*/ 29988 w 29988"/>
                <a:gd name="connsiteY3" fmla="*/ 13002 h 16364"/>
                <a:gd name="connsiteX0" fmla="*/ 0 w 29988"/>
                <a:gd name="connsiteY0" fmla="*/ 12275 h 16357"/>
                <a:gd name="connsiteX1" fmla="*/ 3800 w 29988"/>
                <a:gd name="connsiteY1" fmla="*/ 55 h 16357"/>
                <a:gd name="connsiteX2" fmla="*/ 20411 w 29988"/>
                <a:gd name="connsiteY2" fmla="*/ 16357 h 16357"/>
                <a:gd name="connsiteX3" fmla="*/ 29988 w 29988"/>
                <a:gd name="connsiteY3" fmla="*/ 12995 h 16357"/>
                <a:gd name="connsiteX0" fmla="*/ 0 w 29988"/>
                <a:gd name="connsiteY0" fmla="*/ 12275 h 16273"/>
                <a:gd name="connsiteX1" fmla="*/ 3800 w 29988"/>
                <a:gd name="connsiteY1" fmla="*/ 55 h 16273"/>
                <a:gd name="connsiteX2" fmla="*/ 20693 w 29988"/>
                <a:gd name="connsiteY2" fmla="*/ 16273 h 16273"/>
                <a:gd name="connsiteX3" fmla="*/ 29988 w 29988"/>
                <a:gd name="connsiteY3" fmla="*/ 12995 h 16273"/>
                <a:gd name="connsiteX0" fmla="*/ 0 w 29988"/>
                <a:gd name="connsiteY0" fmla="*/ 11448 h 15834"/>
                <a:gd name="connsiteX1" fmla="*/ 3237 w 29988"/>
                <a:gd name="connsiteY1" fmla="*/ 65 h 15834"/>
                <a:gd name="connsiteX2" fmla="*/ 20693 w 29988"/>
                <a:gd name="connsiteY2" fmla="*/ 15446 h 15834"/>
                <a:gd name="connsiteX3" fmla="*/ 29988 w 29988"/>
                <a:gd name="connsiteY3" fmla="*/ 12168 h 15834"/>
                <a:gd name="connsiteX0" fmla="*/ 0 w 29988"/>
                <a:gd name="connsiteY0" fmla="*/ 11448 h 15834"/>
                <a:gd name="connsiteX1" fmla="*/ 3237 w 29988"/>
                <a:gd name="connsiteY1" fmla="*/ 65 h 15834"/>
                <a:gd name="connsiteX2" fmla="*/ 20693 w 29988"/>
                <a:gd name="connsiteY2" fmla="*/ 15446 h 15834"/>
                <a:gd name="connsiteX3" fmla="*/ 29988 w 29988"/>
                <a:gd name="connsiteY3" fmla="*/ 12168 h 15834"/>
                <a:gd name="connsiteX0" fmla="*/ 0 w 29988"/>
                <a:gd name="connsiteY0" fmla="*/ 11389 h 15775"/>
                <a:gd name="connsiteX1" fmla="*/ 3237 w 29988"/>
                <a:gd name="connsiteY1" fmla="*/ 6 h 15775"/>
                <a:gd name="connsiteX2" fmla="*/ 20693 w 29988"/>
                <a:gd name="connsiteY2" fmla="*/ 15387 h 15775"/>
                <a:gd name="connsiteX3" fmla="*/ 29988 w 29988"/>
                <a:gd name="connsiteY3" fmla="*/ 12109 h 15775"/>
                <a:gd name="connsiteX0" fmla="*/ 0 w 29988"/>
                <a:gd name="connsiteY0" fmla="*/ 11385 h 15771"/>
                <a:gd name="connsiteX1" fmla="*/ 3237 w 29988"/>
                <a:gd name="connsiteY1" fmla="*/ 2 h 15771"/>
                <a:gd name="connsiteX2" fmla="*/ 20693 w 29988"/>
                <a:gd name="connsiteY2" fmla="*/ 15383 h 15771"/>
                <a:gd name="connsiteX3" fmla="*/ 29988 w 29988"/>
                <a:gd name="connsiteY3" fmla="*/ 12105 h 15771"/>
                <a:gd name="connsiteX0" fmla="*/ 0 w 41601"/>
                <a:gd name="connsiteY0" fmla="*/ 11384 h 15383"/>
                <a:gd name="connsiteX1" fmla="*/ 3237 w 41601"/>
                <a:gd name="connsiteY1" fmla="*/ 1 h 15383"/>
                <a:gd name="connsiteX2" fmla="*/ 20693 w 41601"/>
                <a:gd name="connsiteY2" fmla="*/ 15382 h 15383"/>
                <a:gd name="connsiteX3" fmla="*/ 41601 w 41601"/>
                <a:gd name="connsiteY3" fmla="*/ 1054 h 15383"/>
                <a:gd name="connsiteX0" fmla="*/ 0 w 41601"/>
                <a:gd name="connsiteY0" fmla="*/ 11384 h 15383"/>
                <a:gd name="connsiteX1" fmla="*/ 3237 w 41601"/>
                <a:gd name="connsiteY1" fmla="*/ 1 h 15383"/>
                <a:gd name="connsiteX2" fmla="*/ 20693 w 41601"/>
                <a:gd name="connsiteY2" fmla="*/ 15382 h 15383"/>
                <a:gd name="connsiteX3" fmla="*/ 41601 w 41601"/>
                <a:gd name="connsiteY3" fmla="*/ 1054 h 15383"/>
                <a:gd name="connsiteX0" fmla="*/ 0 w 41601"/>
                <a:gd name="connsiteY0" fmla="*/ 11384 h 15389"/>
                <a:gd name="connsiteX1" fmla="*/ 3237 w 41601"/>
                <a:gd name="connsiteY1" fmla="*/ 1 h 15389"/>
                <a:gd name="connsiteX2" fmla="*/ 20693 w 41601"/>
                <a:gd name="connsiteY2" fmla="*/ 15382 h 15389"/>
                <a:gd name="connsiteX3" fmla="*/ 37654 w 41601"/>
                <a:gd name="connsiteY3" fmla="*/ 1989 h 15389"/>
                <a:gd name="connsiteX4" fmla="*/ 41601 w 41601"/>
                <a:gd name="connsiteY4" fmla="*/ 1054 h 15389"/>
                <a:gd name="connsiteX0" fmla="*/ 0 w 41601"/>
                <a:gd name="connsiteY0" fmla="*/ 14004 h 18007"/>
                <a:gd name="connsiteX1" fmla="*/ 3237 w 41601"/>
                <a:gd name="connsiteY1" fmla="*/ 2621 h 18007"/>
                <a:gd name="connsiteX2" fmla="*/ 20693 w 41601"/>
                <a:gd name="connsiteY2" fmla="*/ 18002 h 18007"/>
                <a:gd name="connsiteX3" fmla="*/ 36246 w 41601"/>
                <a:gd name="connsiteY3" fmla="*/ 591 h 18007"/>
                <a:gd name="connsiteX4" fmla="*/ 41601 w 41601"/>
                <a:gd name="connsiteY4" fmla="*/ 3674 h 18007"/>
                <a:gd name="connsiteX0" fmla="*/ 0 w 41601"/>
                <a:gd name="connsiteY0" fmla="*/ 14004 h 18007"/>
                <a:gd name="connsiteX1" fmla="*/ 3237 w 41601"/>
                <a:gd name="connsiteY1" fmla="*/ 2621 h 18007"/>
                <a:gd name="connsiteX2" fmla="*/ 20693 w 41601"/>
                <a:gd name="connsiteY2" fmla="*/ 18002 h 18007"/>
                <a:gd name="connsiteX3" fmla="*/ 36246 w 41601"/>
                <a:gd name="connsiteY3" fmla="*/ 591 h 18007"/>
                <a:gd name="connsiteX4" fmla="*/ 41601 w 41601"/>
                <a:gd name="connsiteY4" fmla="*/ 3674 h 18007"/>
                <a:gd name="connsiteX0" fmla="*/ 0 w 41601"/>
                <a:gd name="connsiteY0" fmla="*/ 14004 h 18007"/>
                <a:gd name="connsiteX1" fmla="*/ 3237 w 41601"/>
                <a:gd name="connsiteY1" fmla="*/ 2621 h 18007"/>
                <a:gd name="connsiteX2" fmla="*/ 20693 w 41601"/>
                <a:gd name="connsiteY2" fmla="*/ 18002 h 18007"/>
                <a:gd name="connsiteX3" fmla="*/ 38287 w 41601"/>
                <a:gd name="connsiteY3" fmla="*/ 591 h 18007"/>
                <a:gd name="connsiteX4" fmla="*/ 41601 w 41601"/>
                <a:gd name="connsiteY4" fmla="*/ 3674 h 18007"/>
                <a:gd name="connsiteX0" fmla="*/ 0 w 41601"/>
                <a:gd name="connsiteY0" fmla="*/ 13414 h 17417"/>
                <a:gd name="connsiteX1" fmla="*/ 3237 w 41601"/>
                <a:gd name="connsiteY1" fmla="*/ 2031 h 17417"/>
                <a:gd name="connsiteX2" fmla="*/ 20693 w 41601"/>
                <a:gd name="connsiteY2" fmla="*/ 17412 h 17417"/>
                <a:gd name="connsiteX3" fmla="*/ 38287 w 41601"/>
                <a:gd name="connsiteY3" fmla="*/ 1 h 17417"/>
                <a:gd name="connsiteX4" fmla="*/ 41601 w 41601"/>
                <a:gd name="connsiteY4" fmla="*/ 3084 h 17417"/>
                <a:gd name="connsiteX0" fmla="*/ 0 w 41601"/>
                <a:gd name="connsiteY0" fmla="*/ 13414 h 17417"/>
                <a:gd name="connsiteX1" fmla="*/ 3237 w 41601"/>
                <a:gd name="connsiteY1" fmla="*/ 2031 h 17417"/>
                <a:gd name="connsiteX2" fmla="*/ 20693 w 41601"/>
                <a:gd name="connsiteY2" fmla="*/ 17412 h 17417"/>
                <a:gd name="connsiteX3" fmla="*/ 38287 w 41601"/>
                <a:gd name="connsiteY3" fmla="*/ 1 h 17417"/>
                <a:gd name="connsiteX4" fmla="*/ 41601 w 41601"/>
                <a:gd name="connsiteY4" fmla="*/ 3084 h 17417"/>
                <a:gd name="connsiteX0" fmla="*/ 0 w 40897"/>
                <a:gd name="connsiteY0" fmla="*/ 13772 h 17775"/>
                <a:gd name="connsiteX1" fmla="*/ 3237 w 40897"/>
                <a:gd name="connsiteY1" fmla="*/ 2389 h 17775"/>
                <a:gd name="connsiteX2" fmla="*/ 20693 w 40897"/>
                <a:gd name="connsiteY2" fmla="*/ 17770 h 17775"/>
                <a:gd name="connsiteX3" fmla="*/ 38287 w 40897"/>
                <a:gd name="connsiteY3" fmla="*/ 359 h 17775"/>
                <a:gd name="connsiteX4" fmla="*/ 40897 w 40897"/>
                <a:gd name="connsiteY4" fmla="*/ 6539 h 17775"/>
                <a:gd name="connsiteX0" fmla="*/ 0 w 40897"/>
                <a:gd name="connsiteY0" fmla="*/ 13788 h 17791"/>
                <a:gd name="connsiteX1" fmla="*/ 3237 w 40897"/>
                <a:gd name="connsiteY1" fmla="*/ 2405 h 17791"/>
                <a:gd name="connsiteX2" fmla="*/ 20693 w 40897"/>
                <a:gd name="connsiteY2" fmla="*/ 17786 h 17791"/>
                <a:gd name="connsiteX3" fmla="*/ 38287 w 40897"/>
                <a:gd name="connsiteY3" fmla="*/ 375 h 17791"/>
                <a:gd name="connsiteX4" fmla="*/ 40897 w 40897"/>
                <a:gd name="connsiteY4" fmla="*/ 6555 h 17791"/>
                <a:gd name="connsiteX0" fmla="*/ 0 w 40897"/>
                <a:gd name="connsiteY0" fmla="*/ 13796 h 17799"/>
                <a:gd name="connsiteX1" fmla="*/ 3237 w 40897"/>
                <a:gd name="connsiteY1" fmla="*/ 2413 h 17799"/>
                <a:gd name="connsiteX2" fmla="*/ 20693 w 40897"/>
                <a:gd name="connsiteY2" fmla="*/ 17794 h 17799"/>
                <a:gd name="connsiteX3" fmla="*/ 38287 w 40897"/>
                <a:gd name="connsiteY3" fmla="*/ 383 h 17799"/>
                <a:gd name="connsiteX4" fmla="*/ 40897 w 40897"/>
                <a:gd name="connsiteY4" fmla="*/ 6563 h 17799"/>
                <a:gd name="connsiteX0" fmla="*/ 0 w 40897"/>
                <a:gd name="connsiteY0" fmla="*/ 13421 h 17424"/>
                <a:gd name="connsiteX1" fmla="*/ 3237 w 40897"/>
                <a:gd name="connsiteY1" fmla="*/ 2038 h 17424"/>
                <a:gd name="connsiteX2" fmla="*/ 20693 w 40897"/>
                <a:gd name="connsiteY2" fmla="*/ 17419 h 17424"/>
                <a:gd name="connsiteX3" fmla="*/ 38287 w 40897"/>
                <a:gd name="connsiteY3" fmla="*/ 8 h 17424"/>
                <a:gd name="connsiteX4" fmla="*/ 40897 w 40897"/>
                <a:gd name="connsiteY4" fmla="*/ 6188 h 17424"/>
                <a:gd name="connsiteX0" fmla="*/ 0 w 40897"/>
                <a:gd name="connsiteY0" fmla="*/ 13420 h 17423"/>
                <a:gd name="connsiteX1" fmla="*/ 3237 w 40897"/>
                <a:gd name="connsiteY1" fmla="*/ 2037 h 17423"/>
                <a:gd name="connsiteX2" fmla="*/ 20693 w 40897"/>
                <a:gd name="connsiteY2" fmla="*/ 17418 h 17423"/>
                <a:gd name="connsiteX3" fmla="*/ 38287 w 40897"/>
                <a:gd name="connsiteY3" fmla="*/ 7 h 17423"/>
                <a:gd name="connsiteX4" fmla="*/ 40897 w 40897"/>
                <a:gd name="connsiteY4" fmla="*/ 6187 h 17423"/>
                <a:gd name="connsiteX0" fmla="*/ 0 w 41108"/>
                <a:gd name="connsiteY0" fmla="*/ 13895 h 17898"/>
                <a:gd name="connsiteX1" fmla="*/ 3237 w 41108"/>
                <a:gd name="connsiteY1" fmla="*/ 2512 h 17898"/>
                <a:gd name="connsiteX2" fmla="*/ 20693 w 41108"/>
                <a:gd name="connsiteY2" fmla="*/ 17893 h 17898"/>
                <a:gd name="connsiteX3" fmla="*/ 38287 w 41108"/>
                <a:gd name="connsiteY3" fmla="*/ 482 h 17898"/>
                <a:gd name="connsiteX4" fmla="*/ 41108 w 41108"/>
                <a:gd name="connsiteY4" fmla="*/ 5657 h 17898"/>
                <a:gd name="connsiteX0" fmla="*/ 0 w 41108"/>
                <a:gd name="connsiteY0" fmla="*/ 17649 h 21690"/>
                <a:gd name="connsiteX1" fmla="*/ 3237 w 41108"/>
                <a:gd name="connsiteY1" fmla="*/ 6266 h 21690"/>
                <a:gd name="connsiteX2" fmla="*/ 20693 w 41108"/>
                <a:gd name="connsiteY2" fmla="*/ 21647 h 21690"/>
                <a:gd name="connsiteX3" fmla="*/ 38357 w 41108"/>
                <a:gd name="connsiteY3" fmla="*/ 301 h 21690"/>
                <a:gd name="connsiteX4" fmla="*/ 41108 w 41108"/>
                <a:gd name="connsiteY4" fmla="*/ 9411 h 21690"/>
                <a:gd name="connsiteX0" fmla="*/ 0 w 41108"/>
                <a:gd name="connsiteY0" fmla="*/ 17349 h 21390"/>
                <a:gd name="connsiteX1" fmla="*/ 3237 w 41108"/>
                <a:gd name="connsiteY1" fmla="*/ 5966 h 21390"/>
                <a:gd name="connsiteX2" fmla="*/ 20693 w 41108"/>
                <a:gd name="connsiteY2" fmla="*/ 21347 h 21390"/>
                <a:gd name="connsiteX3" fmla="*/ 38357 w 41108"/>
                <a:gd name="connsiteY3" fmla="*/ 1 h 21390"/>
                <a:gd name="connsiteX4" fmla="*/ 41108 w 41108"/>
                <a:gd name="connsiteY4" fmla="*/ 9111 h 21390"/>
                <a:gd name="connsiteX0" fmla="*/ 0 w 41108"/>
                <a:gd name="connsiteY0" fmla="*/ 17349 h 21390"/>
                <a:gd name="connsiteX1" fmla="*/ 3237 w 41108"/>
                <a:gd name="connsiteY1" fmla="*/ 5966 h 21390"/>
                <a:gd name="connsiteX2" fmla="*/ 20693 w 41108"/>
                <a:gd name="connsiteY2" fmla="*/ 21347 h 21390"/>
                <a:gd name="connsiteX3" fmla="*/ 38357 w 41108"/>
                <a:gd name="connsiteY3" fmla="*/ 1 h 21390"/>
                <a:gd name="connsiteX4" fmla="*/ 41108 w 41108"/>
                <a:gd name="connsiteY4" fmla="*/ 9111 h 21390"/>
                <a:gd name="connsiteX0" fmla="*/ 0 w 40897"/>
                <a:gd name="connsiteY0" fmla="*/ 18050 h 22091"/>
                <a:gd name="connsiteX1" fmla="*/ 3237 w 40897"/>
                <a:gd name="connsiteY1" fmla="*/ 6667 h 22091"/>
                <a:gd name="connsiteX2" fmla="*/ 20693 w 40897"/>
                <a:gd name="connsiteY2" fmla="*/ 22048 h 22091"/>
                <a:gd name="connsiteX3" fmla="*/ 38357 w 40897"/>
                <a:gd name="connsiteY3" fmla="*/ 702 h 22091"/>
                <a:gd name="connsiteX4" fmla="*/ 40897 w 40897"/>
                <a:gd name="connsiteY4" fmla="*/ 5794 h 22091"/>
                <a:gd name="connsiteX0" fmla="*/ 0 w 40913"/>
                <a:gd name="connsiteY0" fmla="*/ 17983 h 22024"/>
                <a:gd name="connsiteX1" fmla="*/ 3237 w 40913"/>
                <a:gd name="connsiteY1" fmla="*/ 6600 h 22024"/>
                <a:gd name="connsiteX2" fmla="*/ 20693 w 40913"/>
                <a:gd name="connsiteY2" fmla="*/ 21981 h 22024"/>
                <a:gd name="connsiteX3" fmla="*/ 38357 w 40913"/>
                <a:gd name="connsiteY3" fmla="*/ 635 h 22024"/>
                <a:gd name="connsiteX4" fmla="*/ 40897 w 40913"/>
                <a:gd name="connsiteY4" fmla="*/ 5727 h 22024"/>
                <a:gd name="connsiteX0" fmla="*/ 0 w 40897"/>
                <a:gd name="connsiteY0" fmla="*/ 17349 h 21390"/>
                <a:gd name="connsiteX1" fmla="*/ 3237 w 40897"/>
                <a:gd name="connsiteY1" fmla="*/ 5966 h 21390"/>
                <a:gd name="connsiteX2" fmla="*/ 20693 w 40897"/>
                <a:gd name="connsiteY2" fmla="*/ 21347 h 21390"/>
                <a:gd name="connsiteX3" fmla="*/ 38357 w 40897"/>
                <a:gd name="connsiteY3" fmla="*/ 1 h 21390"/>
                <a:gd name="connsiteX4" fmla="*/ 40897 w 40897"/>
                <a:gd name="connsiteY4" fmla="*/ 5093 h 21390"/>
                <a:gd name="connsiteX0" fmla="*/ 0 w 41038"/>
                <a:gd name="connsiteY0" fmla="*/ 17971 h 22012"/>
                <a:gd name="connsiteX1" fmla="*/ 3237 w 41038"/>
                <a:gd name="connsiteY1" fmla="*/ 6588 h 22012"/>
                <a:gd name="connsiteX2" fmla="*/ 20693 w 41038"/>
                <a:gd name="connsiteY2" fmla="*/ 21969 h 22012"/>
                <a:gd name="connsiteX3" fmla="*/ 38357 w 41038"/>
                <a:gd name="connsiteY3" fmla="*/ 623 h 22012"/>
                <a:gd name="connsiteX4" fmla="*/ 41038 w 41038"/>
                <a:gd name="connsiteY4" fmla="*/ 5799 h 22012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5177 h 21390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5177 h 21390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5177 h 21390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5177 h 21390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5177 h 21390"/>
                <a:gd name="connsiteX0" fmla="*/ 0 w 41038"/>
                <a:gd name="connsiteY0" fmla="*/ 17351 h 21392"/>
                <a:gd name="connsiteX1" fmla="*/ 3237 w 41038"/>
                <a:gd name="connsiteY1" fmla="*/ 5968 h 21392"/>
                <a:gd name="connsiteX2" fmla="*/ 20693 w 41038"/>
                <a:gd name="connsiteY2" fmla="*/ 21349 h 21392"/>
                <a:gd name="connsiteX3" fmla="*/ 38357 w 41038"/>
                <a:gd name="connsiteY3" fmla="*/ 3 h 21392"/>
                <a:gd name="connsiteX4" fmla="*/ 41038 w 41038"/>
                <a:gd name="connsiteY4" fmla="*/ 5179 h 21392"/>
                <a:gd name="connsiteX0" fmla="*/ 0 w 41038"/>
                <a:gd name="connsiteY0" fmla="*/ 18544 h 22585"/>
                <a:gd name="connsiteX1" fmla="*/ 3237 w 41038"/>
                <a:gd name="connsiteY1" fmla="*/ 7161 h 22585"/>
                <a:gd name="connsiteX2" fmla="*/ 20693 w 41038"/>
                <a:gd name="connsiteY2" fmla="*/ 22542 h 22585"/>
                <a:gd name="connsiteX3" fmla="*/ 38357 w 41038"/>
                <a:gd name="connsiteY3" fmla="*/ 1196 h 22585"/>
                <a:gd name="connsiteX4" fmla="*/ 41038 w 41038"/>
                <a:gd name="connsiteY4" fmla="*/ 3191 h 22585"/>
                <a:gd name="connsiteX0" fmla="*/ 0 w 41038"/>
                <a:gd name="connsiteY0" fmla="*/ 17349 h 21390"/>
                <a:gd name="connsiteX1" fmla="*/ 3237 w 41038"/>
                <a:gd name="connsiteY1" fmla="*/ 5966 h 21390"/>
                <a:gd name="connsiteX2" fmla="*/ 20693 w 41038"/>
                <a:gd name="connsiteY2" fmla="*/ 21347 h 21390"/>
                <a:gd name="connsiteX3" fmla="*/ 38357 w 41038"/>
                <a:gd name="connsiteY3" fmla="*/ 1 h 21390"/>
                <a:gd name="connsiteX4" fmla="*/ 41038 w 41038"/>
                <a:gd name="connsiteY4" fmla="*/ 1996 h 21390"/>
                <a:gd name="connsiteX0" fmla="*/ 0 w 41038"/>
                <a:gd name="connsiteY0" fmla="*/ 17349 h 21354"/>
                <a:gd name="connsiteX1" fmla="*/ 3237 w 41038"/>
                <a:gd name="connsiteY1" fmla="*/ 5966 h 21354"/>
                <a:gd name="connsiteX2" fmla="*/ 20693 w 41038"/>
                <a:gd name="connsiteY2" fmla="*/ 21347 h 21354"/>
                <a:gd name="connsiteX3" fmla="*/ 38357 w 41038"/>
                <a:gd name="connsiteY3" fmla="*/ 1 h 21354"/>
                <a:gd name="connsiteX4" fmla="*/ 41038 w 41038"/>
                <a:gd name="connsiteY4" fmla="*/ 1996 h 21354"/>
                <a:gd name="connsiteX0" fmla="*/ 0 w 41038"/>
                <a:gd name="connsiteY0" fmla="*/ 17349 h 21348"/>
                <a:gd name="connsiteX1" fmla="*/ 3237 w 41038"/>
                <a:gd name="connsiteY1" fmla="*/ 5966 h 21348"/>
                <a:gd name="connsiteX2" fmla="*/ 20693 w 41038"/>
                <a:gd name="connsiteY2" fmla="*/ 21347 h 21348"/>
                <a:gd name="connsiteX3" fmla="*/ 38357 w 41038"/>
                <a:gd name="connsiteY3" fmla="*/ 1 h 21348"/>
                <a:gd name="connsiteX4" fmla="*/ 41038 w 41038"/>
                <a:gd name="connsiteY4" fmla="*/ 1996 h 21348"/>
                <a:gd name="connsiteX0" fmla="*/ 0 w 41038"/>
                <a:gd name="connsiteY0" fmla="*/ 17349 h 21348"/>
                <a:gd name="connsiteX1" fmla="*/ 3237 w 41038"/>
                <a:gd name="connsiteY1" fmla="*/ 5966 h 21348"/>
                <a:gd name="connsiteX2" fmla="*/ 20693 w 41038"/>
                <a:gd name="connsiteY2" fmla="*/ 21347 h 21348"/>
                <a:gd name="connsiteX3" fmla="*/ 38357 w 41038"/>
                <a:gd name="connsiteY3" fmla="*/ 1 h 21348"/>
                <a:gd name="connsiteX4" fmla="*/ 41038 w 41038"/>
                <a:gd name="connsiteY4" fmla="*/ 1996 h 21348"/>
                <a:gd name="connsiteX0" fmla="*/ 0 w 41038"/>
                <a:gd name="connsiteY0" fmla="*/ 17349 h 21377"/>
                <a:gd name="connsiteX1" fmla="*/ 3237 w 41038"/>
                <a:gd name="connsiteY1" fmla="*/ 5966 h 21377"/>
                <a:gd name="connsiteX2" fmla="*/ 20693 w 41038"/>
                <a:gd name="connsiteY2" fmla="*/ 21347 h 21377"/>
                <a:gd name="connsiteX3" fmla="*/ 38357 w 41038"/>
                <a:gd name="connsiteY3" fmla="*/ 1 h 21377"/>
                <a:gd name="connsiteX4" fmla="*/ 41038 w 41038"/>
                <a:gd name="connsiteY4" fmla="*/ 1996 h 21377"/>
                <a:gd name="connsiteX0" fmla="*/ 0 w 41038"/>
                <a:gd name="connsiteY0" fmla="*/ 17349 h 21358"/>
                <a:gd name="connsiteX1" fmla="*/ 3237 w 41038"/>
                <a:gd name="connsiteY1" fmla="*/ 5966 h 21358"/>
                <a:gd name="connsiteX2" fmla="*/ 20693 w 41038"/>
                <a:gd name="connsiteY2" fmla="*/ 21347 h 21358"/>
                <a:gd name="connsiteX3" fmla="*/ 38357 w 41038"/>
                <a:gd name="connsiteY3" fmla="*/ 1 h 21358"/>
                <a:gd name="connsiteX4" fmla="*/ 41038 w 41038"/>
                <a:gd name="connsiteY4" fmla="*/ 1996 h 21358"/>
                <a:gd name="connsiteX0" fmla="*/ 0 w 41038"/>
                <a:gd name="connsiteY0" fmla="*/ 17349 h 21358"/>
                <a:gd name="connsiteX1" fmla="*/ 3237 w 41038"/>
                <a:gd name="connsiteY1" fmla="*/ 5966 h 21358"/>
                <a:gd name="connsiteX2" fmla="*/ 20693 w 41038"/>
                <a:gd name="connsiteY2" fmla="*/ 21347 h 21358"/>
                <a:gd name="connsiteX3" fmla="*/ 38357 w 41038"/>
                <a:gd name="connsiteY3" fmla="*/ 1 h 21358"/>
                <a:gd name="connsiteX4" fmla="*/ 41038 w 41038"/>
                <a:gd name="connsiteY4" fmla="*/ 1996 h 21358"/>
                <a:gd name="connsiteX0" fmla="*/ 0 w 41038"/>
                <a:gd name="connsiteY0" fmla="*/ 17350 h 21359"/>
                <a:gd name="connsiteX1" fmla="*/ 3237 w 41038"/>
                <a:gd name="connsiteY1" fmla="*/ 5967 h 21359"/>
                <a:gd name="connsiteX2" fmla="*/ 20693 w 41038"/>
                <a:gd name="connsiteY2" fmla="*/ 21348 h 21359"/>
                <a:gd name="connsiteX3" fmla="*/ 38357 w 41038"/>
                <a:gd name="connsiteY3" fmla="*/ 2 h 21359"/>
                <a:gd name="connsiteX4" fmla="*/ 41038 w 41038"/>
                <a:gd name="connsiteY4" fmla="*/ 1997 h 21359"/>
                <a:gd name="connsiteX0" fmla="*/ 0 w 41038"/>
                <a:gd name="connsiteY0" fmla="*/ 17350 h 21359"/>
                <a:gd name="connsiteX1" fmla="*/ 3237 w 41038"/>
                <a:gd name="connsiteY1" fmla="*/ 5967 h 21359"/>
                <a:gd name="connsiteX2" fmla="*/ 20693 w 41038"/>
                <a:gd name="connsiteY2" fmla="*/ 21348 h 21359"/>
                <a:gd name="connsiteX3" fmla="*/ 38357 w 41038"/>
                <a:gd name="connsiteY3" fmla="*/ 2 h 21359"/>
                <a:gd name="connsiteX4" fmla="*/ 41038 w 41038"/>
                <a:gd name="connsiteY4" fmla="*/ 1997 h 21359"/>
                <a:gd name="connsiteX0" fmla="*/ 0 w 41038"/>
                <a:gd name="connsiteY0" fmla="*/ 17349 h 21358"/>
                <a:gd name="connsiteX1" fmla="*/ 3237 w 41038"/>
                <a:gd name="connsiteY1" fmla="*/ 5966 h 21358"/>
                <a:gd name="connsiteX2" fmla="*/ 20693 w 41038"/>
                <a:gd name="connsiteY2" fmla="*/ 21347 h 21358"/>
                <a:gd name="connsiteX3" fmla="*/ 38357 w 41038"/>
                <a:gd name="connsiteY3" fmla="*/ 1 h 21358"/>
                <a:gd name="connsiteX4" fmla="*/ 41038 w 41038"/>
                <a:gd name="connsiteY4" fmla="*/ 1996 h 21358"/>
                <a:gd name="connsiteX0" fmla="*/ 0 w 38357"/>
                <a:gd name="connsiteY0" fmla="*/ 17348 h 21357"/>
                <a:gd name="connsiteX1" fmla="*/ 3237 w 38357"/>
                <a:gd name="connsiteY1" fmla="*/ 5965 h 21357"/>
                <a:gd name="connsiteX2" fmla="*/ 20693 w 38357"/>
                <a:gd name="connsiteY2" fmla="*/ 21346 h 21357"/>
                <a:gd name="connsiteX3" fmla="*/ 38357 w 38357"/>
                <a:gd name="connsiteY3" fmla="*/ 0 h 21357"/>
                <a:gd name="connsiteX0" fmla="*/ 0 w 20693"/>
                <a:gd name="connsiteY0" fmla="*/ 11384 h 15393"/>
                <a:gd name="connsiteX1" fmla="*/ 3237 w 20693"/>
                <a:gd name="connsiteY1" fmla="*/ 1 h 15393"/>
                <a:gd name="connsiteX2" fmla="*/ 20693 w 20693"/>
                <a:gd name="connsiteY2" fmla="*/ 15382 h 15393"/>
                <a:gd name="connsiteX0" fmla="*/ 0 w 20693"/>
                <a:gd name="connsiteY0" fmla="*/ 11384 h 15382"/>
                <a:gd name="connsiteX1" fmla="*/ 3237 w 20693"/>
                <a:gd name="connsiteY1" fmla="*/ 1 h 15382"/>
                <a:gd name="connsiteX2" fmla="*/ 20693 w 20693"/>
                <a:gd name="connsiteY2" fmla="*/ 15382 h 15382"/>
                <a:gd name="connsiteX0" fmla="*/ 0 w 20693"/>
                <a:gd name="connsiteY0" fmla="*/ 11384 h 15382"/>
                <a:gd name="connsiteX1" fmla="*/ 3237 w 20693"/>
                <a:gd name="connsiteY1" fmla="*/ 1 h 15382"/>
                <a:gd name="connsiteX2" fmla="*/ 20693 w 20693"/>
                <a:gd name="connsiteY2" fmla="*/ 15382 h 15382"/>
                <a:gd name="connsiteX0" fmla="*/ 0 w 20623"/>
                <a:gd name="connsiteY0" fmla="*/ 8072 h 15670"/>
                <a:gd name="connsiteX1" fmla="*/ 3167 w 20623"/>
                <a:gd name="connsiteY1" fmla="*/ 289 h 15670"/>
                <a:gd name="connsiteX2" fmla="*/ 20623 w 20623"/>
                <a:gd name="connsiteY2" fmla="*/ 15670 h 15670"/>
                <a:gd name="connsiteX0" fmla="*/ 0 w 20623"/>
                <a:gd name="connsiteY0" fmla="*/ 7795 h 15393"/>
                <a:gd name="connsiteX1" fmla="*/ 3167 w 20623"/>
                <a:gd name="connsiteY1" fmla="*/ 12 h 15393"/>
                <a:gd name="connsiteX2" fmla="*/ 20623 w 20623"/>
                <a:gd name="connsiteY2" fmla="*/ 15393 h 15393"/>
                <a:gd name="connsiteX0" fmla="*/ 0 w 20623"/>
                <a:gd name="connsiteY0" fmla="*/ 7789 h 15387"/>
                <a:gd name="connsiteX1" fmla="*/ 3167 w 20623"/>
                <a:gd name="connsiteY1" fmla="*/ 6 h 15387"/>
                <a:gd name="connsiteX2" fmla="*/ 20623 w 20623"/>
                <a:gd name="connsiteY2" fmla="*/ 15387 h 15387"/>
                <a:gd name="connsiteX0" fmla="*/ 0 w 20553"/>
                <a:gd name="connsiteY0" fmla="*/ 4692 h 16057"/>
                <a:gd name="connsiteX1" fmla="*/ 3097 w 20553"/>
                <a:gd name="connsiteY1" fmla="*/ 676 h 16057"/>
                <a:gd name="connsiteX2" fmla="*/ 20553 w 20553"/>
                <a:gd name="connsiteY2" fmla="*/ 16057 h 16057"/>
                <a:gd name="connsiteX0" fmla="*/ 0 w 20553"/>
                <a:gd name="connsiteY0" fmla="*/ 4583 h 15948"/>
                <a:gd name="connsiteX1" fmla="*/ 3097 w 20553"/>
                <a:gd name="connsiteY1" fmla="*/ 567 h 15948"/>
                <a:gd name="connsiteX2" fmla="*/ 20553 w 20553"/>
                <a:gd name="connsiteY2" fmla="*/ 15948 h 15948"/>
                <a:gd name="connsiteX0" fmla="*/ 0 w 20553"/>
                <a:gd name="connsiteY0" fmla="*/ 4018 h 15383"/>
                <a:gd name="connsiteX1" fmla="*/ 3097 w 20553"/>
                <a:gd name="connsiteY1" fmla="*/ 2 h 15383"/>
                <a:gd name="connsiteX2" fmla="*/ 20553 w 20553"/>
                <a:gd name="connsiteY2" fmla="*/ 15383 h 15383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17 h 15382"/>
                <a:gd name="connsiteX1" fmla="*/ 3097 w 20553"/>
                <a:gd name="connsiteY1" fmla="*/ 1 h 15382"/>
                <a:gd name="connsiteX2" fmla="*/ 20553 w 20553"/>
                <a:gd name="connsiteY2" fmla="*/ 15382 h 15382"/>
                <a:gd name="connsiteX0" fmla="*/ 0 w 20553"/>
                <a:gd name="connsiteY0" fmla="*/ 4031 h 15396"/>
                <a:gd name="connsiteX1" fmla="*/ 3097 w 20553"/>
                <a:gd name="connsiteY1" fmla="*/ 15 h 15396"/>
                <a:gd name="connsiteX2" fmla="*/ 20553 w 20553"/>
                <a:gd name="connsiteY2" fmla="*/ 15396 h 15396"/>
                <a:gd name="connsiteX0" fmla="*/ 0 w 20553"/>
                <a:gd name="connsiteY0" fmla="*/ 4059 h 15424"/>
                <a:gd name="connsiteX1" fmla="*/ 3097 w 20553"/>
                <a:gd name="connsiteY1" fmla="*/ 43 h 15424"/>
                <a:gd name="connsiteX2" fmla="*/ 20553 w 20553"/>
                <a:gd name="connsiteY2" fmla="*/ 15424 h 15424"/>
                <a:gd name="connsiteX0" fmla="*/ 0 w 20553"/>
                <a:gd name="connsiteY0" fmla="*/ 3978 h 15343"/>
                <a:gd name="connsiteX1" fmla="*/ 3519 w 20553"/>
                <a:gd name="connsiteY1" fmla="*/ 46 h 15343"/>
                <a:gd name="connsiteX2" fmla="*/ 20553 w 20553"/>
                <a:gd name="connsiteY2" fmla="*/ 15343 h 15343"/>
                <a:gd name="connsiteX0" fmla="*/ 0 w 20553"/>
                <a:gd name="connsiteY0" fmla="*/ 4059 h 15424"/>
                <a:gd name="connsiteX1" fmla="*/ 3519 w 20553"/>
                <a:gd name="connsiteY1" fmla="*/ 127 h 15424"/>
                <a:gd name="connsiteX2" fmla="*/ 20553 w 20553"/>
                <a:gd name="connsiteY2" fmla="*/ 15424 h 15424"/>
                <a:gd name="connsiteX0" fmla="*/ 0 w 20553"/>
                <a:gd name="connsiteY0" fmla="*/ 4059 h 15424"/>
                <a:gd name="connsiteX1" fmla="*/ 3519 w 20553"/>
                <a:gd name="connsiteY1" fmla="*/ 127 h 15424"/>
                <a:gd name="connsiteX2" fmla="*/ 20553 w 20553"/>
                <a:gd name="connsiteY2" fmla="*/ 15424 h 15424"/>
                <a:gd name="connsiteX0" fmla="*/ 0 w 20553"/>
                <a:gd name="connsiteY0" fmla="*/ 3900 h 15265"/>
                <a:gd name="connsiteX1" fmla="*/ 4012 w 20553"/>
                <a:gd name="connsiteY1" fmla="*/ 135 h 15265"/>
                <a:gd name="connsiteX2" fmla="*/ 20553 w 20553"/>
                <a:gd name="connsiteY2" fmla="*/ 15265 h 15265"/>
                <a:gd name="connsiteX0" fmla="*/ 0 w 20553"/>
                <a:gd name="connsiteY0" fmla="*/ 3964 h 15329"/>
                <a:gd name="connsiteX1" fmla="*/ 4012 w 20553"/>
                <a:gd name="connsiteY1" fmla="*/ 199 h 15329"/>
                <a:gd name="connsiteX2" fmla="*/ 20553 w 20553"/>
                <a:gd name="connsiteY2" fmla="*/ 15329 h 15329"/>
                <a:gd name="connsiteX0" fmla="*/ 0 w 20553"/>
                <a:gd name="connsiteY0" fmla="*/ 3814 h 15179"/>
                <a:gd name="connsiteX1" fmla="*/ 4575 w 20553"/>
                <a:gd name="connsiteY1" fmla="*/ 216 h 15179"/>
                <a:gd name="connsiteX2" fmla="*/ 20553 w 20553"/>
                <a:gd name="connsiteY2" fmla="*/ 15179 h 15179"/>
                <a:gd name="connsiteX0" fmla="*/ 0 w 20553"/>
                <a:gd name="connsiteY0" fmla="*/ 3979 h 15344"/>
                <a:gd name="connsiteX1" fmla="*/ 4575 w 20553"/>
                <a:gd name="connsiteY1" fmla="*/ 381 h 15344"/>
                <a:gd name="connsiteX2" fmla="*/ 20553 w 20553"/>
                <a:gd name="connsiteY2" fmla="*/ 15344 h 15344"/>
                <a:gd name="connsiteX0" fmla="*/ 0 w 20553"/>
                <a:gd name="connsiteY0" fmla="*/ 3979 h 15344"/>
                <a:gd name="connsiteX1" fmla="*/ 4575 w 20553"/>
                <a:gd name="connsiteY1" fmla="*/ 381 h 15344"/>
                <a:gd name="connsiteX2" fmla="*/ 20553 w 20553"/>
                <a:gd name="connsiteY2" fmla="*/ 15344 h 15344"/>
                <a:gd name="connsiteX0" fmla="*/ 0 w 20553"/>
                <a:gd name="connsiteY0" fmla="*/ 3979 h 15344"/>
                <a:gd name="connsiteX1" fmla="*/ 4575 w 20553"/>
                <a:gd name="connsiteY1" fmla="*/ 381 h 15344"/>
                <a:gd name="connsiteX2" fmla="*/ 20553 w 20553"/>
                <a:gd name="connsiteY2" fmla="*/ 15344 h 15344"/>
                <a:gd name="connsiteX0" fmla="*/ 0 w 20553"/>
                <a:gd name="connsiteY0" fmla="*/ 4023 h 15388"/>
                <a:gd name="connsiteX1" fmla="*/ 4575 w 20553"/>
                <a:gd name="connsiteY1" fmla="*/ 425 h 15388"/>
                <a:gd name="connsiteX2" fmla="*/ 20553 w 20553"/>
                <a:gd name="connsiteY2" fmla="*/ 15388 h 15388"/>
                <a:gd name="connsiteX0" fmla="*/ 0 w 20553"/>
                <a:gd name="connsiteY0" fmla="*/ 3980 h 15345"/>
                <a:gd name="connsiteX1" fmla="*/ 4575 w 20553"/>
                <a:gd name="connsiteY1" fmla="*/ 382 h 15345"/>
                <a:gd name="connsiteX2" fmla="*/ 20553 w 20553"/>
                <a:gd name="connsiteY2" fmla="*/ 15345 h 15345"/>
                <a:gd name="connsiteX0" fmla="*/ 0 w 20553"/>
                <a:gd name="connsiteY0" fmla="*/ 3911 h 15276"/>
                <a:gd name="connsiteX1" fmla="*/ 4575 w 20553"/>
                <a:gd name="connsiteY1" fmla="*/ 313 h 15276"/>
                <a:gd name="connsiteX2" fmla="*/ 20553 w 20553"/>
                <a:gd name="connsiteY2" fmla="*/ 15276 h 15276"/>
                <a:gd name="connsiteX0" fmla="*/ 0 w 20553"/>
                <a:gd name="connsiteY0" fmla="*/ 4006 h 15371"/>
                <a:gd name="connsiteX1" fmla="*/ 4575 w 20553"/>
                <a:gd name="connsiteY1" fmla="*/ 408 h 15371"/>
                <a:gd name="connsiteX2" fmla="*/ 20553 w 20553"/>
                <a:gd name="connsiteY2" fmla="*/ 15371 h 15371"/>
                <a:gd name="connsiteX0" fmla="*/ 0 w 20553"/>
                <a:gd name="connsiteY0" fmla="*/ 4104 h 15469"/>
                <a:gd name="connsiteX1" fmla="*/ 4575 w 20553"/>
                <a:gd name="connsiteY1" fmla="*/ 506 h 15469"/>
                <a:gd name="connsiteX2" fmla="*/ 20553 w 20553"/>
                <a:gd name="connsiteY2" fmla="*/ 15469 h 15469"/>
                <a:gd name="connsiteX0" fmla="*/ 0 w 20553"/>
                <a:gd name="connsiteY0" fmla="*/ 4104 h 15469"/>
                <a:gd name="connsiteX1" fmla="*/ 4575 w 20553"/>
                <a:gd name="connsiteY1" fmla="*/ 506 h 15469"/>
                <a:gd name="connsiteX2" fmla="*/ 20553 w 20553"/>
                <a:gd name="connsiteY2" fmla="*/ 15469 h 1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53" h="15469">
                  <a:moveTo>
                    <a:pt x="0" y="4104"/>
                  </a:moveTo>
                  <a:cubicBezTo>
                    <a:pt x="492" y="1517"/>
                    <a:pt x="1150" y="-1136"/>
                    <a:pt x="4575" y="506"/>
                  </a:cubicBezTo>
                  <a:cubicBezTo>
                    <a:pt x="8000" y="2148"/>
                    <a:pt x="12025" y="15376"/>
                    <a:pt x="20553" y="15469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40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893954" name="Picture 89395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164926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1088351"/>
            <a:ext cx="4951792" cy="359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45" y="1164114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67" y="2207061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2207498"/>
            <a:ext cx="7937694" cy="359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2639632"/>
            <a:ext cx="6199350" cy="3594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7518" y="3071780"/>
            <a:ext cx="6199748" cy="4343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4860899"/>
            <a:ext cx="7787182" cy="396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165" y="4974240"/>
            <a:ext cx="283805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6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207" y="76200"/>
            <a:ext cx="3685618" cy="434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3630232"/>
            <a:ext cx="2721513" cy="3968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61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4" y="34029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1447800"/>
            <a:ext cx="4951792" cy="359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0692" y="76200"/>
            <a:ext cx="3495189" cy="869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45" y="1523563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67" y="2566510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2566947"/>
            <a:ext cx="7087227" cy="359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3048000"/>
            <a:ext cx="2777471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4191000"/>
            <a:ext cx="7787182" cy="396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165" y="4304341"/>
            <a:ext cx="283805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339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71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2" y="1524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316" y="609600"/>
            <a:ext cx="7901230" cy="359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6335" y="51148"/>
            <a:ext cx="4612400" cy="472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50" y="1469077"/>
            <a:ext cx="8789742" cy="377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3158" y="1867422"/>
            <a:ext cx="2135524" cy="4162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934" y="3070880"/>
            <a:ext cx="7010392" cy="4342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752" y="3943967"/>
            <a:ext cx="5651374" cy="377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6611" y="2402971"/>
            <a:ext cx="4555681" cy="3402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51" y="5161682"/>
            <a:ext cx="8312168" cy="4160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073" y="6125982"/>
            <a:ext cx="6651164" cy="359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7" y="4795380"/>
            <a:ext cx="3459203" cy="3028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5672958"/>
            <a:ext cx="7784461" cy="3593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399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37857&quot;&gt;&lt;property id=&quot;20148&quot; value=&quot;5&quot;/&gt;&lt;property id=&quot;20300&quot; value=&quot;Slide 2&quot;/&gt;&lt;property id=&quot;20307&quot; value=&quot;335&quot;/&gt;&lt;/object&gt;&lt;object type=&quot;3&quot; unique_id=&quot;38197&quot;&gt;&lt;property id=&quot;20148&quot; value=&quot;5&quot;/&gt;&lt;property id=&quot;20300&quot; value=&quot;Slide 36&quot;/&gt;&lt;property id=&quot;20307&quot; value=&quot;353&quot;/&gt;&lt;/object&gt;&lt;object type=&quot;3&quot; unique_id=&quot;38230&quot;&gt;&lt;property id=&quot;20148&quot; value=&quot;5&quot;/&gt;&lt;property id=&quot;20300&quot; value=&quot;Slide 33&quot;/&gt;&lt;property id=&quot;20307&quot; value=&quot;354&quot;/&gt;&lt;/object&gt;&lt;object type=&quot;3&quot; unique_id=&quot;38285&quot;&gt;&lt;property id=&quot;20148&quot; value=&quot;5&quot;/&gt;&lt;property id=&quot;20300&quot; value=&quot;Slide 4&quot;/&gt;&lt;property id=&quot;20307&quot; value=&quot;355&quot;/&gt;&lt;/object&gt;&lt;object type=&quot;3&quot; unique_id=&quot;38376&quot;&gt;&lt;property id=&quot;20148&quot; value=&quot;5&quot;/&gt;&lt;property id=&quot;20300&quot; value=&quot;Slide 10&quot;/&gt;&lt;property id=&quot;20307&quot; value=&quot;356&quot;/&gt;&lt;/object&gt;&lt;object type=&quot;3&quot; unique_id=&quot;38378&quot;&gt;&lt;property id=&quot;20148&quot; value=&quot;5&quot;/&gt;&lt;property id=&quot;20300&quot; value=&quot;Slide 11&quot;/&gt;&lt;property id=&quot;20307&quot; value=&quot;358&quot;/&gt;&lt;/object&gt;&lt;object type=&quot;3&quot; unique_id=&quot;38379&quot;&gt;&lt;property id=&quot;20148&quot; value=&quot;5&quot;/&gt;&lt;property id=&quot;20300&quot; value=&quot;Slide 12&quot;/&gt;&lt;property id=&quot;20307&quot; value=&quot;359&quot;/&gt;&lt;/object&gt;&lt;object type=&quot;3&quot; unique_id=&quot;38422&quot;&gt;&lt;property id=&quot;20148&quot; value=&quot;5&quot;/&gt;&lt;property id=&quot;20300&quot; value=&quot;Slide 13&quot;/&gt;&lt;property id=&quot;20307&quot; value=&quot;360&quot;/&gt;&lt;/object&gt;&lt;object type=&quot;3&quot; unique_id=&quot;38498&quot;&gt;&lt;property id=&quot;20148&quot; value=&quot;5&quot;/&gt;&lt;property id=&quot;20300&quot; value=&quot;Slide 14&quot;/&gt;&lt;property id=&quot;20307&quot; value=&quot;361&quot;/&gt;&lt;/object&gt;&lt;object type=&quot;3&quot; unique_id=&quot;38563&quot;&gt;&lt;property id=&quot;20148&quot; value=&quot;5&quot;/&gt;&lt;property id=&quot;20300&quot; value=&quot;Slide 15&quot;/&gt;&lt;property id=&quot;20307&quot; value=&quot;362&quot;/&gt;&lt;/object&gt;&lt;object type=&quot;3&quot; unique_id=&quot;38564&quot;&gt;&lt;property id=&quot;20148&quot; value=&quot;5&quot;/&gt;&lt;property id=&quot;20300&quot; value=&quot;Slide 16&quot;/&gt;&lt;property id=&quot;20307&quot; value=&quot;363&quot;/&gt;&lt;/object&gt;&lt;object type=&quot;3&quot; unique_id=&quot;38619&quot;&gt;&lt;property id=&quot;20148&quot; value=&quot;5&quot;/&gt;&lt;property id=&quot;20300&quot; value=&quot;Slide 34&quot;/&gt;&lt;property id=&quot;20307&quot; value=&quot;364&quot;/&gt;&lt;/object&gt;&lt;object type=&quot;3&quot; unique_id=&quot;38715&quot;&gt;&lt;property id=&quot;20148&quot; value=&quot;5&quot;/&gt;&lt;property id=&quot;20300&quot; value=&quot;Slide 3&quot;/&gt;&lt;property id=&quot;20307&quot; value=&quot;365&quot;/&gt;&lt;/object&gt;&lt;object type=&quot;3&quot; unique_id=&quot;38793&quot;&gt;&lt;property id=&quot;20148&quot; value=&quot;5&quot;/&gt;&lt;property id=&quot;20300&quot; value=&quot;Slide 17&quot;/&gt;&lt;property id=&quot;20307&quot; value=&quot;366&quot;/&gt;&lt;/object&gt;&lt;object type=&quot;3&quot; unique_id=&quot;39014&quot;&gt;&lt;property id=&quot;20148&quot; value=&quot;5&quot;/&gt;&lt;property id=&quot;20300&quot; value=&quot;Slide 22&quot;/&gt;&lt;property id=&quot;20307&quot; value=&quot;367&quot;/&gt;&lt;/object&gt;&lt;object type=&quot;3&quot; unique_id=&quot;39120&quot;&gt;&lt;property id=&quot;20148&quot; value=&quot;5&quot;/&gt;&lt;property id=&quot;20300&quot; value=&quot;Slide 25&quot;/&gt;&lt;property id=&quot;20307&quot; value=&quot;369&quot;/&gt;&lt;/object&gt;&lt;object type=&quot;3&quot; unique_id=&quot;39121&quot;&gt;&lt;property id=&quot;20148&quot; value=&quot;5&quot;/&gt;&lt;property id=&quot;20300&quot; value=&quot;Slide 26&quot;/&gt;&lt;property id=&quot;20307&quot; value=&quot;368&quot;/&gt;&lt;/object&gt;&lt;object type=&quot;3&quot; unique_id=&quot;39306&quot;&gt;&lt;property id=&quot;20148&quot; value=&quot;5&quot;/&gt;&lt;property id=&quot;20300&quot; value=&quot;Slide 23&quot;/&gt;&lt;property id=&quot;20307&quot; value=&quot;370&quot;/&gt;&lt;/object&gt;&lt;object type=&quot;3&quot; unique_id=&quot;39307&quot;&gt;&lt;property id=&quot;20148&quot; value=&quot;5&quot;/&gt;&lt;property id=&quot;20300&quot; value=&quot;Slide 24&quot;/&gt;&lt;property id=&quot;20307&quot; value=&quot;371&quot;/&gt;&lt;/object&gt;&lt;object type=&quot;3&quot; unique_id=&quot;39558&quot;&gt;&lt;property id=&quot;20148&quot; value=&quot;5&quot;/&gt;&lt;property id=&quot;20300&quot; value=&quot;Slide 27&quot;/&gt;&lt;property id=&quot;20307&quot; value=&quot;372&quot;/&gt;&lt;/object&gt;&lt;object type=&quot;3&quot; unique_id=&quot;39775&quot;&gt;&lt;property id=&quot;20148&quot; value=&quot;5&quot;/&gt;&lt;property id=&quot;20300&quot; value=&quot;Slide 29&quot;/&gt;&lt;property id=&quot;20307&quot; value=&quot;375&quot;/&gt;&lt;/object&gt;&lt;object type=&quot;3&quot; unique_id=&quot;39888&quot;&gt;&lt;property id=&quot;20148&quot; value=&quot;5&quot;/&gt;&lt;property id=&quot;20300&quot; value=&quot;Slide 30&quot;/&gt;&lt;property id=&quot;20307&quot; value=&quot;376&quot;/&gt;&lt;/object&gt;&lt;object type=&quot;3&quot; unique_id=&quot;39889&quot;&gt;&lt;property id=&quot;20148&quot; value=&quot;5&quot;/&gt;&lt;property id=&quot;20300&quot; value=&quot;Slide 31&quot;/&gt;&lt;property id=&quot;20307&quot; value=&quot;377&quot;/&gt;&lt;/object&gt;&lt;object type=&quot;3&quot; unique_id=&quot;39980&quot;&gt;&lt;property id=&quot;20148&quot; value=&quot;5&quot;/&gt;&lt;property id=&quot;20300&quot; value=&quot;Slide 32&quot;/&gt;&lt;property id=&quot;20307&quot; value=&quot;378&quot;/&gt;&lt;/object&gt;&lt;object type=&quot;3&quot; unique_id=&quot;40012&quot;&gt;&lt;property id=&quot;20148&quot; value=&quot;5&quot;/&gt;&lt;property id=&quot;20300&quot; value=&quot;Slide 28&quot;/&gt;&lt;property id=&quot;20307&quot; value=&quot;379&quot;/&gt;&lt;/object&gt;&lt;object type=&quot;3&quot; unique_id=&quot;40328&quot;&gt;&lt;property id=&quot;20148&quot; value=&quot;5&quot;/&gt;&lt;property id=&quot;20300&quot; value=&quot;Slide 5&quot;/&gt;&lt;property id=&quot;20307&quot; value=&quot;380&quot;/&gt;&lt;/object&gt;&lt;object type=&quot;3&quot; unique_id=&quot;40457&quot;&gt;&lt;property id=&quot;20148&quot; value=&quot;5&quot;/&gt;&lt;property id=&quot;20300&quot; value=&quot;Slide 6&quot;/&gt;&lt;property id=&quot;20307&quot; value=&quot;381&quot;/&gt;&lt;/object&gt;&lt;object type=&quot;3&quot; unique_id=&quot;40623&quot;&gt;&lt;property id=&quot;20148&quot; value=&quot;5&quot;/&gt;&lt;property id=&quot;20300&quot; value=&quot;Slide 7&quot;/&gt;&lt;property id=&quot;20307&quot; value=&quot;382&quot;/&gt;&lt;/object&gt;&lt;object type=&quot;3&quot; unique_id=&quot;40624&quot;&gt;&lt;property id=&quot;20148&quot; value=&quot;5&quot;/&gt;&lt;property id=&quot;20300&quot; value=&quot;Slide 9&quot;/&gt;&lt;property id=&quot;20307&quot; value=&quot;383&quot;/&gt;&lt;/object&gt;&lt;object type=&quot;3&quot; unique_id=&quot;40730&quot;&gt;&lt;property id=&quot;20148&quot; value=&quot;5&quot;/&gt;&lt;property id=&quot;20300&quot; value=&quot;Slide 8&quot;/&gt;&lt;property id=&quot;20307&quot; value=&quot;384&quot;/&gt;&lt;/object&gt;&lt;object type=&quot;3&quot; unique_id=&quot;41307&quot;&gt;&lt;property id=&quot;20148&quot; value=&quot;5&quot;/&gt;&lt;property id=&quot;20300&quot; value=&quot;Slide 37&quot;/&gt;&lt;property id=&quot;20307&quot; value=&quot;385&quot;/&gt;&lt;/object&gt;&lt;object type=&quot;3&quot; unique_id=&quot;41308&quot;&gt;&lt;property id=&quot;20148&quot; value=&quot;5&quot;/&gt;&lt;property id=&quot;20300&quot; value=&quot;Slide 38&quot;/&gt;&lt;property id=&quot;20307&quot; value=&quot;386&quot;/&gt;&lt;/object&gt;&lt;object type=&quot;3&quot; unique_id=&quot;41309&quot;&gt;&lt;property id=&quot;20148&quot; value=&quot;5&quot;/&gt;&lt;property id=&quot;20300&quot; value=&quot;Slide 40&quot;/&gt;&lt;property id=&quot;20307&quot; value=&quot;387&quot;/&gt;&lt;/object&gt;&lt;object type=&quot;3&quot; unique_id=&quot;41310&quot;&gt;&lt;property id=&quot;20148&quot; value=&quot;5&quot;/&gt;&lt;property id=&quot;20300&quot; value=&quot;Slide 41&quot;/&gt;&lt;property id=&quot;20307&quot; value=&quot;388&quot;/&gt;&lt;/object&gt;&lt;object type=&quot;3&quot; unique_id=&quot;41991&quot;&gt;&lt;property id=&quot;20148&quot; value=&quot;5&quot;/&gt;&lt;property id=&quot;20300&quot; value=&quot;Slide 35&quot;/&gt;&lt;property id=&quot;20307&quot; value=&quot;389&quot;/&gt;&lt;/object&gt;&lt;object type=&quot;3&quot; unique_id=&quot;44438&quot;&gt;&lt;property id=&quot;20148&quot; value=&quot;5&quot;/&gt;&lt;property id=&quot;20300&quot; value=&quot;Slide 42&quot;/&gt;&lt;property id=&quot;20307&quot; value=&quot;398&quot;/&gt;&lt;/object&gt;&lt;object type=&quot;3&quot; unique_id=&quot;44595&quot;&gt;&lt;property id=&quot;20148&quot; value=&quot;5&quot;/&gt;&lt;property id=&quot;20300&quot; value=&quot;Slide 39&quot;/&gt;&lt;property id=&quot;20307&quot; value=&quot;399&quot;/&gt;&lt;/object&gt;&lt;object type=&quot;3&quot; unique_id=&quot;44756&quot;&gt;&lt;property id=&quot;20148&quot; value=&quot;5&quot;/&gt;&lt;property id=&quot;20300&quot; value=&quot;Slide 18&quot;/&gt;&lt;property id=&quot;20307&quot; value=&quot;400&quot;/&gt;&lt;/object&gt;&lt;object type=&quot;3&quot; unique_id=&quot;44921&quot;&gt;&lt;property id=&quot;20148&quot; value=&quot;5&quot;/&gt;&lt;property id=&quot;20300&quot; value=&quot;Slide 19&quot;/&gt;&lt;property id=&quot;20307&quot; value=&quot;401&quot;/&gt;&lt;/object&gt;&lt;object type=&quot;3&quot; unique_id=&quot;44922&quot;&gt;&lt;property id=&quot;20148&quot; value=&quot;5&quot;/&gt;&lt;property id=&quot;20300&quot; value=&quot;Slide 20&quot;/&gt;&lt;property id=&quot;20307&quot; value=&quot;402&quot;/&gt;&lt;/object&gt;&lt;object type=&quot;3&quot; unique_id=&quot;45052&quot;&gt;&lt;property id=&quot;20148&quot; value=&quot;5&quot;/&gt;&lt;property id=&quot;20300&quot; value=&quot;Slide 21&quot;/&gt;&lt;property id=&quot;20307&quot; value=&quot;40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03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verywhere else, $f$ {\color{blue}is} differenti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6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H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76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multiplicty one, $f$ is {\color{red}not} differenti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17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of the following is the graph of $f'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30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{\color{blue}f}$ is show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hoose {\color{red}red}, {\color[rgb]{0,.8,0}green} or {\color[rgb]{1,0,1}purpl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22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reehand} a sketch of the graph of $f'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90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{\color{blue}f}$ is show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36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your graph,&#10;{\color[rgb]{1,0,1}indicate} $1$ and $-1$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695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horizontal 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27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of the numbers $-3,-2,-1,0,1,2,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03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{\color{blue}f}$ is show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36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{\color{red}not} differenti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of the numbers $-3,-2,-1,0,1,2,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035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{\color{red}not} continuou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6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of the numbers $-3,-2,-1,0,1,2,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035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{\color{red}not} define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13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s of $f$, $f'$ and $f''$ are show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19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tate} the color of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589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color of $f'$ and the color of $f''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416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is which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31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4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79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7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definition of the derivative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144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cubic binomial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39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a+b)^3=a^3+3a^2b+3ab^2+b^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274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domain of the derivative $f'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199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t)=2t^3+4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65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19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hoose {\color{red}red}, {\color[rgb]{0,.8,0}green} or {\color[rgb]{1,0,1}purpl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22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79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z)=\frac{1-3z}{2+5z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42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definition of the deriv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68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z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308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domain of the derivative $f'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199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of the following is the graph of $f'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306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2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numbers is $g$ {\color{red}not} differenti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257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g(x)=|x^2-2x+1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675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Hint}: {\color[rgb]{1,0,1}Determine}&#10;the (maximal) intervals w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75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-2x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24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y=x^2-2x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712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y=g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460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positive and neg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04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numbers $x$ where $x^2-2x+1$ has a ro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01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{\color{blue}f}$ is show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36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verywhere else, $g$ {\color{blue}is} differenti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717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03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multiplicty one, $g$ is {\color{red}not} differenti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182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5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numbers is $f$ {\color{red}not} differenti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250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f(x)=|x^5-2x^4+x^3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875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^5-2x^4+x^3$ is hard to graph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08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but} you don't have to; just {\color[rgb]{1,0,1}use} th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626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numbers $x$ where $x^5-2x^4+x^3$ has a ro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1"/>
  <p:tag name="PICTUREFILESIZE" val="3194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8836</TotalTime>
  <Words>22</Words>
  <Application>Microsoft Office PowerPoint</Application>
  <PresentationFormat>On-screen Show (4:3)</PresentationFormat>
  <Paragraphs>15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1133</cp:revision>
  <dcterms:created xsi:type="dcterms:W3CDTF">2008-09-20T13:47:00Z</dcterms:created>
  <dcterms:modified xsi:type="dcterms:W3CDTF">2012-08-29T20:00:59Z</dcterms:modified>
</cp:coreProperties>
</file>