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3" r:id="rId2"/>
    <p:sldId id="334" r:id="rId3"/>
    <p:sldId id="339" r:id="rId4"/>
    <p:sldId id="34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C6CD07-FA6E-4876-BE75-21E16198F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BE8F6-15FB-4EA7-87A3-FC75D5BA5957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87DF-FAEF-4F0E-8649-8AE59AF2F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B79-F53C-47EB-AA36-F7ED3CC03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A105-492D-4BCB-A893-812DAB30D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9395-7ADD-4038-9DCA-5DF78BAF5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48E9-25B9-47AE-B6B5-A0DFB79D2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6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1349F-1408-42E1-A2CF-19D61346C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5D41-511E-490E-AE7E-6A95C87B4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C430-1EC6-4D5D-80BC-CFF3CDA88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B103-95C1-406E-B1C5-2D2F3C942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E00A-87BA-44AC-B65D-53715FBB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4626-B7D9-4858-82E9-B034AD30F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4CD1-35ED-4A3C-8F1C-65162CCB3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6.png"/><Relationship Id="rId5" Type="http://schemas.openxmlformats.org/officeDocument/2006/relationships/tags" Target="../tags/tag25.xml"/><Relationship Id="rId10" Type="http://schemas.openxmlformats.org/officeDocument/2006/relationships/image" Target="../media/image15.png"/><Relationship Id="rId4" Type="http://schemas.openxmlformats.org/officeDocument/2006/relationships/tags" Target="../tags/tag24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9" Type="http://schemas.openxmlformats.org/officeDocument/2006/relationships/image" Target="../media/image27.png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34" Type="http://schemas.openxmlformats.org/officeDocument/2006/relationships/image" Target="../media/image22.png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image" Target="../media/image21.png"/><Relationship Id="rId38" Type="http://schemas.openxmlformats.org/officeDocument/2006/relationships/image" Target="../media/image26.png"/><Relationship Id="rId46" Type="http://schemas.openxmlformats.org/officeDocument/2006/relationships/image" Target="../media/image34.png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image" Target="../media/image17.png"/><Relationship Id="rId41" Type="http://schemas.openxmlformats.org/officeDocument/2006/relationships/image" Target="../media/image29.png"/><Relationship Id="rId54" Type="http://schemas.openxmlformats.org/officeDocument/2006/relationships/image" Target="../media/image4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image" Target="../media/image20.png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3" Type="http://schemas.openxmlformats.org/officeDocument/2006/relationships/image" Target="../media/image40.png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24.png"/><Relationship Id="rId49" Type="http://schemas.openxmlformats.org/officeDocument/2006/relationships/image" Target="../media/image37.png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image" Target="../media/image19.png"/><Relationship Id="rId44" Type="http://schemas.openxmlformats.org/officeDocument/2006/relationships/image" Target="../media/image32.png"/><Relationship Id="rId52" Type="http://schemas.openxmlformats.org/officeDocument/2006/relationships/image" Target="../media/image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image" Target="../media/image18.png"/><Relationship Id="rId35" Type="http://schemas.openxmlformats.org/officeDocument/2006/relationships/image" Target="../media/image23.png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8" Type="http://schemas.openxmlformats.org/officeDocument/2006/relationships/tags" Target="../tags/tag34.xml"/><Relationship Id="rId5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1123-9C69-441D-BBE9-2FCE33BCAFCE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trigonometric functions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27" y="4116525"/>
            <a:ext cx="6328674" cy="8309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64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64718"/>
            <a:ext cx="6840052" cy="4342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126723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1242186"/>
            <a:ext cx="2360994" cy="283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8" y="2930147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2842465"/>
            <a:ext cx="5120846" cy="4342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1623285"/>
            <a:ext cx="6688385" cy="434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439934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2" y="607550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5710730"/>
            <a:ext cx="6349431" cy="926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619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582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98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299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447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136861"/>
            <a:ext cx="6951287" cy="3592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566928"/>
            <a:ext cx="6951490" cy="9441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1721758"/>
            <a:ext cx="3985432" cy="4158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6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7857" y="6259781"/>
            <a:ext cx="184309" cy="1538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2" name="Straight Connector 51"/>
          <p:cNvCxnSpPr/>
          <p:nvPr/>
        </p:nvCxnSpPr>
        <p:spPr bwMode="auto">
          <a:xfrm rot="16200000" flipH="1">
            <a:off x="1911307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42802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78643" y="4646826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378643" y="6453284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9727" y="4623793"/>
            <a:ext cx="13716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2821" y="4167284"/>
            <a:ext cx="0" cy="22860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90295" y="6456500"/>
            <a:ext cx="4114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462" y="3911886"/>
            <a:ext cx="568879" cy="230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7053" y="6328039"/>
            <a:ext cx="1044634" cy="276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300" y="5447763"/>
            <a:ext cx="168727" cy="214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6" name="Straight Arrow Connector 35"/>
          <p:cNvCxnSpPr/>
          <p:nvPr/>
        </p:nvCxnSpPr>
        <p:spPr bwMode="auto">
          <a:xfrm flipV="1">
            <a:off x="538663" y="4652235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38663" y="5668236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0" name="Picture 1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052" y="50074"/>
            <a:ext cx="7368058" cy="3400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5" name="Picture 10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254660"/>
            <a:ext cx="7273458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8" name="Picture 10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610608"/>
            <a:ext cx="7762418" cy="377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051" y="513640"/>
            <a:ext cx="7728564" cy="340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9" name="Picture 10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990916"/>
            <a:ext cx="8293548" cy="359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0" name="Picture 10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2387151"/>
            <a:ext cx="5516577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795" y="2952767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1" name="Picture 1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721" y="2879904"/>
            <a:ext cx="6621837" cy="359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07" y="49721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17" y="3391823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331" y="3374029"/>
            <a:ext cx="5866561" cy="397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3342" y="3828819"/>
            <a:ext cx="170497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303689"/>
            <a:ext cx="4237849" cy="359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4309626"/>
            <a:ext cx="264839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3833584"/>
            <a:ext cx="2837851" cy="3598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3" name="Picture 11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696494"/>
            <a:ext cx="5278794" cy="3405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7" name="Picture 12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8881" y="3863132"/>
            <a:ext cx="947398" cy="2132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5" name="Picture 124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8463" y="4104362"/>
            <a:ext cx="1208235" cy="236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9" name="Picture 128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296" y="5716044"/>
            <a:ext cx="1469074" cy="2011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2" name="Straight Arrow Connector 131"/>
          <p:cNvCxnSpPr/>
          <p:nvPr/>
        </p:nvCxnSpPr>
        <p:spPr bwMode="auto">
          <a:xfrm flipH="1">
            <a:off x="2080814" y="5891768"/>
            <a:ext cx="565956" cy="553708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11896" y="4272803"/>
            <a:ext cx="614041" cy="357083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44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4" name="Straight Arrow Connector 43"/>
          <p:cNvCxnSpPr/>
          <p:nvPr/>
        </p:nvCxnSpPr>
        <p:spPr bwMode="auto">
          <a:xfrm rot="16200000" flipV="1">
            <a:off x="974047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rot="16200000">
            <a:off x="1801368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" name="Picture 3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279" y="6504318"/>
            <a:ext cx="321028" cy="1952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07" y="863796"/>
            <a:ext cx="8764929" cy="3593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15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3375&quot;&gt;&lt;property id=&quot;20148&quot; value=&quot;5&quot;/&gt;&lt;property id=&quot;20300&quot; value=&quot;Slide 26&quot;/&gt;&lt;property id=&quot;20307&quot; value=&quot;402&quot;/&gt;&lt;/object&gt;&lt;object type=&quot;3&quot; unique_id=&quot;43376&quot;&gt;&lt;property id=&quot;20148&quot; value=&quot;5&quot;/&gt;&lt;property id=&quot;20300&quot; value=&quot;Slide 27&quot;/&gt;&lt;property id=&quot;20307&quot; value=&quot;403&quot;/&gt;&lt;/object&gt;&lt;object type=&quot;3&quot; unique_id=&quot;43377&quot;&gt;&lt;property id=&quot;20148&quot; value=&quot;5&quot;/&gt;&lt;property id=&quot;20300&quot; value=&quot;Slide 28&quot;/&gt;&lt;property id=&quot;20307&quot; value=&quot;404&quot;/&gt;&lt;/object&gt;&lt;object type=&quot;3&quot; unique_id=&quot;43378&quot;&gt;&lt;property id=&quot;20148&quot; value=&quot;5&quot;/&gt;&lt;property id=&quot;20300&quot; value=&quot;Slide 18&quot;/&gt;&lt;property id=&quot;20307&quot; value=&quot;405&quot;/&gt;&lt;/object&gt;&lt;object type=&quot;3&quot; unique_id=&quot;43487&quot;&gt;&lt;property id=&quot;20148&quot; value=&quot;5&quot;/&gt;&lt;property id=&quot;20300&quot; value=&quot;Slide 29&quot;/&gt;&lt;property id=&quot;20307&quot; value=&quot;406&quot;/&gt;&lt;/object&gt;&lt;object type=&quot;3&quot; unique_id=&quot;43488&quot;&gt;&lt;property id=&quot;20148&quot; value=&quot;5&quot;/&gt;&lt;property id=&quot;20300&quot; value=&quot;Slide 30&quot;/&gt;&lt;property id=&quot;20307&quot; value=&quot;407&quot;/&gt;&lt;/object&gt;&lt;object type=&quot;3&quot; unique_id=&quot;43489&quot;&gt;&lt;property id=&quot;20148&quot; value=&quot;5&quot;/&gt;&lt;property id=&quot;20300&quot; value=&quot;Slide 31&quot;/&gt;&lt;property id=&quot;20307&quot; value=&quot;408&quot;/&gt;&lt;/object&gt;&lt;object type=&quot;3&quot; unique_id=&quot;43490&quot;&gt;&lt;property id=&quot;20148&quot; value=&quot;5&quot;/&gt;&lt;property id=&quot;20300&quot; value=&quot;Slide 32&quot;/&gt;&lt;property id=&quot;20307&quot; value=&quot;409&quot;/&gt;&lt;/object&gt;&lt;object type=&quot;3&quot; unique_id=&quot;43491&quot;&gt;&lt;property id=&quot;20148&quot; value=&quot;5&quot;/&gt;&lt;property id=&quot;20300&quot; value=&quot;Slide 33&quot;/&gt;&lt;property id=&quot;20307&quot; value=&quot;410&quot;/&gt;&lt;/object&gt;&lt;object type=&quot;3&quot; unique_id=&quot;43492&quot;&gt;&lt;property id=&quot;20148&quot; value=&quot;5&quot;/&gt;&lt;property id=&quot;20300&quot; value=&quot;Slide 34&quot;/&gt;&lt;property id=&quot;20307&quot; value=&quot;411&quot;/&gt;&lt;/object&gt;&lt;object type=&quot;3&quot; unique_id=&quot;46519&quot;&gt;&lt;property id=&quot;20148&quot; value=&quot;5&quot;/&gt;&lt;property id=&quot;20300&quot; value=&quot;Slide 16&quot;/&gt;&lt;property id=&quot;20307&quot; value=&quot;413&quot;/&gt;&lt;/object&gt;&lt;object type=&quot;3&quot; unique_id=&quot;47571&quot;&gt;&lt;property id=&quot;20148&quot; value=&quot;5&quot;/&gt;&lt;property id=&quot;20300&quot; value=&quot;Slide 2&quot;/&gt;&lt;property id=&quot;20307&quot; value=&quot;433&quot;/&gt;&lt;/object&gt;&lt;object type=&quot;3&quot; unique_id=&quot;48065&quot;&gt;&lt;property id=&quot;20148&quot; value=&quot;5&quot;/&gt;&lt;property id=&quot;20300&quot; value=&quot;Slide 3&quot;/&gt;&lt;property id=&quot;20307&quot; value=&quot;437&quot;/&gt;&lt;/object&gt;&lt;object type=&quot;3&quot; unique_id=&quot;48066&quot;&gt;&lt;property id=&quot;20148&quot; value=&quot;5&quot;/&gt;&lt;property id=&quot;20300&quot; value=&quot;Slide 4&quot;/&gt;&lt;property id=&quot;20307&quot; value=&quot;436&quot;/&gt;&lt;/object&gt;&lt;object type=&quot;3&quot; unique_id=&quot;48190&quot;&gt;&lt;property id=&quot;20148&quot; value=&quot;5&quot;/&gt;&lt;property id=&quot;20300&quot; value=&quot;Slide 6&quot;/&gt;&lt;property id=&quot;20307&quot; value=&quot;438&quot;/&gt;&lt;/object&gt;&lt;object type=&quot;3&quot; unique_id=&quot;48662&quot;&gt;&lt;property id=&quot;20148&quot; value=&quot;5&quot;/&gt;&lt;property id=&quot;20300&quot; value=&quot;Slide 8&quot;/&gt;&lt;property id=&quot;20307&quot; value=&quot;440&quot;/&gt;&lt;/object&gt;&lt;object type=&quot;3&quot; unique_id=&quot;48663&quot;&gt;&lt;property id=&quot;20148&quot; value=&quot;5&quot;/&gt;&lt;property id=&quot;20300&quot; value=&quot;Slide 9&quot;/&gt;&lt;property id=&quot;20307&quot; value=&quot;441&quot;/&gt;&lt;/object&gt;&lt;object type=&quot;3&quot; unique_id=&quot;48664&quot;&gt;&lt;property id=&quot;20148&quot; value=&quot;5&quot;/&gt;&lt;property id=&quot;20300&quot; value=&quot;Slide 10&quot;/&gt;&lt;property id=&quot;20307&quot; value=&quot;442&quot;/&gt;&lt;/object&gt;&lt;object type=&quot;3&quot; unique_id=&quot;48665&quot;&gt;&lt;property id=&quot;20148&quot; value=&quot;5&quot;/&gt;&lt;property id=&quot;20300&quot; value=&quot;Slide 12&quot;/&gt;&lt;property id=&quot;20307&quot; value=&quot;443&quot;/&gt;&lt;/object&gt;&lt;object type=&quot;3&quot; unique_id=&quot;48666&quot;&gt;&lt;property id=&quot;20148&quot; value=&quot;5&quot;/&gt;&lt;property id=&quot;20300&quot; value=&quot;Slide 14&quot;/&gt;&lt;property id=&quot;20307&quot; value=&quot;444&quot;/&gt;&lt;/object&gt;&lt;object type=&quot;3&quot; unique_id=&quot;49051&quot;&gt;&lt;property id=&quot;20148&quot; value=&quot;5&quot;/&gt;&lt;property id=&quot;20300&quot; value=&quot;Slide 17&quot;/&gt;&lt;property id=&quot;20307&quot; value=&quot;445&quot;/&gt;&lt;/object&gt;&lt;object type=&quot;3&quot; unique_id=&quot;49052&quot;&gt;&lt;property id=&quot;20148&quot; value=&quot;5&quot;/&gt;&lt;property id=&quot;20300&quot; value=&quot;Slide 20&quot;/&gt;&lt;property id=&quot;20307&quot; value=&quot;446&quot;/&gt;&lt;/object&gt;&lt;object type=&quot;3&quot; unique_id=&quot;49253&quot;&gt;&lt;property id=&quot;20148&quot; value=&quot;5&quot;/&gt;&lt;property id=&quot;20300&quot; value=&quot;Slide 22&quot;/&gt;&lt;property id=&quot;20307&quot; value=&quot;447&quot;/&gt;&lt;/object&gt;&lt;object type=&quot;3&quot; unique_id=&quot;49411&quot;&gt;&lt;property id=&quot;20148&quot; value=&quot;5&quot;/&gt;&lt;property id=&quot;20300&quot; value=&quot;Slide 25&quot;/&gt;&lt;property id=&quot;20307&quot; value=&quot;449&quot;/&gt;&lt;/object&gt;&lt;object type=&quot;3&quot; unique_id=&quot;49624&quot;&gt;&lt;property id=&quot;20148&quot; value=&quot;5&quot;/&gt;&lt;property id=&quot;20300&quot; value=&quot;Slide 24&quot;/&gt;&lt;property id=&quot;20307&quot; value=&quot;450&quot;/&gt;&lt;/object&gt;&lt;object type=&quot;3&quot; unique_id=&quot;54076&quot;&gt;&lt;property id=&quot;20148&quot; value=&quot;5&quot;/&gt;&lt;property id=&quot;20300&quot; value=&quot;Slide 5&quot;/&gt;&lt;property id=&quot;20307&quot; value=&quot;462&quot;/&gt;&lt;/object&gt;&lt;object type=&quot;3&quot; unique_id=&quot;54077&quot;&gt;&lt;property id=&quot;20148&quot; value=&quot;5&quot;/&gt;&lt;property id=&quot;20300&quot; value=&quot;Slide 7&quot;/&gt;&lt;property id=&quot;20307&quot; value=&quot;463&quot;/&gt;&lt;/object&gt;&lt;object type=&quot;3&quot; unique_id=&quot;54383&quot;&gt;&lt;property id=&quot;20148&quot; value=&quot;5&quot;/&gt;&lt;property id=&quot;20300&quot; value=&quot;Slide 11&quot;/&gt;&lt;property id=&quot;20307&quot; value=&quot;464&quot;/&gt;&lt;/object&gt;&lt;object type=&quot;3&quot; unique_id=&quot;54384&quot;&gt;&lt;property id=&quot;20148&quot; value=&quot;5&quot;/&gt;&lt;property id=&quot;20300&quot; value=&quot;Slide 13&quot;/&gt;&lt;property id=&quot;20307&quot; value=&quot;465&quot;/&gt;&lt;/object&gt;&lt;object type=&quot;3&quot; unique_id=&quot;54385&quot;&gt;&lt;property id=&quot;20148&quot; value=&quot;5&quot;/&gt;&lt;property id=&quot;20300&quot; value=&quot;Slide 15&quot;/&gt;&lt;property id=&quot;20307&quot; value=&quot;466&quot;/&gt;&lt;/object&gt;&lt;object type=&quot;3&quot; unique_id=&quot;54770&quot;&gt;&lt;property id=&quot;20148&quot; value=&quot;5&quot;/&gt;&lt;property id=&quot;20300&quot; value=&quot;Slide 19&quot;/&gt;&lt;property id=&quot;20307&quot; value=&quot;467&quot;/&gt;&lt;/object&gt;&lt;object type=&quot;3&quot; unique_id=&quot;54771&quot;&gt;&lt;property id=&quot;20148&quot; value=&quot;5&quot;/&gt;&lt;property id=&quot;20300&quot; value=&quot;Slide 21&quot;/&gt;&lt;property id=&quot;20307&quot; value=&quot;468&quot;/&gt;&lt;/object&gt;&lt;object type=&quot;3&quot; unique_id=&quot;54837&quot;&gt;&lt;property id=&quot;20148&quot; value=&quot;5&quot;/&gt;&lt;property id=&quot;20300&quot; value=&quot;Slide 35&quot;/&gt;&lt;property id=&quot;20307&quot; value=&quot;46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p(t)=t^4\sec 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20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u(q)=-q^9+2e^q+(\sin(2))-\tan q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260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x)=\frac{x^2e^x-\tan x}{e^x\cot 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41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3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e graph of $\displaystyle{y=\frac{4e^{-\pi/2}e^x-\cot x}{2e^{-\pi/2}e^x\sin x}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3908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point $(\pi/2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1728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alpha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93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"/>
  <p:tag name="PICTUREFILESIZE" val="40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67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laser pointer, resting on the ground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15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ward, and its angle with the 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96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denoted $\alpha$ (radians).&#10;{\color[rgb]{1,0,1}Let} $y$ denot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110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casting {\color{red}red light} on a {\color{blue}blue wall} that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1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istance from the point of light on the 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23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raight down to the grou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338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formula for $y$ in terms of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47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8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moment when $\alpha=\pi/3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39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how fast $y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33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"/>
  <p:tag name="PICTUREFILESIZE" val="14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y$ {\color[rgb]{1,0,1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62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hanging with respect to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36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679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(red) l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103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B(w)=\frac{4e^w-\csc w}{\tan w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3213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aser point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3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27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14 ft away, as in the diagram. It is being turn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4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-\pi x^8-e^3\cos 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1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0000FF"/>
          </a:solidFill>
          <a:round/>
          <a:headEnd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10241</TotalTime>
  <Words>10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1269</cp:revision>
  <dcterms:created xsi:type="dcterms:W3CDTF">2008-09-20T13:47:00Z</dcterms:created>
  <dcterms:modified xsi:type="dcterms:W3CDTF">2012-11-20T17:16:01Z</dcterms:modified>
</cp:coreProperties>
</file>