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3" r:id="rId2"/>
    <p:sldId id="334" r:id="rId3"/>
    <p:sldId id="340" r:id="rId4"/>
  </p:sldIdLst>
  <p:sldSz cx="9144000" cy="6858000" type="screen4x3"/>
  <p:notesSz cx="7315200" cy="96012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39" autoAdjust="0"/>
    <p:restoredTop sz="85395" autoAdjust="0"/>
  </p:normalViewPr>
  <p:slideViewPr>
    <p:cSldViewPr>
      <p:cViewPr varScale="1">
        <p:scale>
          <a:sx n="78" d="100"/>
          <a:sy n="78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B901E089-06EF-438B-9B81-5973B9E2D9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65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7ECB7F-2510-4BD3-9B25-99C2D7890EF1}" type="slidenum">
              <a:rPr lang="en-US"/>
              <a:pPr/>
              <a:t>1</a:t>
            </a:fld>
            <a:endParaRPr lang="en-US"/>
          </a:p>
        </p:txBody>
      </p:sp>
      <p:sp>
        <p:nvSpPr>
          <p:cNvPr id="124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C1D0D-48A7-4627-80D3-8E351CBD01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D9246-4F4E-4200-80D5-A051DDCEAD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41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115C7-118B-4A3F-B090-7DB568FB4B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6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4417B-F5EA-4EB8-8B61-693121C163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06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1B002-393C-4F6E-BE86-010B13D79F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33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36837-AB46-47C7-9BF6-8A4FAE9A0F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0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53E0B-5582-4D96-A69F-21C5250F5D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3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E99F2-04F2-43BE-BB74-053AEFE34D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79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9FD22-8890-4AF8-8EC4-080978AC6D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5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3AB65-AA22-45B5-B76E-F25F4E008F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15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7AC71-1056-45DD-A350-393E0CE655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7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1CACAB7-3C09-4D4F-98F9-A022D9E2E9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image" Target="../media/image3.png"/><Relationship Id="rId39" Type="http://schemas.openxmlformats.org/officeDocument/2006/relationships/image" Target="../media/image1.png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34" Type="http://schemas.openxmlformats.org/officeDocument/2006/relationships/image" Target="../media/image11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2.png"/><Relationship Id="rId33" Type="http://schemas.openxmlformats.org/officeDocument/2006/relationships/image" Target="../media/image10.png"/><Relationship Id="rId38" Type="http://schemas.openxmlformats.org/officeDocument/2006/relationships/image" Target="../media/image15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image" Target="../media/image6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slideLayout" Target="../slideLayouts/slideLayout2.xml"/><Relationship Id="rId32" Type="http://schemas.openxmlformats.org/officeDocument/2006/relationships/image" Target="../media/image9.png"/><Relationship Id="rId37" Type="http://schemas.openxmlformats.org/officeDocument/2006/relationships/image" Target="../media/image14.png"/><Relationship Id="rId40" Type="http://schemas.openxmlformats.org/officeDocument/2006/relationships/image" Target="../media/image16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image" Target="../media/image5.png"/><Relationship Id="rId36" Type="http://schemas.openxmlformats.org/officeDocument/2006/relationships/image" Target="../media/image13.png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image" Target="../media/image8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image" Target="../media/image4.png"/><Relationship Id="rId30" Type="http://schemas.openxmlformats.org/officeDocument/2006/relationships/image" Target="../media/image7.png"/><Relationship Id="rId35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20.png"/><Relationship Id="rId3" Type="http://schemas.openxmlformats.org/officeDocument/2006/relationships/tags" Target="../tags/tag29.xml"/><Relationship Id="rId21" Type="http://schemas.openxmlformats.org/officeDocument/2006/relationships/image" Target="../media/image23.png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17" Type="http://schemas.openxmlformats.org/officeDocument/2006/relationships/image" Target="../media/image19.png"/><Relationship Id="rId2" Type="http://schemas.openxmlformats.org/officeDocument/2006/relationships/tags" Target="../tags/tag28.xml"/><Relationship Id="rId16" Type="http://schemas.openxmlformats.org/officeDocument/2006/relationships/image" Target="../media/image12.png"/><Relationship Id="rId20" Type="http://schemas.openxmlformats.org/officeDocument/2006/relationships/image" Target="../media/image22.png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5" Type="http://schemas.openxmlformats.org/officeDocument/2006/relationships/tags" Target="../tags/tag31.xml"/><Relationship Id="rId15" Type="http://schemas.openxmlformats.org/officeDocument/2006/relationships/image" Target="../media/image18.png"/><Relationship Id="rId10" Type="http://schemas.openxmlformats.org/officeDocument/2006/relationships/tags" Target="../tags/tag36.xml"/><Relationship Id="rId19" Type="http://schemas.openxmlformats.org/officeDocument/2006/relationships/image" Target="../media/image21.png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image" Target="../media/image17.png"/><Relationship Id="rId2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2716-FDD3-4D5B-B1BB-BF40B00303E2}" type="slidenum">
              <a:rPr lang="en-US"/>
              <a:pPr/>
              <a:t>1</a:t>
            </a:fld>
            <a:endParaRPr lang="en-US"/>
          </a:p>
        </p:txBody>
      </p:sp>
      <p:sp>
        <p:nvSpPr>
          <p:cNvPr id="8202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Derivatives of logarithmic functions</a:t>
            </a:r>
          </a:p>
        </p:txBody>
      </p:sp>
      <p:sp>
        <p:nvSpPr>
          <p:cNvPr id="820244" name="Rectangle 20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8104" y="74081"/>
            <a:ext cx="6576440" cy="4535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06" y="152400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03" y="854172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03" y="1561578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00" y="2327024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7910" y="2200955"/>
            <a:ext cx="5235985" cy="4729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7" y="3050402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7910" y="2911807"/>
            <a:ext cx="7144405" cy="60444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40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4" y="3767807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1" y="4509990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Picture 42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8104" y="4483662"/>
            <a:ext cx="2361674" cy="2834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8104" y="774526"/>
            <a:ext cx="7200480" cy="45357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6" name="Picture 55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19939" y="4923189"/>
            <a:ext cx="6556466" cy="10396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7910" y="3623562"/>
            <a:ext cx="5573785" cy="49083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7" name="Picture 46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14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8" name="Picture 47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15485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9" name="Picture 48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86571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0" name="Picture 49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6151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" name="Picture 50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33856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2" name="Picture 51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06194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3" name="Picture 52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82394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8104" y="1524000"/>
            <a:ext cx="6613844" cy="3775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8836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149" y="152400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0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408" y="721807"/>
            <a:ext cx="8200911" cy="6236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3160" y="147658"/>
            <a:ext cx="2361674" cy="2834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146" y="2832711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3160" y="2690183"/>
            <a:ext cx="6101655" cy="6041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382" y="4833632"/>
            <a:ext cx="1644019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3160" y="5470690"/>
            <a:ext cx="4004498" cy="39671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3160" y="4695670"/>
            <a:ext cx="6234487" cy="6041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14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12420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13254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0050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37855&quot;&gt;&lt;property id=&quot;20148&quot; value=&quot;5&quot;/&gt;&lt;property id=&quot;20300&quot; value=&quot;Slide 1&quot;/&gt;&lt;property id=&quot;20307&quot; value=&quot;333&quot;/&gt;&lt;/object&gt;&lt;object type=&quot;3&quot; unique_id=&quot;55095&quot;&gt;&lt;property id=&quot;20148&quot; value=&quot;5&quot;/&gt;&lt;property id=&quot;20300&quot; value=&quot;Slide 2&quot;/&gt;&lt;property id=&quot;20307&quot; value=&quot;503&quot;/&gt;&lt;/object&gt;&lt;object type=&quot;3&quot; unique_id=&quot;55105&quot;&gt;&lt;property id=&quot;20148&quot; value=&quot;5&quot;/&gt;&lt;property id=&quot;20300&quot; value=&quot;Slide 3&quot;/&gt;&lt;property id=&quot;20307&quot; value=&quot;504&quot;/&gt;&lt;/object&gt;&lt;object type=&quot;3&quot; unique_id=&quot;55899&quot;&gt;&lt;property id=&quot;20148&quot; value=&quot;5&quot;/&gt;&lt;property id=&quot;20300&quot; value=&quot;Slide 5&quot;/&gt;&lt;property id=&quot;20307&quot; value=&quot;516&quot;/&gt;&lt;/object&gt;&lt;object type=&quot;3&quot; unique_id=&quot;55900&quot;&gt;&lt;property id=&quot;20148&quot; value=&quot;5&quot;/&gt;&lt;property id=&quot;20300&quot; value=&quot;Slide 6&quot;/&gt;&lt;property id=&quot;20307&quot; value=&quot;517&quot;/&gt;&lt;/object&gt;&lt;object type=&quot;3&quot; unique_id=&quot;55901&quot;&gt;&lt;property id=&quot;20148&quot; value=&quot;5&quot;/&gt;&lt;property id=&quot;20300&quot; value=&quot;Slide 7&quot;/&gt;&lt;property id=&quot;20307&quot; value=&quot;518&quot;/&gt;&lt;/object&gt;&lt;object type=&quot;3&quot; unique_id=&quot;55902&quot;&gt;&lt;property id=&quot;20148&quot; value=&quot;5&quot;/&gt;&lt;property id=&quot;20300&quot; value=&quot;Slide 8&quot;/&gt;&lt;property id=&quot;20307&quot; value=&quot;519&quot;/&gt;&lt;/object&gt;&lt;object type=&quot;3&quot; unique_id=&quot;55903&quot;&gt;&lt;property id=&quot;20148&quot; value=&quot;5&quot;/&gt;&lt;property id=&quot;20300&quot; value=&quot;Slide 9&quot;/&gt;&lt;property id=&quot;20307&quot; value=&quot;520&quot;/&gt;&lt;/object&gt;&lt;object type=&quot;3&quot; unique_id=&quot;55904&quot;&gt;&lt;property id=&quot;20148&quot; value=&quot;5&quot;/&gt;&lt;property id=&quot;20300&quot; value=&quot;Slide 10&quot;/&gt;&lt;property id=&quot;20307&quot; value=&quot;521&quot;/&gt;&lt;/object&gt;&lt;object type=&quot;3&quot; unique_id=&quot;55905&quot;&gt;&lt;property id=&quot;20148&quot; value=&quot;5&quot;/&gt;&lt;property id=&quot;20300&quot; value=&quot;Slide 11&quot;/&gt;&lt;property id=&quot;20307&quot; value=&quot;522&quot;/&gt;&lt;/object&gt;&lt;object type=&quot;3&quot; unique_id=&quot;55906&quot;&gt;&lt;property id=&quot;20148&quot; value=&quot;5&quot;/&gt;&lt;property id=&quot;20300&quot; value=&quot;Slide 12&quot;/&gt;&lt;property id=&quot;20307&quot; value=&quot;523&quot;/&gt;&lt;/object&gt;&lt;object type=&quot;3&quot; unique_id=&quot;56268&quot;&gt;&lt;property id=&quot;20148&quot; value=&quot;5&quot;/&gt;&lt;property id=&quot;20300&quot; value=&quot;Slide 4&quot;/&gt;&lt;property id=&quot;20307&quot; value=&quot;528&quot;/&gt;&lt;/object&gt;&lt;object type=&quot;3&quot; unique_id=&quot;56845&quot;&gt;&lt;property id=&quot;20148&quot; value=&quot;5&quot;/&gt;&lt;property id=&quot;20300&quot; value=&quot;Slide 15&quot;/&gt;&lt;property id=&quot;20307&quot; value=&quot;529&quot;/&gt;&lt;/object&gt;&lt;object type=&quot;3&quot; unique_id=&quot;56951&quot;&gt;&lt;property id=&quot;20148&quot; value=&quot;5&quot;/&gt;&lt;property id=&quot;20300&quot; value=&quot;Slide 13&quot;/&gt;&lt;property id=&quot;20307&quot; value=&quot;530&quot;/&gt;&lt;/object&gt;&lt;object type=&quot;3&quot; unique_id=&quot;56952&quot;&gt;&lt;property id=&quot;20148&quot; value=&quot;5&quot;/&gt;&lt;property id=&quot;20300&quot; value=&quot;Slide 16&quot;/&gt;&lt;property id=&quot;20307&quot; value=&quot;531&quot;/&gt;&lt;/object&gt;&lt;object type=&quot;3&quot; unique_id=&quot;56953&quot;&gt;&lt;property id=&quot;20148&quot; value=&quot;5&quot;/&gt;&lt;property id=&quot;20300&quot; value=&quot;Slide 17&quot;/&gt;&lt;property id=&quot;20307&quot; value=&quot;532&quot;/&gt;&lt;/object&gt;&lt;object type=&quot;3&quot; unique_id=&quot;56954&quot;&gt;&lt;property id=&quot;20148&quot; value=&quot;5&quot;/&gt;&lt;property id=&quot;20300&quot; value=&quot;Slide 18&quot;/&gt;&lt;property id=&quot;20307&quot; value=&quot;533&quot;/&gt;&lt;/object&gt;&lt;object type=&quot;3&quot; unique_id=&quot;56974&quot;&gt;&lt;property id=&quot;20148&quot; value=&quot;5&quot;/&gt;&lt;property id=&quot;20300&quot; value=&quot;Slide 14&quot;/&gt;&lt;property id=&quot;20307&quot; value=&quot;534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h(x)=e^{\pi(\ln x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7"/>
  <p:tag name="PICTUREFILESIZE" val="2374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2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alpha(x)=\ln\left(4e^2+3e-1\right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8"/>
  <p:tag name="PICTUREFILESIZE" val="4035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95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2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5"/>
  <p:tag name="PICTUREFILESIZE" val="1029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y=\log_{\pi}(|x^4-ex+\sqrt{2}|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1"/>
  <p:tag name="PICTUREFILESIZE" val="3035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q=\ln\left(\left|&#10;\frac{(x^2-3x+4)^6(2x+1)^8}{(x^8-4)^9(x+7)^4(e^{5x})}&#10;\right|\right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7"/>
  <p:tag name="PICTUREFILESIZE" val="5374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Q(s)=\left({\ln s}\right)^{4/5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5"/>
  <p:tag name="PICTUREFILESIZE" val="2539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g(x)=1+[\sec(\ln x)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0"/>
  <p:tag name="PICTUREFILESIZE" val="2797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704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F(u)=\ln\left(\left|u^6e^{3u}-u^3e^{3u}+4u^2e^{3u}-\pi e^{3u}\right|\right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4"/>
  <p:tag name="PICTUREFILESIZE" val="3430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5"/>
  <p:tag name="PICTUREFILESIZE" val="1029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6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u=4t^7\log_{\sqrt{2}}\left(\sqrt[4]{t}\right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3"/>
  <p:tag name="PICTUREFILESIZE" val="2978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10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58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$f'(x)$ and $f''(x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2"/>
  <p:tag name="PICTUREFILESIZE" val="1828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f(x)=\left[x^8\right]\left[\ln(x^2+2x-5)\right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0"/>
  <p:tag name="PICTUREFILESIZE" val="2860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f(x)=\ln(|x^7+\pi x^4|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8"/>
  <p:tag name="PICTUREFILESIZE" val="2875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6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9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2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0" cap="flat" cmpd="sng" algn="ctr">
          <a:solidFill>
            <a:srgbClr val="FF6600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25400" cap="flat" cmpd="sng" algn="ctr">
          <a:solidFill>
            <a:srgbClr val="FF6600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11201</TotalTime>
  <Words>9</Words>
  <Application>Microsoft Office PowerPoint</Application>
  <PresentationFormat>On-screen Show (4:3)</PresentationFormat>
  <Paragraphs>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1389</cp:revision>
  <dcterms:created xsi:type="dcterms:W3CDTF">2008-09-20T13:47:00Z</dcterms:created>
  <dcterms:modified xsi:type="dcterms:W3CDTF">2013-11-04T18:48:48Z</dcterms:modified>
</cp:coreProperties>
</file>