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99309" autoAdjust="0"/>
  </p:normalViewPr>
  <p:slideViewPr>
    <p:cSldViewPr>
      <p:cViewPr varScale="1">
        <p:scale>
          <a:sx n="89" d="100"/>
          <a:sy n="89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71B729D-271E-49A5-BEDF-4A3791BCA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35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28CA2-AF3C-4E8D-A7D2-22E86A74BCD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61DC3-182E-4DF7-9B3B-3533DDF8C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C95A6-8B21-439F-903D-43E37B135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1A579-93CA-4F56-9F1C-CCE028E10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1FBB5-7D0F-41EC-AA3C-1C1937C38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5F79C-9DD7-49F5-A47E-9CE73B668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4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1A86-25DB-4895-987F-9FD7CDA29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9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12C5-1F5B-4875-B19C-AC4511F408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B8436-CAA9-4AEB-ACF5-F3B56EDC44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BD61-AEC5-4F92-848E-489130A49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34262-CAC9-46E9-9A81-52F770EA7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2A41-37ED-40E2-B56E-BE7EEE13B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4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810DF4-79B5-44F6-A2DE-9A1034289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2.png"/><Relationship Id="rId18" Type="http://schemas.openxmlformats.org/officeDocument/2006/relationships/image" Target="../media/image6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1.png"/><Relationship Id="rId2" Type="http://schemas.openxmlformats.org/officeDocument/2006/relationships/tags" Target="../tags/tag5.xml"/><Relationship Id="rId16" Type="http://schemas.openxmlformats.org/officeDocument/2006/relationships/image" Target="../media/image5.png"/><Relationship Id="rId20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4.png"/><Relationship Id="rId10" Type="http://schemas.openxmlformats.org/officeDocument/2006/relationships/tags" Target="../tags/tag13.xml"/><Relationship Id="rId19" Type="http://schemas.openxmlformats.org/officeDocument/2006/relationships/image" Target="../media/image7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000C-1057-45B4-B8B5-92467698D91F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Logarithmic differentiation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3464856"/>
            <a:ext cx="3855520" cy="4343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869096"/>
            <a:ext cx="6368397" cy="4535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5" y="355741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2" y="597740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4514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6202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102296"/>
            <a:ext cx="6215845" cy="359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17" y="566704"/>
            <a:ext cx="9052389" cy="9831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1609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743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9&quot;/&gt;&lt;property id=&quot;20307&quot; value=&quot;449&quot;/&gt;&lt;/object&gt;&lt;object type=&quot;3&quot; unique_id=&quot;50887&quot;&gt;&lt;property id=&quot;20148&quot; value=&quot;5&quot;/&gt;&lt;property id=&quot;20300&quot; value=&quot;Slide 5&quot;/&gt;&lt;property id=&quot;20307&quot; value=&quot;470&quot;/&gt;&lt;/object&gt;&lt;object type=&quot;3&quot; unique_id=&quot;55166&quot;&gt;&lt;property id=&quot;20148&quot; value=&quot;5&quot;/&gt;&lt;property id=&quot;20300&quot; value=&quot;Slide 2&quot;/&gt;&lt;property id=&quot;20307&quot; value=&quot;505&quot;/&gt;&lt;/object&gt;&lt;object type=&quot;3&quot; unique_id=&quot;55167&quot;&gt;&lt;property id=&quot;20148&quot; value=&quot;5&quot;/&gt;&lt;property id=&quot;20300&quot; value=&quot;Slide 3&quot;/&gt;&lt;property id=&quot;20307&quot; value=&quot;506&quot;/&gt;&lt;/object&gt;&lt;object type=&quot;3&quot; unique_id=&quot;55168&quot;&gt;&lt;property id=&quot;20148&quot; value=&quot;5&quot;/&gt;&lt;property id=&quot;20300&quot; value=&quot;Slide 4&quot;/&gt;&lt;property id=&quot;20307&quot; value=&quot;507&quot;/&gt;&lt;/object&gt;&lt;object type=&quot;3&quot; unique_id=&quot;55458&quot;&gt;&lt;property id=&quot;20148&quot; value=&quot;5&quot;/&gt;&lt;property id=&quot;20300&quot; value=&quot;Slide 6&quot;/&gt;&lt;property id=&quot;20307&quot; value=&quot;509&quot;/&gt;&lt;/object&gt;&lt;object type=&quot;3&quot; unique_id=&quot;55459&quot;&gt;&lt;property id=&quot;20148&quot; value=&quot;5&quot;/&gt;&lt;property id=&quot;20300&quot; value=&quot;Slide 7&quot;/&gt;&lt;property id=&quot;20307&quot; value=&quot;510&quot;/&gt;&lt;/object&gt;&lt;object type=&quot;3&quot; unique_id=&quot;55665&quot;&gt;&lt;property id=&quot;20148&quot; value=&quot;5&quot;/&gt;&lt;property id=&quot;20300&quot; value=&quot;Slide 10&quot;/&gt;&lt;property id=&quot;20307&quot; value=&quot;514&quot;/&gt;&lt;/object&gt;&lt;object type=&quot;3&quot; unique_id=&quot;55666&quot;&gt;&lt;property id=&quot;20148&quot; value=&quot;5&quot;/&gt;&lt;property id=&quot;20300&quot; value=&quot;Slide 11&quot;/&gt;&lt;property id=&quot;20307&quot; value=&quot;515&quot;/&gt;&lt;/object&gt;&lt;object type=&quot;3&quot; unique_id=&quot;56105&quot;&gt;&lt;property id=&quot;20148&quot; value=&quot;5&quot;/&gt;&lt;property id=&quot;20300&quot; value=&quot;Slide 12&quot;/&gt;&lt;property id=&quot;20307&quot; value=&quot;525&quot;/&gt;&lt;/object&gt;&lt;object type=&quot;3&quot; unique_id=&quot;56106&quot;&gt;&lt;property id=&quot;20148&quot; value=&quot;5&quot;/&gt;&lt;property id=&quot;20300&quot; value=&quot;Slide 13&quot;/&gt;&lt;property id=&quot;20307&quot; value=&quot;527&quot;/&gt;&lt;/object&gt;&lt;object type=&quot;3&quot; unique_id=&quot;56686&quot;&gt;&lt;property id=&quot;20148&quot; value=&quot;5&quot;/&gt;&lt;property id=&quot;20300&quot; value=&quot;Slide 14&quot;/&gt;&lt;property id=&quot;20307&quot; value=&quot;530&quot;/&gt;&lt;/object&gt;&lt;object type=&quot;3&quot; unique_id=&quot;56688&quot;&gt;&lt;property id=&quot;20148&quot; value=&quot;5&quot;/&gt;&lt;property id=&quot;20300&quot; value=&quot;Slide 15&quot;/&gt;&lt;property id=&quot;20307&quot; value=&quot;532&quot;/&gt;&lt;/object&gt;&lt;object type=&quot;3&quot; unique_id=&quot;56690&quot;&gt;&lt;property id=&quot;20148&quot; value=&quot;5&quot;/&gt;&lt;property id=&quot;20300&quot; value=&quot;Slide 16&quot;/&gt;&lt;property id=&quot;20307&quot; value=&quot;534&quot;/&gt;&lt;/object&gt;&lt;object type=&quot;3&quot; unique_id=&quot;56691&quot;&gt;&lt;property id=&quot;20148&quot; value=&quot;5&quot;/&gt;&lt;property id=&quot;20300&quot; value=&quot;Slide 17&quot;/&gt;&lt;property id=&quot;20307&quot; value=&quot;535&quot;/&gt;&lt;/object&gt;&lt;object type=&quot;3&quot; unique_id=&quot;56692&quot;&gt;&lt;property id=&quot;20148&quot; value=&quot;5&quot;/&gt;&lt;property id=&quot;20300&quot; value=&quot;Slide 18&quot;/&gt;&lt;property id=&quot;20307&quot; value=&quot;536&quot;/&gt;&lt;/object&gt;&lt;object type=&quot;3&quot; unique_id=&quot;56693&quot;&gt;&lt;property id=&quot;20148&quot; value=&quot;5&quot;/&gt;&lt;property id=&quot;20300&quot; value=&quot;Slide 19&quot;/&gt;&lt;property id=&quot;20307&quot; value=&quot;537&quot;/&gt;&lt;/object&gt;&lt;object type=&quot;3&quot; unique_id=&quot;56694&quot;&gt;&lt;property id=&quot;20148&quot; value=&quot;5&quot;/&gt;&lt;property id=&quot;20300&quot; value=&quot;Slide 20&quot;/&gt;&lt;property id=&quot;20307&quot; value=&quot;538&quot;/&gt;&lt;/object&gt;&lt;object type=&quot;3&quot; unique_id=&quot;56735&quot;&gt;&lt;property id=&quot;20148&quot; value=&quot;5&quot;/&gt;&lt;property id=&quot;20300&quot; value=&quot;Slide 21&quot;/&gt;&lt;property id=&quot;20307&quot; value=&quot;539&quot;/&gt;&lt;/object&gt;&lt;object type=&quot;3&quot; unique_id=&quot;57115&quot;&gt;&lt;property id=&quot;20148&quot; value=&quot;5&quot;/&gt;&lt;property id=&quot;20300&quot; value=&quot;Slide 8&quot;/&gt;&lt;property id=&quot;20307&quot; value=&quot;54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logarithmic differentiation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4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z=\frac{(5e^{-x})(-5x^2+7)^3(x^4+2x)^{75}}{(x+5)^6(x^{100}+1)^4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9"/>
  <p:tag name="PICTUREFILESIZE" val="550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q=t^{5t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157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Z(r)=(2+\cos r)^{e^r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566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7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triangl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11484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1394</cp:revision>
  <dcterms:created xsi:type="dcterms:W3CDTF">2008-09-20T13:47:00Z</dcterms:created>
  <dcterms:modified xsi:type="dcterms:W3CDTF">2013-01-05T14:54:11Z</dcterms:modified>
</cp:coreProperties>
</file>