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42" r:id="rId4"/>
    <p:sldId id="343" r:id="rId5"/>
    <p:sldId id="341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11" autoAdjust="0"/>
    <p:restoredTop sz="99828" autoAdjust="0"/>
  </p:normalViewPr>
  <p:slideViewPr>
    <p:cSldViewPr>
      <p:cViewPr varScale="1">
        <p:scale>
          <a:sx n="89" d="100"/>
          <a:sy n="89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8D68048-8F7B-4600-A47B-CF103D6A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79F53-6D27-48E2-A474-ED51D0C077E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772BC-AB84-4CAE-BDA3-0C531E492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3AB79-E5FB-4672-A81E-A2FC7E11D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0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48C56-E63C-4F6F-9055-4DA1D7BCFB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4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28F51-B207-435F-A594-51F30D6CE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1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BEAF-A0DF-45F6-9767-7D736F1C1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6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3C92-CC84-4A79-B65B-FC49AE1CD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7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66A90-4E6C-4292-A22C-FE47A2521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9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3B09B-7D2A-40F2-8FD4-C3713CD77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1C4CA-FDFC-4EF9-AF1C-16E368912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0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A5DA7-824B-4C02-95BA-1F1B3C5CF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69F5D-3832-4BCD-BFAE-2E57AE8D3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6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9FA345-327B-4629-98A2-ACCB04A90A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image" Target="../media/image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image" Target="../media/image10.png"/><Relationship Id="rId26" Type="http://schemas.openxmlformats.org/officeDocument/2006/relationships/image" Target="../media/image17.png"/><Relationship Id="rId3" Type="http://schemas.openxmlformats.org/officeDocument/2006/relationships/tags" Target="../tags/tag19.xml"/><Relationship Id="rId21" Type="http://schemas.openxmlformats.org/officeDocument/2006/relationships/image" Target="../media/image12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6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1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5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4.png"/><Relationship Id="rId28" Type="http://schemas.openxmlformats.org/officeDocument/2006/relationships/image" Target="../media/image19.png"/><Relationship Id="rId10" Type="http://schemas.openxmlformats.org/officeDocument/2006/relationships/tags" Target="../tags/tag26.xml"/><Relationship Id="rId19" Type="http://schemas.openxmlformats.org/officeDocument/2006/relationships/image" Target="../media/image1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3.png"/><Relationship Id="rId27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image" Target="../media/image21.png"/><Relationship Id="rId18" Type="http://schemas.openxmlformats.org/officeDocument/2006/relationships/image" Target="../media/image25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20.png"/><Relationship Id="rId17" Type="http://schemas.openxmlformats.org/officeDocument/2006/relationships/image" Target="../media/image1.png"/><Relationship Id="rId2" Type="http://schemas.openxmlformats.org/officeDocument/2006/relationships/tags" Target="../tags/tag34.xml"/><Relationship Id="rId16" Type="http://schemas.openxmlformats.org/officeDocument/2006/relationships/image" Target="../media/image24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15" Type="http://schemas.openxmlformats.org/officeDocument/2006/relationships/image" Target="../media/image23.png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image" Target="../media/image29.png"/><Relationship Id="rId3" Type="http://schemas.openxmlformats.org/officeDocument/2006/relationships/tags" Target="../tags/tag45.xml"/><Relationship Id="rId21" Type="http://schemas.openxmlformats.org/officeDocument/2006/relationships/image" Target="../media/image31.png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image" Target="../media/image28.png"/><Relationship Id="rId2" Type="http://schemas.openxmlformats.org/officeDocument/2006/relationships/tags" Target="../tags/tag44.xml"/><Relationship Id="rId16" Type="http://schemas.openxmlformats.org/officeDocument/2006/relationships/image" Target="../media/image27.png"/><Relationship Id="rId20" Type="http://schemas.openxmlformats.org/officeDocument/2006/relationships/image" Target="../media/image1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image" Target="../media/image26.png"/><Relationship Id="rId23" Type="http://schemas.openxmlformats.org/officeDocument/2006/relationships/image" Target="../media/image33.png"/><Relationship Id="rId10" Type="http://schemas.openxmlformats.org/officeDocument/2006/relationships/tags" Target="../tags/tag52.xml"/><Relationship Id="rId19" Type="http://schemas.openxmlformats.org/officeDocument/2006/relationships/image" Target="../media/image30.png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DBFE-EC00-48F0-A2A9-ADF298AAF76D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Indeterminate </a:t>
            </a:r>
            <a:r>
              <a:rPr lang="en-US" sz="2400" dirty="0" smtClean="0"/>
              <a:t>forms</a:t>
            </a:r>
            <a:endParaRPr lang="en-US" sz="2400" dirty="0"/>
          </a:p>
        </p:txBody>
      </p:sp>
      <p:sp>
        <p:nvSpPr>
          <p:cNvPr id="820257" name="Rectangle 33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78" y="5838811"/>
            <a:ext cx="4988048" cy="8128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78" y="1906883"/>
            <a:ext cx="4308870" cy="1001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30109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2249073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200221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8654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8460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4189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958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6504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2" y="37578"/>
            <a:ext cx="6140555" cy="9068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78" y="3931037"/>
            <a:ext cx="5327763" cy="8694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47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1774906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4936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257" y="1428283"/>
            <a:ext cx="3987512" cy="10011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12" y="37625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93342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627769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5976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178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7580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257" y="4295669"/>
            <a:ext cx="4269768" cy="10008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257" y="16062"/>
            <a:ext cx="4611143" cy="10204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31655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545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257" y="2831032"/>
            <a:ext cx="4573031" cy="10012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441" y="5954332"/>
            <a:ext cx="5024787" cy="660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279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9" y="3170602"/>
            <a:ext cx="1644022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2808642"/>
            <a:ext cx="6177329" cy="906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5627029"/>
            <a:ext cx="6177353" cy="10008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6" y="5980647"/>
            <a:ext cx="1644025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18" y="361236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4193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5052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64549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30486"/>
            <a:ext cx="5404203" cy="10010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47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82" y="3408367"/>
            <a:ext cx="1644043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713167"/>
            <a:ext cx="6897563" cy="6803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4" y="2001262"/>
            <a:ext cx="1644031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1756618"/>
            <a:ext cx="6841996" cy="7564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79" y="5257800"/>
            <a:ext cx="1644046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7347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9659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5541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7" y="402347"/>
            <a:ext cx="1644028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8684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37578"/>
            <a:ext cx="5442818" cy="10205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4643" y="5543255"/>
            <a:ext cx="6992827" cy="7370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60327&quot;&gt;&lt;property id=&quot;20148&quot; value=&quot;5&quot;/&gt;&lt;property id=&quot;20300&quot; value=&quot;Slide 2&quot;/&gt;&lt;property id=&quot;20307&quot; value=&quot;570&quot;/&gt;&lt;/object&gt;&lt;object type=&quot;3&quot; unique_id=&quot;61226&quot;&gt;&lt;property id=&quot;20148&quot; value=&quot;5&quot;/&gt;&lt;property id=&quot;20300&quot; value=&quot;Slide 41&quot;/&gt;&lt;property id=&quot;20307&quot; value=&quot;597&quot;/&gt;&lt;/object&gt;&lt;object type=&quot;3&quot; unique_id=&quot;61670&quot;&gt;&lt;property id=&quot;20148&quot; value=&quot;5&quot;/&gt;&lt;property id=&quot;20300&quot; value=&quot;Slide 22&quot;/&gt;&lt;property id=&quot;20307&quot; value=&quot;599&quot;/&gt;&lt;/object&gt;&lt;object type=&quot;3&quot; unique_id=&quot;61990&quot;&gt;&lt;property id=&quot;20148&quot; value=&quot;5&quot;/&gt;&lt;property id=&quot;20300&quot; value=&quot;Slide 42&quot;/&gt;&lt;property id=&quot;20307&quot; value=&quot;600&quot;/&gt;&lt;/object&gt;&lt;object type=&quot;3&quot; unique_id=&quot;61991&quot;&gt;&lt;property id=&quot;20148&quot; value=&quot;5&quot;/&gt;&lt;property id=&quot;20300&quot; value=&quot;Slide 43&quot;/&gt;&lt;property id=&quot;20307&quot; value=&quot;601&quot;/&gt;&lt;/object&gt;&lt;object type=&quot;3&quot; unique_id=&quot;61992&quot;&gt;&lt;property id=&quot;20148&quot; value=&quot;5&quot;/&gt;&lt;property id=&quot;20300&quot; value=&quot;Slide 44&quot;/&gt;&lt;property id=&quot;20307&quot; value=&quot;602&quot;/&gt;&lt;/object&gt;&lt;object type=&quot;3&quot; unique_id=&quot;61993&quot;&gt;&lt;property id=&quot;20148&quot; value=&quot;5&quot;/&gt;&lt;property id=&quot;20300&quot; value=&quot;Slide 45&quot;/&gt;&lt;property id=&quot;20307&quot; value=&quot;607&quot;/&gt;&lt;/object&gt;&lt;object type=&quot;3&quot; unique_id=&quot;61994&quot;&gt;&lt;property id=&quot;20148&quot; value=&quot;5&quot;/&gt;&lt;property id=&quot;20300&quot; value=&quot;Slide 46&quot;/&gt;&lt;property id=&quot;20307&quot; value=&quot;603&quot;/&gt;&lt;/object&gt;&lt;object type=&quot;3&quot; unique_id=&quot;61995&quot;&gt;&lt;property id=&quot;20148&quot; value=&quot;5&quot;/&gt;&lt;property id=&quot;20300&quot; value=&quot;Slide 47&quot;/&gt;&lt;property id=&quot;20307&quot; value=&quot;604&quot;/&gt;&lt;/object&gt;&lt;object type=&quot;3&quot; unique_id=&quot;61996&quot;&gt;&lt;property id=&quot;20148&quot; value=&quot;5&quot;/&gt;&lt;property id=&quot;20300&quot; value=&quot;Slide 48&quot;/&gt;&lt;property id=&quot;20307&quot; value=&quot;605&quot;/&gt;&lt;/object&gt;&lt;object type=&quot;3&quot; unique_id=&quot;61997&quot;&gt;&lt;property id=&quot;20148&quot; value=&quot;5&quot;/&gt;&lt;property id=&quot;20300&quot; value=&quot;Slide 49&quot;/&gt;&lt;property id=&quot;20307&quot; value=&quot;606&quot;/&gt;&lt;/object&gt;&lt;object type=&quot;3&quot; unique_id=&quot;62165&quot;&gt;&lt;property id=&quot;20148&quot; value=&quot;5&quot;/&gt;&lt;property id=&quot;20300&quot; value=&quot;Slide 3&quot;/&gt;&lt;property id=&quot;20307&quot; value=&quot;612&quot;/&gt;&lt;/object&gt;&lt;object type=&quot;3&quot; unique_id=&quot;62166&quot;&gt;&lt;property id=&quot;20148&quot; value=&quot;5&quot;/&gt;&lt;property id=&quot;20300&quot; value=&quot;Slide 4&quot;/&gt;&lt;property id=&quot;20307&quot; value=&quot;613&quot;/&gt;&lt;/object&gt;&lt;object type=&quot;3&quot; unique_id=&quot;62330&quot;&gt;&lt;property id=&quot;20148&quot; value=&quot;5&quot;/&gt;&lt;property id=&quot;20300&quot; value=&quot;Slide 5&quot;/&gt;&lt;property id=&quot;20307&quot; value=&quot;614&quot;/&gt;&lt;/object&gt;&lt;object type=&quot;3&quot; unique_id=&quot;62331&quot;&gt;&lt;property id=&quot;20148&quot; value=&quot;5&quot;/&gt;&lt;property id=&quot;20300&quot; value=&quot;Slide 6&quot;/&gt;&lt;property id=&quot;20307&quot; value=&quot;615&quot;/&gt;&lt;/object&gt;&lt;object type=&quot;3&quot; unique_id=&quot;62332&quot;&gt;&lt;property id=&quot;20148&quot; value=&quot;5&quot;/&gt;&lt;property id=&quot;20300&quot; value=&quot;Slide 9&quot;/&gt;&lt;property id=&quot;20307&quot; value=&quot;616&quot;/&gt;&lt;/object&gt;&lt;object type=&quot;3&quot; unique_id=&quot;62333&quot;&gt;&lt;property id=&quot;20148&quot; value=&quot;5&quot;/&gt;&lt;property id=&quot;20300&quot; value=&quot;Slide 11&quot;/&gt;&lt;property id=&quot;20307&quot; value=&quot;617&quot;/&gt;&lt;/object&gt;&lt;object type=&quot;3&quot; unique_id=&quot;62584&quot;&gt;&lt;property id=&quot;20148&quot; value=&quot;5&quot;/&gt;&lt;property id=&quot;20300&quot; value=&quot;Slide 7&quot;/&gt;&lt;property id=&quot;20307&quot; value=&quot;618&quot;/&gt;&lt;/object&gt;&lt;object type=&quot;3&quot; unique_id=&quot;62585&quot;&gt;&lt;property id=&quot;20148&quot; value=&quot;5&quot;/&gt;&lt;property id=&quot;20300&quot; value=&quot;Slide 8&quot;/&gt;&lt;property id=&quot;20307&quot; value=&quot;619&quot;/&gt;&lt;/object&gt;&lt;object type=&quot;3&quot; unique_id=&quot;62667&quot;&gt;&lt;property id=&quot;20148&quot; value=&quot;5&quot;/&gt;&lt;property id=&quot;20300&quot; value=&quot;Slide 10&quot;/&gt;&lt;property id=&quot;20307&quot; value=&quot;620&quot;/&gt;&lt;/object&gt;&lt;object type=&quot;3&quot; unique_id=&quot;62724&quot;&gt;&lt;property id=&quot;20148&quot; value=&quot;5&quot;/&gt;&lt;property id=&quot;20300&quot; value=&quot;Slide 12&quot;/&gt;&lt;property id=&quot;20307&quot; value=&quot;621&quot;/&gt;&lt;/object&gt;&lt;object type=&quot;3&quot; unique_id=&quot;62725&quot;&gt;&lt;property id=&quot;20148&quot; value=&quot;5&quot;/&gt;&lt;property id=&quot;20300&quot; value=&quot;Slide 13&quot;/&gt;&lt;property id=&quot;20307&quot; value=&quot;622&quot;/&gt;&lt;/object&gt;&lt;object type=&quot;3&quot; unique_id=&quot;62906&quot;&gt;&lt;property id=&quot;20148&quot; value=&quot;5&quot;/&gt;&lt;property id=&quot;20300&quot; value=&quot;Slide 14&quot;/&gt;&lt;property id=&quot;20307&quot; value=&quot;623&quot;/&gt;&lt;/object&gt;&lt;object type=&quot;3&quot; unique_id=&quot;64043&quot;&gt;&lt;property id=&quot;20148&quot; value=&quot;5&quot;/&gt;&lt;property id=&quot;20300&quot; value=&quot;Slide 28&quot;/&gt;&lt;property id=&quot;20307&quot; value=&quot;627&quot;/&gt;&lt;/object&gt;&lt;object type=&quot;3&quot; unique_id=&quot;64044&quot;&gt;&lt;property id=&quot;20148&quot; value=&quot;5&quot;/&gt;&lt;property id=&quot;20300&quot; value=&quot;Slide 32&quot;/&gt;&lt;property id=&quot;20307&quot; value=&quot;628&quot;/&gt;&lt;/object&gt;&lt;object type=&quot;3&quot; unique_id=&quot;64045&quot;&gt;&lt;property id=&quot;20148&quot; value=&quot;5&quot;/&gt;&lt;property id=&quot;20300&quot; value=&quot;Slide 34&quot;/&gt;&lt;property id=&quot;20307&quot; value=&quot;629&quot;/&gt;&lt;/object&gt;&lt;object type=&quot;3&quot; unique_id=&quot;64046&quot;&gt;&lt;property id=&quot;20148&quot; value=&quot;5&quot;/&gt;&lt;property id=&quot;20300&quot; value=&quot;Slide 36&quot;/&gt;&lt;property id=&quot;20307&quot; value=&quot;630&quot;/&gt;&lt;/object&gt;&lt;object type=&quot;3&quot; unique_id=&quot;64200&quot;&gt;&lt;property id=&quot;20148&quot; value=&quot;5&quot;/&gt;&lt;property id=&quot;20300&quot; value=&quot;Slide 33&quot;/&gt;&lt;property id=&quot;20307&quot; value=&quot;631&quot;/&gt;&lt;/object&gt;&lt;object type=&quot;3&quot; unique_id=&quot;64442&quot;&gt;&lt;property id=&quot;20148&quot; value=&quot;5&quot;/&gt;&lt;property id=&quot;20300&quot; value=&quot;Slide 15&quot;/&gt;&lt;property id=&quot;20307&quot; value=&quot;635&quot;/&gt;&lt;/object&gt;&lt;object type=&quot;3&quot; unique_id=&quot;64443&quot;&gt;&lt;property id=&quot;20148&quot; value=&quot;5&quot;/&gt;&lt;property id=&quot;20300&quot; value=&quot;Slide 16&quot;/&gt;&lt;property id=&quot;20307&quot; value=&quot;637&quot;/&gt;&lt;/object&gt;&lt;object type=&quot;3&quot; unique_id=&quot;64444&quot;&gt;&lt;property id=&quot;20148&quot; value=&quot;5&quot;/&gt;&lt;property id=&quot;20300&quot; value=&quot;Slide 17&quot;/&gt;&lt;property id=&quot;20307&quot; value=&quot;634&quot;/&gt;&lt;/object&gt;&lt;object type=&quot;3&quot; unique_id=&quot;64445&quot;&gt;&lt;property id=&quot;20148&quot; value=&quot;5&quot;/&gt;&lt;property id=&quot;20300&quot; value=&quot;Slide 18&quot;/&gt;&lt;property id=&quot;20307&quot; value=&quot;633&quot;/&gt;&lt;/object&gt;&lt;object type=&quot;3&quot; unique_id=&quot;64446&quot;&gt;&lt;property id=&quot;20148&quot; value=&quot;5&quot;/&gt;&lt;property id=&quot;20300&quot; value=&quot;Slide 19&quot;/&gt;&lt;property id=&quot;20307&quot; value=&quot;638&quot;/&gt;&lt;/object&gt;&lt;object type=&quot;3&quot; unique_id=&quot;64628&quot;&gt;&lt;property id=&quot;20148&quot; value=&quot;5&quot;/&gt;&lt;property id=&quot;20300&quot; value=&quot;Slide 21&quot;/&gt;&lt;property id=&quot;20307&quot; value=&quot;639&quot;/&gt;&lt;/object&gt;&lt;object type=&quot;3&quot; unique_id=&quot;65028&quot;&gt;&lt;property id=&quot;20148&quot; value=&quot;5&quot;/&gt;&lt;property id=&quot;20300&quot; value=&quot;Slide 20&quot;/&gt;&lt;property id=&quot;20307&quot; value=&quot;640&quot;/&gt;&lt;/object&gt;&lt;object type=&quot;3&quot; unique_id=&quot;65497&quot;&gt;&lt;property id=&quot;20148&quot; value=&quot;5&quot;/&gt;&lt;property id=&quot;20300&quot; value=&quot;Slide 25&quot;/&gt;&lt;property id=&quot;20307&quot; value=&quot;642&quot;/&gt;&lt;/object&gt;&lt;object type=&quot;3&quot; unique_id=&quot;65860&quot;&gt;&lt;property id=&quot;20148&quot; value=&quot;5&quot;/&gt;&lt;property id=&quot;20300&quot; value=&quot;Slide 35&quot;/&gt;&lt;property id=&quot;20307&quot; value=&quot;645&quot;/&gt;&lt;/object&gt;&lt;object type=&quot;3&quot; unique_id=&quot;66321&quot;&gt;&lt;property id=&quot;20148&quot; value=&quot;5&quot;/&gt;&lt;property id=&quot;20300&quot; value=&quot;Slide 38&quot;/&gt;&lt;property id=&quot;20307&quot; value=&quot;646&quot;/&gt;&lt;/object&gt;&lt;object type=&quot;3&quot; unique_id=&quot;66510&quot;&gt;&lt;property id=&quot;20148&quot; value=&quot;5&quot;/&gt;&lt;property id=&quot;20300&quot; value=&quot;Slide 37&quot;/&gt;&lt;property id=&quot;20307&quot; value=&quot;647&quot;/&gt;&lt;/object&gt;&lt;object type=&quot;3&quot; unique_id=&quot;67231&quot;&gt;&lt;property id=&quot;20148&quot; value=&quot;5&quot;/&gt;&lt;property id=&quot;20300&quot; value=&quot;Slide 39&quot;/&gt;&lt;property id=&quot;20307&quot; value=&quot;648&quot;/&gt;&lt;/object&gt;&lt;object type=&quot;3&quot; unique_id=&quot;67232&quot;&gt;&lt;property id=&quot;20148&quot; value=&quot;5&quot;/&gt;&lt;property id=&quot;20300&quot; value=&quot;Slide 40&quot;/&gt;&lt;property id=&quot;20307&quot; value=&quot;649&quot;/&gt;&lt;/object&gt;&lt;object type=&quot;3&quot; unique_id=&quot;67283&quot;&gt;&lt;property id=&quot;20148&quot; value=&quot;5&quot;/&gt;&lt;property id=&quot;20300&quot; value=&quot;Slide 50&quot;/&gt;&lt;property id=&quot;20307&quot; value=&quot;650&quot;/&gt;&lt;/object&gt;&lt;object type=&quot;3&quot; unique_id=&quot;67478&quot;&gt;&lt;property id=&quot;20148&quot; value=&quot;5&quot;/&gt;&lt;property id=&quot;20300&quot; value=&quot;Slide 26&quot;/&gt;&lt;property id=&quot;20307&quot; value=&quot;653&quot;/&gt;&lt;/object&gt;&lt;object type=&quot;3&quot; unique_id=&quot;67479&quot;&gt;&lt;property id=&quot;20148&quot; value=&quot;5&quot;/&gt;&lt;property id=&quot;20300&quot; value=&quot;Slide 27&quot;/&gt;&lt;property id=&quot;20307&quot; value=&quot;654&quot;/&gt;&lt;/object&gt;&lt;object type=&quot;3&quot; unique_id=&quot;67825&quot;&gt;&lt;property id=&quot;20148&quot; value=&quot;5&quot;/&gt;&lt;property id=&quot;20300&quot; value=&quot;Slide 23&quot;/&gt;&lt;property id=&quot;20307&quot; value=&quot;655&quot;/&gt;&lt;/object&gt;&lt;object type=&quot;3&quot; unique_id=&quot;67970&quot;&gt;&lt;property id=&quot;20148&quot; value=&quot;5&quot;/&gt;&lt;property id=&quot;20300&quot; value=&quot;Slide 24&quot;/&gt;&lt;property id=&quot;20307&quot; value=&quot;656&quot;/&gt;&lt;/object&gt;&lt;object type=&quot;3&quot; unique_id=&quot;69229&quot;&gt;&lt;property id=&quot;20148&quot; value=&quot;5&quot;/&gt;&lt;property id=&quot;20300&quot; value=&quot;Slide 29&quot;/&gt;&lt;property id=&quot;20307&quot; value=&quot;659&quot;/&gt;&lt;/object&gt;&lt;object type=&quot;3&quot; unique_id=&quot;69542&quot;&gt;&lt;property id=&quot;20148&quot; value=&quot;5&quot;/&gt;&lt;property id=&quot;20300&quot; value=&quot;Slide 30&quot;/&gt;&lt;property id=&quot;20307&quot; value=&quot;660&quot;/&gt;&lt;/object&gt;&lt;object type=&quot;3&quot; unique_id=&quot;69702&quot;&gt;&lt;property id=&quot;20148&quot; value=&quot;5&quot;/&gt;&lt;property id=&quot;20300&quot; value=&quot;Slide 31&quot;/&gt;&lt;property id=&quot;20307&quot; value=&quot;66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3/2}\left[\frac{4x+6}{4x^2+4x-3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3677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left[\frac{4x+4}{x^2+3x+2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3382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e^{-x}}{x^{-3}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276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9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left[\frac{e^x-1}{x^{101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2937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left[\frac{e^{2x}-e^4}{e^{3x}-e^6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3249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e^{-x}}{x^{-9999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2"/>
  <p:tag name="PICTUREFILESIZE" val="2922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\infty}\,\,\left[x^{101}e^{-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556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2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4x}-1-4x-8x^2}{x^3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2982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4x}-1-4x-8x^2}{x(\sin^2x)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3603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4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,\,\left[\frac{\ln(1+\ln x)}{\ln 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3615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(1-7x+2x^2-x^5)^{1/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988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\infty}\sqrt{9x^2-4x+2}+3x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3064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0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left[\frac{5x-7}{x^2-x-2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2919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left[\frac{(\ln(1+x))^3}{x-\sin 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8"/>
  <p:tag name="PICTUREFILESIZE" val="3901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^+}(2x+7x^3+4x^7)^{-1/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0"/>
  <p:tag name="PICTUREFILESIZE" val="3179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left[\frac{x^4-1}{x^7-1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2926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9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16278</TotalTime>
  <Words>9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1841</cp:revision>
  <dcterms:created xsi:type="dcterms:W3CDTF">2008-09-20T13:47:00Z</dcterms:created>
  <dcterms:modified xsi:type="dcterms:W3CDTF">2013-01-12T14:11:30Z</dcterms:modified>
</cp:coreProperties>
</file>