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3" r:id="rId2"/>
    <p:sldId id="334" r:id="rId3"/>
    <p:sldId id="342" r:id="rId4"/>
    <p:sldId id="336" r:id="rId5"/>
    <p:sldId id="344" r:id="rId6"/>
    <p:sldId id="345" r:id="rId7"/>
    <p:sldId id="346" r:id="rId8"/>
    <p:sldId id="348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2" autoAdjust="0"/>
    <p:restoredTop sz="99811" autoAdjust="0"/>
  </p:normalViewPr>
  <p:slideViewPr>
    <p:cSldViewPr>
      <p:cViewPr varScale="1">
        <p:scale>
          <a:sx n="89" d="100"/>
          <a:sy n="89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8DB1E1BE-731E-4F1E-B1D2-E004703AB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26C2A-D7A5-4A31-B091-D54F61849AE4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C45D-45A8-48E1-AC7B-30D477E42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68FC0-6442-44DD-8321-A2FE8444D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358F-1119-4A3D-A035-95479A53B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2305-290C-48B5-9DF9-B6D29F3EB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AC17-FED2-46CE-A2E5-621FA3821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FB998-2785-41DB-B1A6-68FDDC39E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FAE08-508C-4C52-8F31-5E01C6E6E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6F6E9-7EBA-4444-BD1A-577B37AE9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65DB-F5D1-4DF5-8659-9E3B3C8A4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DA8C-6F88-49B6-9C1E-842CFE1A8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F1954-FB9C-46F9-91A8-3D4B7BB13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7FBD05F-F928-4D16-A03C-82F3A75087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7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6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7.png"/><Relationship Id="rId3" Type="http://schemas.openxmlformats.org/officeDocument/2006/relationships/tags" Target="../tags/tag25.xml"/><Relationship Id="rId21" Type="http://schemas.openxmlformats.org/officeDocument/2006/relationships/image" Target="../media/image18.png"/><Relationship Id="rId34" Type="http://schemas.openxmlformats.org/officeDocument/2006/relationships/image" Target="../media/image13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6.png"/><Relationship Id="rId33" Type="http://schemas.openxmlformats.org/officeDocument/2006/relationships/image" Target="../media/image15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5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1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21.png"/><Relationship Id="rId3" Type="http://schemas.openxmlformats.org/officeDocument/2006/relationships/tags" Target="../tags/tag44.xml"/><Relationship Id="rId21" Type="http://schemas.openxmlformats.org/officeDocument/2006/relationships/image" Target="../media/image1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3.png"/><Relationship Id="rId2" Type="http://schemas.openxmlformats.org/officeDocument/2006/relationships/tags" Target="../tags/tag43.xml"/><Relationship Id="rId16" Type="http://schemas.openxmlformats.org/officeDocument/2006/relationships/image" Target="../media/image4.png"/><Relationship Id="rId20" Type="http://schemas.openxmlformats.org/officeDocument/2006/relationships/image" Target="../media/image2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20.png"/><Relationship Id="rId10" Type="http://schemas.openxmlformats.org/officeDocument/2006/relationships/tags" Target="../tags/tag51.xml"/><Relationship Id="rId19" Type="http://schemas.openxmlformats.org/officeDocument/2006/relationships/image" Target="../media/image22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0.png"/><Relationship Id="rId3" Type="http://schemas.openxmlformats.org/officeDocument/2006/relationships/tags" Target="../tags/tag57.xml"/><Relationship Id="rId21" Type="http://schemas.openxmlformats.org/officeDocument/2006/relationships/image" Target="../media/image21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29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image" Target="../media/image3.png"/><Relationship Id="rId29" Type="http://schemas.openxmlformats.org/officeDocument/2006/relationships/image" Target="../media/image32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28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10" Type="http://schemas.openxmlformats.org/officeDocument/2006/relationships/tags" Target="../tags/tag64.xml"/><Relationship Id="rId19" Type="http://schemas.openxmlformats.org/officeDocument/2006/relationships/image" Target="../media/image25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26.png"/><Relationship Id="rId27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21.png"/><Relationship Id="rId3" Type="http://schemas.openxmlformats.org/officeDocument/2006/relationships/tags" Target="../tags/tag74.xml"/><Relationship Id="rId21" Type="http://schemas.openxmlformats.org/officeDocument/2006/relationships/image" Target="../media/image1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3.png"/><Relationship Id="rId2" Type="http://schemas.openxmlformats.org/officeDocument/2006/relationships/tags" Target="../tags/tag73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image" Target="../media/image33.png"/><Relationship Id="rId10" Type="http://schemas.openxmlformats.org/officeDocument/2006/relationships/tags" Target="../tags/tag81.xml"/><Relationship Id="rId19" Type="http://schemas.openxmlformats.org/officeDocument/2006/relationships/image" Target="../media/image35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6.png"/><Relationship Id="rId3" Type="http://schemas.openxmlformats.org/officeDocument/2006/relationships/tags" Target="../tags/tag87.xml"/><Relationship Id="rId21" Type="http://schemas.openxmlformats.org/officeDocument/2006/relationships/image" Target="../media/image39.png"/><Relationship Id="rId34" Type="http://schemas.openxmlformats.org/officeDocument/2006/relationships/image" Target="../media/image51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43.png"/><Relationship Id="rId33" Type="http://schemas.openxmlformats.org/officeDocument/2006/relationships/image" Target="../media/image50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image" Target="../media/image38.png"/><Relationship Id="rId29" Type="http://schemas.openxmlformats.org/officeDocument/2006/relationships/image" Target="../media/image46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42.png"/><Relationship Id="rId32" Type="http://schemas.openxmlformats.org/officeDocument/2006/relationships/image" Target="../media/image49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41.png"/><Relationship Id="rId28" Type="http://schemas.openxmlformats.org/officeDocument/2006/relationships/image" Target="../media/image45.png"/><Relationship Id="rId36" Type="http://schemas.openxmlformats.org/officeDocument/2006/relationships/image" Target="../media/image17.png"/><Relationship Id="rId10" Type="http://schemas.openxmlformats.org/officeDocument/2006/relationships/tags" Target="../tags/tag9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8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40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5.png"/><Relationship Id="rId3" Type="http://schemas.openxmlformats.org/officeDocument/2006/relationships/tags" Target="../tags/tag105.xml"/><Relationship Id="rId21" Type="http://schemas.openxmlformats.org/officeDocument/2006/relationships/image" Target="../media/image54.png"/><Relationship Id="rId34" Type="http://schemas.openxmlformats.org/officeDocument/2006/relationships/image" Target="../media/image17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57.png"/><Relationship Id="rId33" Type="http://schemas.openxmlformats.org/officeDocument/2006/relationships/image" Target="../media/image60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53.png"/><Relationship Id="rId29" Type="http://schemas.openxmlformats.org/officeDocument/2006/relationships/image" Target="../media/image48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6.png"/><Relationship Id="rId32" Type="http://schemas.openxmlformats.org/officeDocument/2006/relationships/image" Target="../media/image59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56.png"/><Relationship Id="rId28" Type="http://schemas.openxmlformats.org/officeDocument/2006/relationships/image" Target="../media/image47.png"/><Relationship Id="rId10" Type="http://schemas.openxmlformats.org/officeDocument/2006/relationships/tags" Target="../tags/tag112.xml"/><Relationship Id="rId19" Type="http://schemas.openxmlformats.org/officeDocument/2006/relationships/image" Target="../media/image52.png"/><Relationship Id="rId31" Type="http://schemas.openxmlformats.org/officeDocument/2006/relationships/image" Target="../media/image58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55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52FA-63C2-4A21-BBA7-2085D2ACAE98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Implicit differentiation</a:t>
            </a:r>
          </a:p>
        </p:txBody>
      </p:sp>
      <p:sp>
        <p:nvSpPr>
          <p:cNvPr id="82024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3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13987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1472852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181518"/>
            <a:ext cx="7802025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65" y="2171178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924019"/>
            <a:ext cx="6801115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09" y="2992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3289126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060275"/>
            <a:ext cx="7310887" cy="340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49935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448034"/>
            <a:ext cx="8274707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848542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5743433"/>
            <a:ext cx="7386482" cy="340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43" y="5824566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6142498"/>
            <a:ext cx="3891022" cy="283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831" y="501626"/>
            <a:ext cx="8350040" cy="472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" y="154730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1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13987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1472852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181518"/>
            <a:ext cx="7802025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65" y="2171178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924019"/>
            <a:ext cx="6801115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09" y="2992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3289126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060275"/>
            <a:ext cx="7310887" cy="340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49935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448034"/>
            <a:ext cx="8274707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848542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43" y="5824566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6142498"/>
            <a:ext cx="3891022" cy="283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5743433"/>
            <a:ext cx="7386482" cy="340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" y="154730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208" y="510727"/>
            <a:ext cx="7177911" cy="4726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7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470689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2651267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458163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848709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666" y="2232689"/>
            <a:ext cx="4665725" cy="396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4518689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5699267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4506163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4896709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7508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8124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877" y="5312963"/>
            <a:ext cx="3683327" cy="359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3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622205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609679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000225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6734" y="1325111"/>
            <a:ext cx="2303587" cy="472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03" y="2170045"/>
            <a:ext cx="5553702" cy="3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2558988"/>
            <a:ext cx="3853293" cy="377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62942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2" y="361689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2" y="4007440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5177260"/>
            <a:ext cx="5553702" cy="3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5523171"/>
            <a:ext cx="4816692" cy="453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901953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23189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8020" y="4353842"/>
            <a:ext cx="3061044" cy="472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4817536"/>
            <a:ext cx="6951484" cy="359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1803638"/>
            <a:ext cx="6951484" cy="359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6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6221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1815230"/>
            <a:ext cx="7461584" cy="472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609600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1000146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7048" y="1371600"/>
            <a:ext cx="3910583" cy="453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360456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4829946"/>
            <a:ext cx="7461584" cy="472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3592042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3982588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9029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855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3079" y="4341516"/>
            <a:ext cx="3818528" cy="472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6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64" y="2730674"/>
            <a:ext cx="8538093" cy="472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2200834"/>
            <a:ext cx="4834283" cy="472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64" y="1740074"/>
            <a:ext cx="6780714" cy="377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35" y="853051"/>
            <a:ext cx="5854686" cy="4532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35" y="381004"/>
            <a:ext cx="7424711" cy="434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6" y="5909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" name="Picture 6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03" y="3924822"/>
            <a:ext cx="303125" cy="283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4" name="Picture 89395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248" y="27333"/>
            <a:ext cx="6024900" cy="339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3209516"/>
            <a:ext cx="4270364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825652"/>
            <a:ext cx="5534712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5286412"/>
            <a:ext cx="4325710" cy="377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841304"/>
            <a:ext cx="8029103" cy="377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6307620"/>
            <a:ext cx="4251478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3943288"/>
            <a:ext cx="7140847" cy="320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4368452"/>
            <a:ext cx="2002842" cy="302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241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46" y="1818164"/>
            <a:ext cx="303482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1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2757723"/>
            <a:ext cx="4361478" cy="359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2296963"/>
            <a:ext cx="6780714" cy="377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3233773"/>
            <a:ext cx="8066227" cy="3592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043" y="1507522"/>
            <a:ext cx="5986142" cy="396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47" y="37578"/>
            <a:ext cx="6500153" cy="377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" name="Picture 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03" y="4497212"/>
            <a:ext cx="303125" cy="283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93213"/>
            <a:ext cx="3323713" cy="359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3679242"/>
            <a:ext cx="4270364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4941548"/>
            <a:ext cx="5534712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5402308"/>
            <a:ext cx="4325710" cy="377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828410"/>
            <a:ext cx="8029103" cy="377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6294726"/>
            <a:ext cx="4251478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4502799"/>
            <a:ext cx="7140862" cy="320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398705" cy="189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043" y="1034886"/>
            <a:ext cx="7008701" cy="35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46" y="2378043"/>
            <a:ext cx="303482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8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9411&quot;&gt;&lt;property id=&quot;20148&quot; value=&quot;5&quot;/&gt;&lt;property id=&quot;20300&quot; value=&quot;Slide 30&quot;/&gt;&lt;property id=&quot;20307&quot; value=&quot;449&quot;/&gt;&lt;/object&gt;&lt;object type=&quot;3&quot; unique_id=&quot;50887&quot;&gt;&lt;property id=&quot;20148&quot; value=&quot;5&quot;/&gt;&lt;property id=&quot;20300&quot; value=&quot;Slide 2&quot;/&gt;&lt;property id=&quot;20307&quot; value=&quot;470&quot;/&gt;&lt;/object&gt;&lt;object type=&quot;3&quot; unique_id=&quot;51826&quot;&gt;&lt;property id=&quot;20148&quot; value=&quot;5&quot;/&gt;&lt;property id=&quot;20300&quot; value=&quot;Slide 11&quot;/&gt;&lt;property id=&quot;20307&quot; value=&quot;471&quot;/&gt;&lt;/object&gt;&lt;object type=&quot;3&quot; unique_id=&quot;51894&quot;&gt;&lt;property id=&quot;20148&quot; value=&quot;5&quot;/&gt;&lt;property id=&quot;20300&quot; value=&quot;Slide 10&quot;/&gt;&lt;property id=&quot;20307&quot; value=&quot;473&quot;/&gt;&lt;/object&gt;&lt;object type=&quot;3&quot; unique_id=&quot;51955&quot;&gt;&lt;property id=&quot;20148&quot; value=&quot;5&quot;/&gt;&lt;property id=&quot;20300&quot; value=&quot;Slide 9&quot;/&gt;&lt;property id=&quot;20307&quot; value=&quot;474&quot;/&gt;&lt;/object&gt;&lt;object type=&quot;3&quot; unique_id=&quot;52047&quot;&gt;&lt;property id=&quot;20148&quot; value=&quot;5&quot;/&gt;&lt;property id=&quot;20300&quot; value=&quot;Slide 31&quot;/&gt;&lt;property id=&quot;20307&quot; value=&quot;475&quot;/&gt;&lt;/object&gt;&lt;object type=&quot;3&quot; unique_id=&quot;52090&quot;&gt;&lt;property id=&quot;20148&quot; value=&quot;5&quot;/&gt;&lt;property id=&quot;20300&quot; value=&quot;Slide 32&quot;/&gt;&lt;property id=&quot;20307&quot; value=&quot;476&quot;/&gt;&lt;/object&gt;&lt;object type=&quot;3&quot; unique_id=&quot;52136&quot;&gt;&lt;property id=&quot;20148&quot; value=&quot;5&quot;/&gt;&lt;property id=&quot;20300&quot; value=&quot;Slide 35&quot;/&gt;&lt;property id=&quot;20307&quot; value=&quot;477&quot;/&gt;&lt;/object&gt;&lt;object type=&quot;3&quot; unique_id=&quot;52185&quot;&gt;&lt;property id=&quot;20148&quot; value=&quot;5&quot;/&gt;&lt;property id=&quot;20300&quot; value=&quot;Slide 36&quot;/&gt;&lt;property id=&quot;20307&quot; value=&quot;478&quot;/&gt;&lt;/object&gt;&lt;object type=&quot;3&quot; unique_id=&quot;52254&quot;&gt;&lt;property id=&quot;20148&quot; value=&quot;5&quot;/&gt;&lt;property id=&quot;20300&quot; value=&quot;Slide 38&quot;/&gt;&lt;property id=&quot;20307&quot; value=&quot;479&quot;/&gt;&lt;/object&gt;&lt;object type=&quot;3&quot; unique_id=&quot;52255&quot;&gt;&lt;property id=&quot;20148&quot; value=&quot;5&quot;/&gt;&lt;property id=&quot;20300&quot; value=&quot;Slide 40&quot;/&gt;&lt;property id=&quot;20307&quot; value=&quot;480&quot;/&gt;&lt;/object&gt;&lt;object type=&quot;3&quot; unique_id=&quot;52351&quot;&gt;&lt;property id=&quot;20148&quot; value=&quot;5&quot;/&gt;&lt;property id=&quot;20300&quot; value=&quot;Slide 41&quot;/&gt;&lt;property id=&quot;20307&quot; value=&quot;481&quot;/&gt;&lt;/object&gt;&lt;object type=&quot;3&quot; unique_id=&quot;52352&quot;&gt;&lt;property id=&quot;20148&quot; value=&quot;5&quot;/&gt;&lt;property id=&quot;20300&quot; value=&quot;Slide 42&quot;/&gt;&lt;property id=&quot;20307&quot; value=&quot;483&quot;/&gt;&lt;/object&gt;&lt;object type=&quot;3&quot; unique_id=&quot;52353&quot;&gt;&lt;property id=&quot;20148&quot; value=&quot;5&quot;/&gt;&lt;property id=&quot;20300&quot; value=&quot;Slide 43&quot;/&gt;&lt;property id=&quot;20307&quot; value=&quot;482&quot;/&gt;&lt;/object&gt;&lt;object type=&quot;3&quot; unique_id=&quot;52420&quot;&gt;&lt;property id=&quot;20148&quot; value=&quot;5&quot;/&gt;&lt;property id=&quot;20300&quot; value=&quot;Slide 44&quot;/&gt;&lt;property id=&quot;20307&quot; value=&quot;484&quot;/&gt;&lt;/object&gt;&lt;object type=&quot;3&quot; unique_id=&quot;52467&quot;&gt;&lt;property id=&quot;20148&quot; value=&quot;5&quot;/&gt;&lt;property id=&quot;20300&quot; value=&quot;Slide 14&quot;/&gt;&lt;property id=&quot;20307&quot; value=&quot;486&quot;/&gt;&lt;/object&gt;&lt;object type=&quot;3&quot; unique_id=&quot;52468&quot;&gt;&lt;property id=&quot;20148&quot; value=&quot;5&quot;/&gt;&lt;property id=&quot;20300&quot; value=&quot;Slide 15&quot;/&gt;&lt;property id=&quot;20307&quot; value=&quot;485&quot;/&gt;&lt;/object&gt;&lt;object type=&quot;3&quot; unique_id=&quot;52688&quot;&gt;&lt;property id=&quot;20148&quot; value=&quot;5&quot;/&gt;&lt;property id=&quot;20300&quot; value=&quot;Slide 13&quot;/&gt;&lt;property id=&quot;20307&quot; value=&quot;487&quot;/&gt;&lt;/object&gt;&lt;object type=&quot;3&quot; unique_id=&quot;52789&quot;&gt;&lt;property id=&quot;20148&quot; value=&quot;5&quot;/&gt;&lt;property id=&quot;20300&quot; value=&quot;Slide 12&quot;/&gt;&lt;property id=&quot;20307&quot; value=&quot;488&quot;/&gt;&lt;/object&gt;&lt;object type=&quot;3&quot; unique_id=&quot;53104&quot;&gt;&lt;property id=&quot;20148&quot; value=&quot;5&quot;/&gt;&lt;property id=&quot;20300&quot; value=&quot;Slide 16&quot;/&gt;&lt;property id=&quot;20307&quot; value=&quot;489&quot;/&gt;&lt;/object&gt;&lt;object type=&quot;3&quot; unique_id=&quot;53437&quot;&gt;&lt;property id=&quot;20148&quot; value=&quot;5&quot;/&gt;&lt;property id=&quot;20300&quot; value=&quot;Slide 3&quot;/&gt;&lt;property id=&quot;20307&quot; value=&quot;495&quot;/&gt;&lt;/object&gt;&lt;object type=&quot;3&quot; unique_id=&quot;53438&quot;&gt;&lt;property id=&quot;20148&quot; value=&quot;5&quot;/&gt;&lt;property id=&quot;20300&quot; value=&quot;Slide 4&quot;/&gt;&lt;property id=&quot;20307&quot; value=&quot;494&quot;/&gt;&lt;/object&gt;&lt;object type=&quot;3&quot; unique_id=&quot;53535&quot;&gt;&lt;property id=&quot;20148&quot; value=&quot;5&quot;/&gt;&lt;property id=&quot;20300&quot; value=&quot;Slide 5&quot;/&gt;&lt;property id=&quot;20307&quot; value=&quot;496&quot;/&gt;&lt;/object&gt;&lt;object type=&quot;3&quot; unique_id=&quot;53734&quot;&gt;&lt;property id=&quot;20148&quot; value=&quot;5&quot;/&gt;&lt;property id=&quot;20300&quot; value=&quot;Slide 6&quot;/&gt;&lt;property id=&quot;20307&quot; value=&quot;497&quot;/&gt;&lt;/object&gt;&lt;object type=&quot;3&quot; unique_id=&quot;53735&quot;&gt;&lt;property id=&quot;20148&quot; value=&quot;5&quot;/&gt;&lt;property id=&quot;20300&quot; value=&quot;Slide 7&quot;/&gt;&lt;property id=&quot;20307&quot; value=&quot;498&quot;/&gt;&lt;/object&gt;&lt;object type=&quot;3&quot; unique_id=&quot;53911&quot;&gt;&lt;property id=&quot;20148&quot; value=&quot;5&quot;/&gt;&lt;property id=&quot;20300&quot; value=&quot;Slide 8&quot;/&gt;&lt;property id=&quot;20307&quot; value=&quot;499&quot;/&gt;&lt;/object&gt;&lt;object type=&quot;3&quot; unique_id=&quot;54542&quot;&gt;&lt;property id=&quot;20148&quot; value=&quot;5&quot;/&gt;&lt;property id=&quot;20300&quot; value=&quot;Slide 17&quot;/&gt;&lt;property id=&quot;20307&quot; value=&quot;500&quot;/&gt;&lt;/object&gt;&lt;object type=&quot;3&quot; unique_id=&quot;54687&quot;&gt;&lt;property id=&quot;20148&quot; value=&quot;5&quot;/&gt;&lt;property id=&quot;20300&quot; value=&quot;Slide 18&quot;/&gt;&lt;property id=&quot;20307&quot; value=&quot;502&quot;/&gt;&lt;/object&gt;&lt;object type=&quot;3&quot; unique_id=&quot;55095&quot;&gt;&lt;property id=&quot;20148&quot; value=&quot;5&quot;/&gt;&lt;property id=&quot;20300&quot; value=&quot;Slide 19&quot;/&gt;&lt;property id=&quot;20307&quot; value=&quot;503&quot;/&gt;&lt;/object&gt;&lt;object type=&quot;3&quot; unique_id=&quot;55096&quot;&gt;&lt;property id=&quot;20148&quot; value=&quot;5&quot;/&gt;&lt;property id=&quot;20300&quot; value=&quot;Slide 20&quot;/&gt;&lt;property id=&quot;20307&quot; value=&quot;504&quot;/&gt;&lt;/object&gt;&lt;object type=&quot;3&quot; unique_id=&quot;55097&quot;&gt;&lt;property id=&quot;20148&quot; value=&quot;5&quot;/&gt;&lt;property id=&quot;20300&quot; value=&quot;Slide 21&quot;/&gt;&lt;property id=&quot;20307&quot; value=&quot;505&quot;/&gt;&lt;/object&gt;&lt;object type=&quot;3&quot; unique_id=&quot;55298&quot;&gt;&lt;property id=&quot;20148&quot; value=&quot;5&quot;/&gt;&lt;property id=&quot;20300&quot; value=&quot;Slide 22&quot;/&gt;&lt;property id=&quot;20307&quot; value=&quot;506&quot;/&gt;&lt;/object&gt;&lt;object type=&quot;3&quot; unique_id=&quot;55832&quot;&gt;&lt;property id=&quot;20148&quot; value=&quot;5&quot;/&gt;&lt;property id=&quot;20300&quot; value=&quot;Slide 23&quot;/&gt;&lt;property id=&quot;20307&quot; value=&quot;507&quot;/&gt;&lt;/object&gt;&lt;object type=&quot;3&quot; unique_id=&quot;55833&quot;&gt;&lt;property id=&quot;20148&quot; value=&quot;5&quot;/&gt;&lt;property id=&quot;20300&quot; value=&quot;Slide 24&quot;/&gt;&lt;property id=&quot;20307&quot; value=&quot;508&quot;/&gt;&lt;/object&gt;&lt;object type=&quot;3&quot; unique_id=&quot;55834&quot;&gt;&lt;property id=&quot;20148&quot; value=&quot;5&quot;/&gt;&lt;property id=&quot;20300&quot; value=&quot;Slide 25&quot;/&gt;&lt;property id=&quot;20307&quot; value=&quot;509&quot;/&gt;&lt;/object&gt;&lt;object type=&quot;3&quot; unique_id=&quot;56101&quot;&gt;&lt;property id=&quot;20148&quot; value=&quot;5&quot;/&gt;&lt;property id=&quot;20300&quot; value=&quot;Slide 27&quot;/&gt;&lt;property id=&quot;20307&quot; value=&quot;512&quot;/&gt;&lt;/object&gt;&lt;object type=&quot;3&quot; unique_id=&quot;57483&quot;&gt;&lt;property id=&quot;20148&quot; value=&quot;5&quot;/&gt;&lt;property id=&quot;20300&quot; value=&quot;Slide 26&quot;/&gt;&lt;property id=&quot;20307&quot; value=&quot;519&quot;/&gt;&lt;/object&gt;&lt;object type=&quot;3&quot; unique_id=&quot;58226&quot;&gt;&lt;property id=&quot;20148&quot; value=&quot;5&quot;/&gt;&lt;property id=&quot;20300&quot; value=&quot;Slide 28&quot;/&gt;&lt;property id=&quot;20307&quot; value=&quot;520&quot;/&gt;&lt;/object&gt;&lt;object type=&quot;3&quot; unique_id=&quot;58389&quot;&gt;&lt;property id=&quot;20148&quot; value=&quot;5&quot;/&gt;&lt;property id=&quot;20300&quot; value=&quot;Slide 29&quot;/&gt;&lt;property id=&quot;20307&quot; value=&quot;521&quot;/&gt;&lt;/object&gt;&lt;object type=&quot;3&quot; unique_id=&quot;58445&quot;&gt;&lt;property id=&quot;20148&quot; value=&quot;5&quot;/&gt;&lt;property id=&quot;20300&quot; value=&quot;Slide 55&quot;/&gt;&lt;property id=&quot;20307&quot; value=&quot;522&quot;/&gt;&lt;/object&gt;&lt;object type=&quot;3&quot; unique_id=&quot;58923&quot;&gt;&lt;property id=&quot;20148&quot; value=&quot;5&quot;/&gt;&lt;property id=&quot;20300&quot; value=&quot;Slide 45&quot;/&gt;&lt;property id=&quot;20307&quot; value=&quot;523&quot;/&gt;&lt;/object&gt;&lt;object type=&quot;3&quot; unique_id=&quot;59410&quot;&gt;&lt;property id=&quot;20148&quot; value=&quot;5&quot;/&gt;&lt;property id=&quot;20300&quot; value=&quot;Slide 46&quot;/&gt;&lt;property id=&quot;20307&quot; value=&quot;524&quot;/&gt;&lt;/object&gt;&lt;object type=&quot;3&quot; unique_id=&quot;59691&quot;&gt;&lt;property id=&quot;20148&quot; value=&quot;5&quot;/&gt;&lt;property id=&quot;20300&quot; value=&quot;Slide 52&quot;/&gt;&lt;property id=&quot;20307&quot; value=&quot;526&quot;/&gt;&lt;/object&gt;&lt;object type=&quot;3&quot; unique_id=&quot;60205&quot;&gt;&lt;property id=&quot;20148&quot; value=&quot;5&quot;/&gt;&lt;property id=&quot;20300&quot; value=&quot;Slide 53&quot;/&gt;&lt;property id=&quot;20307&quot; value=&quot;527&quot;/&gt;&lt;/object&gt;&lt;object type=&quot;3&quot; unique_id=&quot;60438&quot;&gt;&lt;property id=&quot;20148&quot; value=&quot;5&quot;/&gt;&lt;property id=&quot;20300&quot; value=&quot;Slide 54&quot;/&gt;&lt;property id=&quot;20307&quot; value=&quot;528&quot;/&gt;&lt;/object&gt;&lt;object type=&quot;3&quot; unique_id=&quot;60976&quot;&gt;&lt;property id=&quot;20148&quot; value=&quot;5&quot;/&gt;&lt;property id=&quot;20300&quot; value=&quot;Slide 34&quot;/&gt;&lt;property id=&quot;20307&quot; value=&quot;529&quot;/&gt;&lt;/object&gt;&lt;object type=&quot;3&quot; unique_id=&quot;62057&quot;&gt;&lt;property id=&quot;20148&quot; value=&quot;5&quot;/&gt;&lt;property id=&quot;20300&quot; value=&quot;Slide 39&quot;/&gt;&lt;property id=&quot;20307&quot; value=&quot;530&quot;/&gt;&lt;/object&gt;&lt;object type=&quot;3&quot; unique_id=&quot;62363&quot;&gt;&lt;property id=&quot;20148&quot; value=&quot;5&quot;/&gt;&lt;property id=&quot;20300&quot; value=&quot;Slide 47&quot;/&gt;&lt;property id=&quot;20307&quot; value=&quot;532&quot;/&gt;&lt;/object&gt;&lt;object type=&quot;3&quot; unique_id=&quot;62364&quot;&gt;&lt;property id=&quot;20148&quot; value=&quot;5&quot;/&gt;&lt;property id=&quot;20300&quot; value=&quot;Slide 50&quot;/&gt;&lt;property id=&quot;20307&quot; value=&quot;531&quot;/&gt;&lt;/object&gt;&lt;object type=&quot;3&quot; unique_id=&quot;62554&quot;&gt;&lt;property id=&quot;20148&quot; value=&quot;5&quot;/&gt;&lt;property id=&quot;20300&quot; value=&quot;Slide 48&quot;/&gt;&lt;property id=&quot;20307&quot; value=&quot;533&quot;/&gt;&lt;/object&gt;&lt;object type=&quot;3&quot; unique_id=&quot;62875&quot;&gt;&lt;property id=&quot;20148&quot; value=&quot;5&quot;/&gt;&lt;property id=&quot;20300&quot; value=&quot;Slide 49&quot;/&gt;&lt;property id=&quot;20307&quot; value=&quot;534&quot;/&gt;&lt;/object&gt;&lt;object type=&quot;3&quot; unique_id=&quot;63136&quot;&gt;&lt;property id=&quot;20148&quot; value=&quot;5&quot;/&gt;&lt;property id=&quot;20300&quot; value=&quot;Slide 51&quot;/&gt;&lt;property id=&quot;20307&quot; value=&quot;535&quot;/&gt;&lt;/object&gt;&lt;object type=&quot;3&quot; unique_id=&quot;63267&quot;&gt;&lt;property id=&quot;20148&quot; value=&quot;5&quot;/&gt;&lt;property id=&quot;20300&quot; value=&quot;Slide 37&quot;/&gt;&lt;property id=&quot;20307&quot; value=&quot;536&quot;/&gt;&lt;/object&gt;&lt;object type=&quot;3&quot; unique_id=&quot;63532&quot;&gt;&lt;property id=&quot;20148&quot; value=&quot;5&quot;/&gt;&lt;property id=&quot;20300&quot; value=&quot;Slide 33&quot;/&gt;&lt;property id=&quot;20307&quot; value=&quot;537&quot;/&gt;&lt;/object&gt;&lt;object type=&quot;3&quot; unique_id=&quot;107034&quot;&gt;&lt;property id=&quot;20148&quot; value=&quot;5&quot;/&gt;&lt;property id=&quot;20300&quot; value=&quot;Slide 56&quot;/&gt;&lt;property id=&quot;20307&quot; value=&quot;538&quot;/&gt;&lt;/object&gt;&lt;object type=&quot;3&quot; unique_id=&quot;107035&quot;&gt;&lt;property id=&quot;20148&quot; value=&quot;5&quot;/&gt;&lt;property id=&quot;20300&quot; value=&quot;Slide 57&quot;/&gt;&lt;property id=&quot;20307&quot; value=&quot;539&quot;/&gt;&lt;/object&gt;&lt;object type=&quot;3&quot; unique_id=&quot;107519&quot;&gt;&lt;property id=&quot;20148&quot; value=&quot;5&quot;/&gt;&lt;property id=&quot;20300&quot; value=&quot;Slide 58&quot;/&gt;&lt;property id=&quot;20307&quot; value=&quot;540&quot;/&gt;&lt;/object&gt;&lt;object type=&quot;3&quot; unique_id=&quot;107520&quot;&gt;&lt;property id=&quot;20148&quot; value=&quot;5&quot;/&gt;&lt;property id=&quot;20300&quot; value=&quot;Slide 59&quot;/&gt;&lt;property id=&quot;20307&quot; value=&quot;541&quot;/&gt;&lt;/object&gt;&lt;object type=&quot;3&quot; unique_id=&quot;107521&quot;&gt;&lt;property id=&quot;20148&quot; value=&quot;5&quot;/&gt;&lt;property id=&quot;20300&quot; value=&quot;Slide 60&quot;/&gt;&lt;property id=&quot;20307&quot; value=&quot;542&quot;/&gt;&lt;/object&gt;&lt;object type=&quot;3&quot; unique_id=&quot;107522&quot;&gt;&lt;property id=&quot;20148&quot; value=&quot;5&quot;/&gt;&lt;property id=&quot;20300&quot; value=&quot;Slide 61&quot;/&gt;&lt;property id=&quot;20307&quot; value=&quot;54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your answer to Part {\color{blue}b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65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b&gt;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0$ and on $H_e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06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p$ be the point $(1,1)$,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27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0$ and $H_e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83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H_b$ be graph of $e^x+e^y=2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08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hallenge problem (not assigned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819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a,b\in{\mathbb R}$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7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p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46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q$ be {\color[rgb]{0,.8,0}any} point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70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a$ and on $H_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19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a$ and $H_b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7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q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7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any two real numbers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73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/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05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a$ be graph of $e^{-x}-e^{-y}=a$&#10;{\color[rgb]{1,0,1}and}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476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bstitute} your answer for Part {\color{blue}b} into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2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$y$ appearing in your answer to Part {\color{blue}a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9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Verify} that your answers to Part {\color{blue}c} and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4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rt {\color{blue}d} are the same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3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 $\displaystyle{xy+2x^3-9y=5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olve} for $y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2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your answer to Part {\color{blue}b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6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bstitute} your answer for Part {\color{blue}b} into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2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$y$ appearing in your answer to Part {\color{blue}a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95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rt {\color{blue}d} are the same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3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Verify} that your answers to Part {\color{blue}c} and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4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 $\displaystyle{x^3+y^7=1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1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ye^x-\sec y-\pi e^x\ln y=2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17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cos y=2x+4y-e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239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x^3+y^4=9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the graph of this equation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05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2,-1)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32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8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the graph of this equation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0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\sqrt[3]{5},-2\sqrt{5})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89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y^2=x^6-\sqrt[3]{5}x^2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^2y/dx^2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30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2x^4+8y^5-6xy=4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3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9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^2y/dx^2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3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olve} for $y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26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sqrt[3]{2}x^2+y^5=2+xy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56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{3\!/\!4}$ and $H_{17}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617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{3\!/\!4}$ and on $H_{17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5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p$ be the point $(2,1)$,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5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H_b$ be graph of $x^4+y^4=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3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a$ be graph of $x^2-y^2=ax^2y^2$&#10;{\color[rgb]{1,0,1}and}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98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a\in{\mathbb R}$,&#10;{\color[rgb]{0,.8,0}for every} $b&gt;0$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295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p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46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q$ be {\color[rgb]{0,.8,0}any} point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70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a$ and on $H_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19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a$ and $H_b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7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q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7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any two real numbers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738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14515</TotalTime>
  <Words>12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1541</cp:revision>
  <dcterms:created xsi:type="dcterms:W3CDTF">2008-09-20T13:47:00Z</dcterms:created>
  <dcterms:modified xsi:type="dcterms:W3CDTF">2013-02-10T21:10:42Z</dcterms:modified>
</cp:coreProperties>
</file>