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5" r:id="rId3"/>
    <p:sldId id="336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33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2" autoAdjust="0"/>
    <p:restoredTop sz="99811" autoAdjust="0"/>
  </p:normalViewPr>
  <p:slideViewPr>
    <p:cSldViewPr>
      <p:cViewPr varScale="1">
        <p:scale>
          <a:sx n="89" d="100"/>
          <a:sy n="89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DB1E1BE-731E-4F1E-B1D2-E004703AB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4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26C2A-D7A5-4A31-B091-D54F61849AE4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9C45D-45A8-48E1-AC7B-30D477E42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8FC0-6442-44DD-8321-A2FE8444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0358F-1119-4A3D-A035-95479A53B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9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A2305-290C-48B5-9DF9-B6D29F3EB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AC17-FED2-46CE-A2E5-621FA3821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FB998-2785-41DB-B1A6-68FDDC39E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FAE08-508C-4C52-8F31-5E01C6E6E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F6E9-7EBA-4444-BD1A-577B37AE9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2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C65DB-F5D1-4DF5-8659-9E3B3C8A4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2DA8C-6F88-49B6-9C1E-842CFE1A87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0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F1954-FB9C-46F9-91A8-3D4B7BB13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FBD05F-F928-4D16-A03C-82F3A75087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image" Target="../media/image8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image" Target="../media/image16.png"/><Relationship Id="rId3" Type="http://schemas.openxmlformats.org/officeDocument/2006/relationships/tags" Target="../tags/tag19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1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2FA-63C2-4A21-BBA7-2085D2ACAE98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Derivatives of inverse functions</a:t>
            </a:r>
          </a:p>
          <a:p>
            <a:pPr algn="ctr"/>
            <a:r>
              <a:rPr lang="en-US" sz="2400" dirty="0" smtClean="0"/>
              <a:t>(The Inverse Function Theorem)</a:t>
            </a:r>
            <a:endParaRPr lang="en-US" sz="2400" dirty="0"/>
          </a:p>
        </p:txBody>
      </p:sp>
      <p:sp>
        <p:nvSpPr>
          <p:cNvPr id="820242" name="Rectangle 18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618978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63674"/>
            <a:ext cx="6575423" cy="6042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5" y="202504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9197" y="1986607"/>
            <a:ext cx="7840580" cy="604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9" y="37408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3714931"/>
            <a:ext cx="6329151" cy="3775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424261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4" name="Picture 89395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5000445"/>
            <a:ext cx="7027041" cy="11900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7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165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71803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2" y="1815230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10142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967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5" y="887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014" y="902052"/>
            <a:ext cx="8784048" cy="4159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3956" name="Picture 89395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76200"/>
            <a:ext cx="6385276" cy="35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4562" y="475350"/>
            <a:ext cx="5251130" cy="3774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1836616"/>
            <a:ext cx="4383058" cy="340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7" name="Picture 89395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3913340"/>
            <a:ext cx="5516036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5" name="Picture 89395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798480"/>
            <a:ext cx="6479399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2633879"/>
            <a:ext cx="5233169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13987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22369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3055860"/>
            <a:ext cx="6384762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386" y="3513062"/>
            <a:ext cx="7140400" cy="3400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4" name="Picture 89395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352038"/>
            <a:ext cx="3966739" cy="3592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981" y="6370483"/>
            <a:ext cx="7461035" cy="3966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9" name="Picture 89395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5280915"/>
            <a:ext cx="2474166" cy="4340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86" y="5866356"/>
            <a:ext cx="7537000" cy="3966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52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59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30&quot;/&gt;&lt;property id=&quot;20307&quot; value=&quot;449&quot;/&gt;&lt;/object&gt;&lt;object type=&quot;3&quot; unique_id=&quot;50887&quot;&gt;&lt;property id=&quot;20148&quot; value=&quot;5&quot;/&gt;&lt;property id=&quot;20300&quot; value=&quot;Slide 2&quot;/&gt;&lt;property id=&quot;20307&quot; value=&quot;470&quot;/&gt;&lt;/object&gt;&lt;object type=&quot;3&quot; unique_id=&quot;51826&quot;&gt;&lt;property id=&quot;20148&quot; value=&quot;5&quot;/&gt;&lt;property id=&quot;20300&quot; value=&quot;Slide 11&quot;/&gt;&lt;property id=&quot;20307&quot; value=&quot;471&quot;/&gt;&lt;/object&gt;&lt;object type=&quot;3&quot; unique_id=&quot;51894&quot;&gt;&lt;property id=&quot;20148&quot; value=&quot;5&quot;/&gt;&lt;property id=&quot;20300&quot; value=&quot;Slide 10&quot;/&gt;&lt;property id=&quot;20307&quot; value=&quot;473&quot;/&gt;&lt;/object&gt;&lt;object type=&quot;3&quot; unique_id=&quot;51955&quot;&gt;&lt;property id=&quot;20148&quot; value=&quot;5&quot;/&gt;&lt;property id=&quot;20300&quot; value=&quot;Slide 9&quot;/&gt;&lt;property id=&quot;20307&quot; value=&quot;474&quot;/&gt;&lt;/object&gt;&lt;object type=&quot;3&quot; unique_id=&quot;52047&quot;&gt;&lt;property id=&quot;20148&quot; value=&quot;5&quot;/&gt;&lt;property id=&quot;20300&quot; value=&quot;Slide 31&quot;/&gt;&lt;property id=&quot;20307&quot; value=&quot;475&quot;/&gt;&lt;/object&gt;&lt;object type=&quot;3&quot; unique_id=&quot;52090&quot;&gt;&lt;property id=&quot;20148&quot; value=&quot;5&quot;/&gt;&lt;property id=&quot;20300&quot; value=&quot;Slide 32&quot;/&gt;&lt;property id=&quot;20307&quot; value=&quot;476&quot;/&gt;&lt;/object&gt;&lt;object type=&quot;3&quot; unique_id=&quot;52136&quot;&gt;&lt;property id=&quot;20148&quot; value=&quot;5&quot;/&gt;&lt;property id=&quot;20300&quot; value=&quot;Slide 35&quot;/&gt;&lt;property id=&quot;20307&quot; value=&quot;477&quot;/&gt;&lt;/object&gt;&lt;object type=&quot;3&quot; unique_id=&quot;52185&quot;&gt;&lt;property id=&quot;20148&quot; value=&quot;5&quot;/&gt;&lt;property id=&quot;20300&quot; value=&quot;Slide 36&quot;/&gt;&lt;property id=&quot;20307&quot; value=&quot;478&quot;/&gt;&lt;/object&gt;&lt;object type=&quot;3&quot; unique_id=&quot;52254&quot;&gt;&lt;property id=&quot;20148&quot; value=&quot;5&quot;/&gt;&lt;property id=&quot;20300&quot; value=&quot;Slide 38&quot;/&gt;&lt;property id=&quot;20307&quot; value=&quot;479&quot;/&gt;&lt;/object&gt;&lt;object type=&quot;3&quot; unique_id=&quot;52255&quot;&gt;&lt;property id=&quot;20148&quot; value=&quot;5&quot;/&gt;&lt;property id=&quot;20300&quot; value=&quot;Slide 40&quot;/&gt;&lt;property id=&quot;20307&quot; value=&quot;480&quot;/&gt;&lt;/object&gt;&lt;object type=&quot;3&quot; unique_id=&quot;52351&quot;&gt;&lt;property id=&quot;20148&quot; value=&quot;5&quot;/&gt;&lt;property id=&quot;20300&quot; value=&quot;Slide 41&quot;/&gt;&lt;property id=&quot;20307&quot; value=&quot;481&quot;/&gt;&lt;/object&gt;&lt;object type=&quot;3&quot; unique_id=&quot;52352&quot;&gt;&lt;property id=&quot;20148&quot; value=&quot;5&quot;/&gt;&lt;property id=&quot;20300&quot; value=&quot;Slide 42&quot;/&gt;&lt;property id=&quot;20307&quot; value=&quot;483&quot;/&gt;&lt;/object&gt;&lt;object type=&quot;3&quot; unique_id=&quot;52353&quot;&gt;&lt;property id=&quot;20148&quot; value=&quot;5&quot;/&gt;&lt;property id=&quot;20300&quot; value=&quot;Slide 43&quot;/&gt;&lt;property id=&quot;20307&quot; value=&quot;482&quot;/&gt;&lt;/object&gt;&lt;object type=&quot;3&quot; unique_id=&quot;52420&quot;&gt;&lt;property id=&quot;20148&quot; value=&quot;5&quot;/&gt;&lt;property id=&quot;20300&quot; value=&quot;Slide 44&quot;/&gt;&lt;property id=&quot;20307&quot; value=&quot;484&quot;/&gt;&lt;/object&gt;&lt;object type=&quot;3&quot; unique_id=&quot;52467&quot;&gt;&lt;property id=&quot;20148&quot; value=&quot;5&quot;/&gt;&lt;property id=&quot;20300&quot; value=&quot;Slide 14&quot;/&gt;&lt;property id=&quot;20307&quot; value=&quot;486&quot;/&gt;&lt;/object&gt;&lt;object type=&quot;3&quot; unique_id=&quot;52468&quot;&gt;&lt;property id=&quot;20148&quot; value=&quot;5&quot;/&gt;&lt;property id=&quot;20300&quot; value=&quot;Slide 15&quot;/&gt;&lt;property id=&quot;20307&quot; value=&quot;485&quot;/&gt;&lt;/object&gt;&lt;object type=&quot;3&quot; unique_id=&quot;52688&quot;&gt;&lt;property id=&quot;20148&quot; value=&quot;5&quot;/&gt;&lt;property id=&quot;20300&quot; value=&quot;Slide 13&quot;/&gt;&lt;property id=&quot;20307&quot; value=&quot;487&quot;/&gt;&lt;/object&gt;&lt;object type=&quot;3&quot; unique_id=&quot;52789&quot;&gt;&lt;property id=&quot;20148&quot; value=&quot;5&quot;/&gt;&lt;property id=&quot;20300&quot; value=&quot;Slide 12&quot;/&gt;&lt;property id=&quot;20307&quot; value=&quot;488&quot;/&gt;&lt;/object&gt;&lt;object type=&quot;3&quot; unique_id=&quot;53104&quot;&gt;&lt;property id=&quot;20148&quot; value=&quot;5&quot;/&gt;&lt;property id=&quot;20300&quot; value=&quot;Slide 16&quot;/&gt;&lt;property id=&quot;20307&quot; value=&quot;489&quot;/&gt;&lt;/object&gt;&lt;object type=&quot;3&quot; unique_id=&quot;53437&quot;&gt;&lt;property id=&quot;20148&quot; value=&quot;5&quot;/&gt;&lt;property id=&quot;20300&quot; value=&quot;Slide 3&quot;/&gt;&lt;property id=&quot;20307&quot; value=&quot;495&quot;/&gt;&lt;/object&gt;&lt;object type=&quot;3&quot; unique_id=&quot;53438&quot;&gt;&lt;property id=&quot;20148&quot; value=&quot;5&quot;/&gt;&lt;property id=&quot;20300&quot; value=&quot;Slide 4&quot;/&gt;&lt;property id=&quot;20307&quot; value=&quot;494&quot;/&gt;&lt;/object&gt;&lt;object type=&quot;3&quot; unique_id=&quot;53535&quot;&gt;&lt;property id=&quot;20148&quot; value=&quot;5&quot;/&gt;&lt;property id=&quot;20300&quot; value=&quot;Slide 5&quot;/&gt;&lt;property id=&quot;20307&quot; value=&quot;496&quot;/&gt;&lt;/object&gt;&lt;object type=&quot;3&quot; unique_id=&quot;53734&quot;&gt;&lt;property id=&quot;20148&quot; value=&quot;5&quot;/&gt;&lt;property id=&quot;20300&quot; value=&quot;Slide 6&quot;/&gt;&lt;property id=&quot;20307&quot; value=&quot;497&quot;/&gt;&lt;/object&gt;&lt;object type=&quot;3&quot; unique_id=&quot;53735&quot;&gt;&lt;property id=&quot;20148&quot; value=&quot;5&quot;/&gt;&lt;property id=&quot;20300&quot; value=&quot;Slide 7&quot;/&gt;&lt;property id=&quot;20307&quot; value=&quot;498&quot;/&gt;&lt;/object&gt;&lt;object type=&quot;3&quot; unique_id=&quot;53911&quot;&gt;&lt;property id=&quot;20148&quot; value=&quot;5&quot;/&gt;&lt;property id=&quot;20300&quot; value=&quot;Slide 8&quot;/&gt;&lt;property id=&quot;20307&quot; value=&quot;499&quot;/&gt;&lt;/object&gt;&lt;object type=&quot;3&quot; unique_id=&quot;54542&quot;&gt;&lt;property id=&quot;20148&quot; value=&quot;5&quot;/&gt;&lt;property id=&quot;20300&quot; value=&quot;Slide 17&quot;/&gt;&lt;property id=&quot;20307&quot; value=&quot;500&quot;/&gt;&lt;/object&gt;&lt;object type=&quot;3&quot; unique_id=&quot;54687&quot;&gt;&lt;property id=&quot;20148&quot; value=&quot;5&quot;/&gt;&lt;property id=&quot;20300&quot; value=&quot;Slide 18&quot;/&gt;&lt;property id=&quot;20307&quot; value=&quot;502&quot;/&gt;&lt;/object&gt;&lt;object type=&quot;3&quot; unique_id=&quot;55095&quot;&gt;&lt;property id=&quot;20148&quot; value=&quot;5&quot;/&gt;&lt;property id=&quot;20300&quot; value=&quot;Slide 19&quot;/&gt;&lt;property id=&quot;20307&quot; value=&quot;503&quot;/&gt;&lt;/object&gt;&lt;object type=&quot;3&quot; unique_id=&quot;55096&quot;&gt;&lt;property id=&quot;20148&quot; value=&quot;5&quot;/&gt;&lt;property id=&quot;20300&quot; value=&quot;Slide 20&quot;/&gt;&lt;property id=&quot;20307&quot; value=&quot;504&quot;/&gt;&lt;/object&gt;&lt;object type=&quot;3&quot; unique_id=&quot;55097&quot;&gt;&lt;property id=&quot;20148&quot; value=&quot;5&quot;/&gt;&lt;property id=&quot;20300&quot; value=&quot;Slide 21&quot;/&gt;&lt;property id=&quot;20307&quot; value=&quot;505&quot;/&gt;&lt;/object&gt;&lt;object type=&quot;3&quot; unique_id=&quot;55298&quot;&gt;&lt;property id=&quot;20148&quot; value=&quot;5&quot;/&gt;&lt;property id=&quot;20300&quot; value=&quot;Slide 22&quot;/&gt;&lt;property id=&quot;20307&quot; value=&quot;506&quot;/&gt;&lt;/object&gt;&lt;object type=&quot;3&quot; unique_id=&quot;55832&quot;&gt;&lt;property id=&quot;20148&quot; value=&quot;5&quot;/&gt;&lt;property id=&quot;20300&quot; value=&quot;Slide 23&quot;/&gt;&lt;property id=&quot;20307&quot; value=&quot;507&quot;/&gt;&lt;/object&gt;&lt;object type=&quot;3&quot; unique_id=&quot;55833&quot;&gt;&lt;property id=&quot;20148&quot; value=&quot;5&quot;/&gt;&lt;property id=&quot;20300&quot; value=&quot;Slide 24&quot;/&gt;&lt;property id=&quot;20307&quot; value=&quot;508&quot;/&gt;&lt;/object&gt;&lt;object type=&quot;3&quot; unique_id=&quot;55834&quot;&gt;&lt;property id=&quot;20148&quot; value=&quot;5&quot;/&gt;&lt;property id=&quot;20300&quot; value=&quot;Slide 25&quot;/&gt;&lt;property id=&quot;20307&quot; value=&quot;509&quot;/&gt;&lt;/object&gt;&lt;object type=&quot;3&quot; unique_id=&quot;56101&quot;&gt;&lt;property id=&quot;20148&quot; value=&quot;5&quot;/&gt;&lt;property id=&quot;20300&quot; value=&quot;Slide 27&quot;/&gt;&lt;property id=&quot;20307&quot; value=&quot;512&quot;/&gt;&lt;/object&gt;&lt;object type=&quot;3&quot; unique_id=&quot;57483&quot;&gt;&lt;property id=&quot;20148&quot; value=&quot;5&quot;/&gt;&lt;property id=&quot;20300&quot; value=&quot;Slide 26&quot;/&gt;&lt;property id=&quot;20307&quot; value=&quot;519&quot;/&gt;&lt;/object&gt;&lt;object type=&quot;3&quot; unique_id=&quot;58226&quot;&gt;&lt;property id=&quot;20148&quot; value=&quot;5&quot;/&gt;&lt;property id=&quot;20300&quot; value=&quot;Slide 28&quot;/&gt;&lt;property id=&quot;20307&quot; value=&quot;520&quot;/&gt;&lt;/object&gt;&lt;object type=&quot;3&quot; unique_id=&quot;58389&quot;&gt;&lt;property id=&quot;20148&quot; value=&quot;5&quot;/&gt;&lt;property id=&quot;20300&quot; value=&quot;Slide 29&quot;/&gt;&lt;property id=&quot;20307&quot; value=&quot;521&quot;/&gt;&lt;/object&gt;&lt;object type=&quot;3&quot; unique_id=&quot;58445&quot;&gt;&lt;property id=&quot;20148&quot; value=&quot;5&quot;/&gt;&lt;property id=&quot;20300&quot; value=&quot;Slide 55&quot;/&gt;&lt;property id=&quot;20307&quot; value=&quot;522&quot;/&gt;&lt;/object&gt;&lt;object type=&quot;3&quot; unique_id=&quot;58923&quot;&gt;&lt;property id=&quot;20148&quot; value=&quot;5&quot;/&gt;&lt;property id=&quot;20300&quot; value=&quot;Slide 45&quot;/&gt;&lt;property id=&quot;20307&quot; value=&quot;523&quot;/&gt;&lt;/object&gt;&lt;object type=&quot;3&quot; unique_id=&quot;59410&quot;&gt;&lt;property id=&quot;20148&quot; value=&quot;5&quot;/&gt;&lt;property id=&quot;20300&quot; value=&quot;Slide 46&quot;/&gt;&lt;property id=&quot;20307&quot; value=&quot;524&quot;/&gt;&lt;/object&gt;&lt;object type=&quot;3&quot; unique_id=&quot;59691&quot;&gt;&lt;property id=&quot;20148&quot; value=&quot;5&quot;/&gt;&lt;property id=&quot;20300&quot; value=&quot;Slide 52&quot;/&gt;&lt;property id=&quot;20307&quot; value=&quot;526&quot;/&gt;&lt;/object&gt;&lt;object type=&quot;3&quot; unique_id=&quot;60205&quot;&gt;&lt;property id=&quot;20148&quot; value=&quot;5&quot;/&gt;&lt;property id=&quot;20300&quot; value=&quot;Slide 53&quot;/&gt;&lt;property id=&quot;20307&quot; value=&quot;527&quot;/&gt;&lt;/object&gt;&lt;object type=&quot;3&quot; unique_id=&quot;60438&quot;&gt;&lt;property id=&quot;20148&quot; value=&quot;5&quot;/&gt;&lt;property id=&quot;20300&quot; value=&quot;Slide 54&quot;/&gt;&lt;property id=&quot;20307&quot; value=&quot;528&quot;/&gt;&lt;/object&gt;&lt;object type=&quot;3&quot; unique_id=&quot;60976&quot;&gt;&lt;property id=&quot;20148&quot; value=&quot;5&quot;/&gt;&lt;property id=&quot;20300&quot; value=&quot;Slide 34&quot;/&gt;&lt;property id=&quot;20307&quot; value=&quot;529&quot;/&gt;&lt;/object&gt;&lt;object type=&quot;3&quot; unique_id=&quot;62057&quot;&gt;&lt;property id=&quot;20148&quot; value=&quot;5&quot;/&gt;&lt;property id=&quot;20300&quot; value=&quot;Slide 39&quot;/&gt;&lt;property id=&quot;20307&quot; value=&quot;530&quot;/&gt;&lt;/object&gt;&lt;object type=&quot;3&quot; unique_id=&quot;62363&quot;&gt;&lt;property id=&quot;20148&quot; value=&quot;5&quot;/&gt;&lt;property id=&quot;20300&quot; value=&quot;Slide 47&quot;/&gt;&lt;property id=&quot;20307&quot; value=&quot;532&quot;/&gt;&lt;/object&gt;&lt;object type=&quot;3&quot; unique_id=&quot;62364&quot;&gt;&lt;property id=&quot;20148&quot; value=&quot;5&quot;/&gt;&lt;property id=&quot;20300&quot; value=&quot;Slide 50&quot;/&gt;&lt;property id=&quot;20307&quot; value=&quot;531&quot;/&gt;&lt;/object&gt;&lt;object type=&quot;3&quot; unique_id=&quot;62554&quot;&gt;&lt;property id=&quot;20148&quot; value=&quot;5&quot;/&gt;&lt;property id=&quot;20300&quot; value=&quot;Slide 48&quot;/&gt;&lt;property id=&quot;20307&quot; value=&quot;533&quot;/&gt;&lt;/object&gt;&lt;object type=&quot;3&quot; unique_id=&quot;62875&quot;&gt;&lt;property id=&quot;20148&quot; value=&quot;5&quot;/&gt;&lt;property id=&quot;20300&quot; value=&quot;Slide 49&quot;/&gt;&lt;property id=&quot;20307&quot; value=&quot;534&quot;/&gt;&lt;/object&gt;&lt;object type=&quot;3&quot; unique_id=&quot;63136&quot;&gt;&lt;property id=&quot;20148&quot; value=&quot;5&quot;/&gt;&lt;property id=&quot;20300&quot; value=&quot;Slide 51&quot;/&gt;&lt;property id=&quot;20307&quot; value=&quot;535&quot;/&gt;&lt;/object&gt;&lt;object type=&quot;3&quot; unique_id=&quot;63267&quot;&gt;&lt;property id=&quot;20148&quot; value=&quot;5&quot;/&gt;&lt;property id=&quot;20300&quot; value=&quot;Slide 37&quot;/&gt;&lt;property id=&quot;20307&quot; value=&quot;536&quot;/&gt;&lt;/object&gt;&lt;object type=&quot;3&quot; unique_id=&quot;63532&quot;&gt;&lt;property id=&quot;20148&quot; value=&quot;5&quot;/&gt;&lt;property id=&quot;20300&quot; value=&quot;Slide 33&quot;/&gt;&lt;property id=&quot;20307&quot; value=&quot;537&quot;/&gt;&lt;/object&gt;&lt;object type=&quot;3&quot; unique_id=&quot;107034&quot;&gt;&lt;property id=&quot;20148&quot; value=&quot;5&quot;/&gt;&lt;property id=&quot;20300&quot; value=&quot;Slide 56&quot;/&gt;&lt;property id=&quot;20307&quot; value=&quot;538&quot;/&gt;&lt;/object&gt;&lt;object type=&quot;3&quot; unique_id=&quot;107035&quot;&gt;&lt;property id=&quot;20148&quot; value=&quot;5&quot;/&gt;&lt;property id=&quot;20300&quot; value=&quot;Slide 57&quot;/&gt;&lt;property id=&quot;20307&quot; value=&quot;539&quot;/&gt;&lt;/object&gt;&lt;object type=&quot;3&quot; unique_id=&quot;107519&quot;&gt;&lt;property id=&quot;20148&quot; value=&quot;5&quot;/&gt;&lt;property id=&quot;20300&quot; value=&quot;Slide 58&quot;/&gt;&lt;property id=&quot;20307&quot; value=&quot;540&quot;/&gt;&lt;/object&gt;&lt;object type=&quot;3&quot; unique_id=&quot;107520&quot;&gt;&lt;property id=&quot;20148&quot; value=&quot;5&quot;/&gt;&lt;property id=&quot;20300&quot; value=&quot;Slide 59&quot;/&gt;&lt;property id=&quot;20307&quot; value=&quot;541&quot;/&gt;&lt;/object&gt;&lt;object type=&quot;3&quot; unique_id=&quot;107521&quot;&gt;&lt;property id=&quot;20148&quot; value=&quot;5&quot;/&gt;&lt;property id=&quot;20300&quot; value=&quot;Slide 60&quot;/&gt;&lt;property id=&quot;20307&quot; value=&quot;542&quot;/&gt;&lt;/object&gt;&lt;object type=&quot;3&quot; unique_id=&quot;107522&quot;&gt;&lt;property id=&quot;20148&quot; value=&quot;5&quot;/&gt;&lt;property id=&quot;20300&quot; value=&quot;Slide 61&quot;/&gt;&lt;property id=&quot;20307&quot; value=&quot;5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9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v(t)=\arctan\,\left[\sqrt{\frac{1+t}{1-t}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4319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tangent line at $(5,4)$ has slope $1/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63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graph of a 1-1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46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hich passes through $(5,4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2274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that tangent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1875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a separate picture, {\color[rgb]{1,0,1}reflect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173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everything in the previous pictu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594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right triangle who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37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hypotenuse is on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525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legs have lengths $1$ and $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857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the $45^\circ$ lin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0"/>
  <p:tag name="PICTUREFILESIZE" val="163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g(4)$ and $g'(4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3254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g:=f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766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f(5)$ and $f'(5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3227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\hbox{arccot}\left(x^e+\sqrt[5]{x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295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H(s)=\left[e^{7s+3}\right]\left[\hbox{arccot}\left(s^5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385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h(t)=\tan(\arccos 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5"/>
  <p:tag name="PICTUREFILESIZE" val="2684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12157</TotalTime>
  <Words>15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1446</cp:revision>
  <dcterms:created xsi:type="dcterms:W3CDTF">2008-09-20T13:47:00Z</dcterms:created>
  <dcterms:modified xsi:type="dcterms:W3CDTF">2013-02-18T20:15:07Z</dcterms:modified>
</cp:coreProperties>
</file>