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3" r:id="rId2"/>
    <p:sldId id="334" r:id="rId3"/>
    <p:sldId id="353" r:id="rId4"/>
    <p:sldId id="354" r:id="rId5"/>
    <p:sldId id="346" r:id="rId6"/>
    <p:sldId id="337" r:id="rId7"/>
    <p:sldId id="348" r:id="rId8"/>
    <p:sldId id="349" r:id="rId9"/>
    <p:sldId id="338" r:id="rId10"/>
    <p:sldId id="347" r:id="rId11"/>
    <p:sldId id="350" r:id="rId12"/>
    <p:sldId id="351" r:id="rId13"/>
    <p:sldId id="340" r:id="rId14"/>
    <p:sldId id="352" r:id="rId15"/>
  </p:sldIdLst>
  <p:sldSz cx="9144000" cy="6858000" type="screen4x3"/>
  <p:notesSz cx="7315200" cy="96012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9" autoAdjust="0"/>
    <p:restoredTop sz="98964" autoAdjust="0"/>
  </p:normalViewPr>
  <p:slideViewPr>
    <p:cSldViewPr>
      <p:cViewPr varScale="1">
        <p:scale>
          <a:sx n="78" d="100"/>
          <a:sy n="78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8746A6F-1301-4377-B478-2B2CBCF53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46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47D83-D1A0-43AC-8B67-26AF1C7AD5B9}" type="slidenum">
              <a:rPr lang="en-US"/>
              <a:pPr/>
              <a:t>1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297FF-4AC4-4B93-B9FA-A3A0EA246D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FC54F-CB8C-4DC4-A0E0-2EFFC6247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134D3-5996-499B-AEDD-C3721BD66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E06E3-034F-47B4-9F21-DFE81F3F1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3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8C5CE-8693-44B2-B124-604AD9729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1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B8620-D8BD-4FBF-ACF8-A231011BF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3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9A2EE-8EE3-474C-940B-95AC84DCF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2BC64-064E-473E-B379-723A01FDA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7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16D46-2FD8-408D-A79F-BE5AB8A5FD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0F6DD-7454-46F1-8F52-FC8D56860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B6D5B-139A-4E3A-BDDE-DDA135530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5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15E3BE-4AF2-4FA5-A396-E1FD3E3C3D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image" Target="../media/image83.png"/><Relationship Id="rId3" Type="http://schemas.openxmlformats.org/officeDocument/2006/relationships/tags" Target="../tags/tag19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9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image" Target="../media/image6.png"/><Relationship Id="rId33" Type="http://schemas.openxmlformats.org/officeDocument/2006/relationships/image" Target="../media/image88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tags" Target="../tags/tag210.xml"/><Relationship Id="rId29" Type="http://schemas.openxmlformats.org/officeDocument/2006/relationships/image" Target="../media/image85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image" Target="../media/image82.png"/><Relationship Id="rId32" Type="http://schemas.openxmlformats.org/officeDocument/2006/relationships/image" Target="../media/image87.png"/><Relationship Id="rId37" Type="http://schemas.openxmlformats.org/officeDocument/2006/relationships/image" Target="../media/image95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image" Target="../media/image5.png"/><Relationship Id="rId28" Type="http://schemas.openxmlformats.org/officeDocument/2006/relationships/image" Target="../media/image55.png"/><Relationship Id="rId36" Type="http://schemas.openxmlformats.org/officeDocument/2006/relationships/image" Target="../media/image1.png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image" Target="../media/image86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image" Target="../media/image80.png"/><Relationship Id="rId27" Type="http://schemas.openxmlformats.org/officeDocument/2006/relationships/image" Target="../media/image84.png"/><Relationship Id="rId30" Type="http://schemas.openxmlformats.org/officeDocument/2006/relationships/image" Target="../media/image57.png"/><Relationship Id="rId35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image" Target="../media/image6.png"/><Relationship Id="rId39" Type="http://schemas.openxmlformats.org/officeDocument/2006/relationships/image" Target="../media/image98.png"/><Relationship Id="rId3" Type="http://schemas.openxmlformats.org/officeDocument/2006/relationships/tags" Target="../tags/tag213.xml"/><Relationship Id="rId21" Type="http://schemas.openxmlformats.org/officeDocument/2006/relationships/tags" Target="../tags/tag231.xml"/><Relationship Id="rId34" Type="http://schemas.openxmlformats.org/officeDocument/2006/relationships/image" Target="../media/image88.png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image" Target="../media/image82.png"/><Relationship Id="rId33" Type="http://schemas.openxmlformats.org/officeDocument/2006/relationships/image" Target="../media/image87.png"/><Relationship Id="rId38" Type="http://schemas.openxmlformats.org/officeDocument/2006/relationships/image" Target="../media/image1.png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29" Type="http://schemas.openxmlformats.org/officeDocument/2006/relationships/image" Target="../media/image55.pn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image" Target="../media/image5.png"/><Relationship Id="rId32" Type="http://schemas.openxmlformats.org/officeDocument/2006/relationships/image" Target="../media/image86.png"/><Relationship Id="rId37" Type="http://schemas.openxmlformats.org/officeDocument/2006/relationships/image" Target="../media/image97.png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image" Target="../media/image80.png"/><Relationship Id="rId28" Type="http://schemas.openxmlformats.org/officeDocument/2006/relationships/image" Target="../media/image84.png"/><Relationship Id="rId36" Type="http://schemas.openxmlformats.org/officeDocument/2006/relationships/image" Target="../media/image96.png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image" Target="../media/image57.png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3.png"/><Relationship Id="rId30" Type="http://schemas.openxmlformats.org/officeDocument/2006/relationships/image" Target="../media/image85.png"/><Relationship Id="rId35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image" Target="../media/image6.png"/><Relationship Id="rId39" Type="http://schemas.openxmlformats.org/officeDocument/2006/relationships/image" Target="../media/image98.png"/><Relationship Id="rId3" Type="http://schemas.openxmlformats.org/officeDocument/2006/relationships/tags" Target="../tags/tag234.xml"/><Relationship Id="rId21" Type="http://schemas.openxmlformats.org/officeDocument/2006/relationships/tags" Target="../tags/tag252.xml"/><Relationship Id="rId34" Type="http://schemas.openxmlformats.org/officeDocument/2006/relationships/image" Target="../media/image88.png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image" Target="../media/image82.png"/><Relationship Id="rId33" Type="http://schemas.openxmlformats.org/officeDocument/2006/relationships/image" Target="../media/image87.png"/><Relationship Id="rId38" Type="http://schemas.openxmlformats.org/officeDocument/2006/relationships/image" Target="../media/image1.png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29" Type="http://schemas.openxmlformats.org/officeDocument/2006/relationships/image" Target="../media/image55.png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image" Target="../media/image5.png"/><Relationship Id="rId32" Type="http://schemas.openxmlformats.org/officeDocument/2006/relationships/image" Target="../media/image86.png"/><Relationship Id="rId37" Type="http://schemas.openxmlformats.org/officeDocument/2006/relationships/image" Target="../media/image100.png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image" Target="../media/image80.png"/><Relationship Id="rId28" Type="http://schemas.openxmlformats.org/officeDocument/2006/relationships/image" Target="../media/image84.png"/><Relationship Id="rId36" Type="http://schemas.openxmlformats.org/officeDocument/2006/relationships/image" Target="../media/image99.png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image" Target="../media/image57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3.png"/><Relationship Id="rId30" Type="http://schemas.openxmlformats.org/officeDocument/2006/relationships/image" Target="../media/image85.png"/><Relationship Id="rId35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image" Target="../media/image104.png"/><Relationship Id="rId3" Type="http://schemas.openxmlformats.org/officeDocument/2006/relationships/tags" Target="../tags/tag255.xml"/><Relationship Id="rId21" Type="http://schemas.openxmlformats.org/officeDocument/2006/relationships/tags" Target="../tags/tag273.xml"/><Relationship Id="rId34" Type="http://schemas.openxmlformats.org/officeDocument/2006/relationships/image" Target="../media/image111.png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image" Target="../media/image103.png"/><Relationship Id="rId33" Type="http://schemas.openxmlformats.org/officeDocument/2006/relationships/image" Target="../media/image110.png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tags" Target="../tags/tag272.xml"/><Relationship Id="rId29" Type="http://schemas.openxmlformats.org/officeDocument/2006/relationships/image" Target="../media/image107.png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image" Target="../media/image102.png"/><Relationship Id="rId32" Type="http://schemas.openxmlformats.org/officeDocument/2006/relationships/image" Target="../media/image1.png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31" Type="http://schemas.openxmlformats.org/officeDocument/2006/relationships/image" Target="../media/image109.png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image" Target="../media/image117.png"/><Relationship Id="rId3" Type="http://schemas.openxmlformats.org/officeDocument/2006/relationships/tags" Target="../tags/tag276.xml"/><Relationship Id="rId21" Type="http://schemas.openxmlformats.org/officeDocument/2006/relationships/image" Target="../media/image112.png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image" Target="../media/image116.png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0.png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image" Target="../media/image115.png"/><Relationship Id="rId32" Type="http://schemas.openxmlformats.org/officeDocument/2006/relationships/image" Target="../media/image122.png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image" Target="../media/image114.png"/><Relationship Id="rId28" Type="http://schemas.openxmlformats.org/officeDocument/2006/relationships/image" Target="../media/image119.png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31" Type="http://schemas.openxmlformats.org/officeDocument/2006/relationships/image" Target="../media/image121.png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image" Target="../media/image113.png"/><Relationship Id="rId27" Type="http://schemas.openxmlformats.org/officeDocument/2006/relationships/image" Target="../media/image118.png"/><Relationship Id="rId30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4.png"/><Relationship Id="rId26" Type="http://schemas.openxmlformats.org/officeDocument/2006/relationships/image" Target="../media/image11.png"/><Relationship Id="rId3" Type="http://schemas.openxmlformats.org/officeDocument/2006/relationships/tags" Target="../tags/tag6.xml"/><Relationship Id="rId21" Type="http://schemas.openxmlformats.org/officeDocument/2006/relationships/image" Target="../media/image7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3.png"/><Relationship Id="rId25" Type="http://schemas.openxmlformats.org/officeDocument/2006/relationships/image" Target="../media/image10.png"/><Relationship Id="rId2" Type="http://schemas.openxmlformats.org/officeDocument/2006/relationships/tags" Target="../tags/tag5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.png"/><Relationship Id="rId5" Type="http://schemas.openxmlformats.org/officeDocument/2006/relationships/tags" Target="../tags/tag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10" Type="http://schemas.openxmlformats.org/officeDocument/2006/relationships/tags" Target="../tags/tag13.xml"/><Relationship Id="rId19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8.png"/><Relationship Id="rId27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tags" Target="../tags/tag43.xml"/><Relationship Id="rId39" Type="http://schemas.openxmlformats.org/officeDocument/2006/relationships/image" Target="../media/image17.png"/><Relationship Id="rId21" Type="http://schemas.openxmlformats.org/officeDocument/2006/relationships/tags" Target="../tags/tag38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0.png"/><Relationship Id="rId47" Type="http://schemas.openxmlformats.org/officeDocument/2006/relationships/image" Target="../media/image24.png"/><Relationship Id="rId50" Type="http://schemas.openxmlformats.org/officeDocument/2006/relationships/image" Target="../media/image27.png"/><Relationship Id="rId55" Type="http://schemas.openxmlformats.org/officeDocument/2006/relationships/image" Target="../media/image32.png"/><Relationship Id="rId63" Type="http://schemas.openxmlformats.org/officeDocument/2006/relationships/image" Target="../media/image40.png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tags" Target="../tags/tag46.xml"/><Relationship Id="rId41" Type="http://schemas.openxmlformats.org/officeDocument/2006/relationships/image" Target="../media/image19.png"/><Relationship Id="rId54" Type="http://schemas.openxmlformats.org/officeDocument/2006/relationships/image" Target="../media/image31.png"/><Relationship Id="rId62" Type="http://schemas.openxmlformats.org/officeDocument/2006/relationships/image" Target="../media/image39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tags" Target="../tags/tag49.xml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45" Type="http://schemas.openxmlformats.org/officeDocument/2006/relationships/image" Target="../media/image23.png"/><Relationship Id="rId53" Type="http://schemas.openxmlformats.org/officeDocument/2006/relationships/image" Target="../media/image30.png"/><Relationship Id="rId58" Type="http://schemas.openxmlformats.org/officeDocument/2006/relationships/image" Target="../media/image35.pn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image" Target="../media/image14.png"/><Relationship Id="rId49" Type="http://schemas.openxmlformats.org/officeDocument/2006/relationships/image" Target="../media/image26.png"/><Relationship Id="rId57" Type="http://schemas.openxmlformats.org/officeDocument/2006/relationships/image" Target="../media/image34.png"/><Relationship Id="rId61" Type="http://schemas.openxmlformats.org/officeDocument/2006/relationships/image" Target="../media/image38.png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tags" Target="../tags/tag48.xml"/><Relationship Id="rId44" Type="http://schemas.openxmlformats.org/officeDocument/2006/relationships/image" Target="../media/image22.png"/><Relationship Id="rId52" Type="http://schemas.openxmlformats.org/officeDocument/2006/relationships/image" Target="../media/image29.png"/><Relationship Id="rId60" Type="http://schemas.openxmlformats.org/officeDocument/2006/relationships/image" Target="../media/image37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30" Type="http://schemas.openxmlformats.org/officeDocument/2006/relationships/tags" Target="../tags/tag47.xml"/><Relationship Id="rId35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image" Target="../media/image25.png"/><Relationship Id="rId56" Type="http://schemas.openxmlformats.org/officeDocument/2006/relationships/image" Target="../media/image33.png"/><Relationship Id="rId8" Type="http://schemas.openxmlformats.org/officeDocument/2006/relationships/tags" Target="../tags/tag25.xml"/><Relationship Id="rId51" Type="http://schemas.openxmlformats.org/officeDocument/2006/relationships/image" Target="../media/image28.png"/><Relationship Id="rId3" Type="http://schemas.openxmlformats.org/officeDocument/2006/relationships/tags" Target="../tags/tag20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tags" Target="../tags/tag50.xml"/><Relationship Id="rId38" Type="http://schemas.openxmlformats.org/officeDocument/2006/relationships/image" Target="../media/image16.png"/><Relationship Id="rId46" Type="http://schemas.openxmlformats.org/officeDocument/2006/relationships/image" Target="../media/image1.png"/><Relationship Id="rId5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tags" Target="../tags/tag76.xml"/><Relationship Id="rId39" Type="http://schemas.openxmlformats.org/officeDocument/2006/relationships/image" Target="../media/image6.png"/><Relationship Id="rId21" Type="http://schemas.openxmlformats.org/officeDocument/2006/relationships/tags" Target="../tags/tag71.xml"/><Relationship Id="rId34" Type="http://schemas.openxmlformats.org/officeDocument/2006/relationships/image" Target="../media/image41.png"/><Relationship Id="rId42" Type="http://schemas.openxmlformats.org/officeDocument/2006/relationships/image" Target="../media/image47.png"/><Relationship Id="rId47" Type="http://schemas.openxmlformats.org/officeDocument/2006/relationships/image" Target="../media/image51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44.png"/><Relationship Id="rId46" Type="http://schemas.openxmlformats.org/officeDocument/2006/relationships/image" Target="../media/image50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tags" Target="../tags/tag79.xml"/><Relationship Id="rId41" Type="http://schemas.openxmlformats.org/officeDocument/2006/relationships/image" Target="../media/image46.png"/><Relationship Id="rId54" Type="http://schemas.openxmlformats.org/officeDocument/2006/relationships/image" Target="../media/image57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32" Type="http://schemas.openxmlformats.org/officeDocument/2006/relationships/tags" Target="../tags/tag82.xml"/><Relationship Id="rId37" Type="http://schemas.openxmlformats.org/officeDocument/2006/relationships/image" Target="../media/image43.png"/><Relationship Id="rId40" Type="http://schemas.openxmlformats.org/officeDocument/2006/relationships/image" Target="../media/image45.png"/><Relationship Id="rId45" Type="http://schemas.openxmlformats.org/officeDocument/2006/relationships/image" Target="../media/image49.png"/><Relationship Id="rId53" Type="http://schemas.openxmlformats.org/officeDocument/2006/relationships/image" Target="../media/image56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36" Type="http://schemas.openxmlformats.org/officeDocument/2006/relationships/image" Target="../media/image42.png"/><Relationship Id="rId49" Type="http://schemas.openxmlformats.org/officeDocument/2006/relationships/image" Target="../media/image29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tags" Target="../tags/tag81.xml"/><Relationship Id="rId44" Type="http://schemas.openxmlformats.org/officeDocument/2006/relationships/image" Target="../media/image1.png"/><Relationship Id="rId52" Type="http://schemas.openxmlformats.org/officeDocument/2006/relationships/image" Target="../media/image55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30" Type="http://schemas.openxmlformats.org/officeDocument/2006/relationships/tags" Target="../tags/tag80.xml"/><Relationship Id="rId35" Type="http://schemas.openxmlformats.org/officeDocument/2006/relationships/image" Target="../media/image5.png"/><Relationship Id="rId43" Type="http://schemas.openxmlformats.org/officeDocument/2006/relationships/image" Target="../media/image48.png"/><Relationship Id="rId48" Type="http://schemas.openxmlformats.org/officeDocument/2006/relationships/image" Target="../media/image52.png"/><Relationship Id="rId8" Type="http://schemas.openxmlformats.org/officeDocument/2006/relationships/tags" Target="../tags/tag58.xml"/><Relationship Id="rId51" Type="http://schemas.openxmlformats.org/officeDocument/2006/relationships/image" Target="../media/image54.png"/><Relationship Id="rId3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image" Target="../media/image60.png"/><Relationship Id="rId21" Type="http://schemas.openxmlformats.org/officeDocument/2006/relationships/tags" Target="../tags/tag103.xml"/><Relationship Id="rId34" Type="http://schemas.openxmlformats.org/officeDocument/2006/relationships/image" Target="../media/image41.png"/><Relationship Id="rId42" Type="http://schemas.openxmlformats.org/officeDocument/2006/relationships/image" Target="../media/image1.png"/><Relationship Id="rId47" Type="http://schemas.openxmlformats.org/officeDocument/2006/relationships/image" Target="../media/image29.png"/><Relationship Id="rId50" Type="http://schemas.openxmlformats.org/officeDocument/2006/relationships/image" Target="../media/image62.png"/><Relationship Id="rId55" Type="http://schemas.openxmlformats.org/officeDocument/2006/relationships/image" Target="../media/image65.pn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45.png"/><Relationship Id="rId46" Type="http://schemas.openxmlformats.org/officeDocument/2006/relationships/image" Target="../media/image52.png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29" Type="http://schemas.openxmlformats.org/officeDocument/2006/relationships/tags" Target="../tags/tag111.xml"/><Relationship Id="rId41" Type="http://schemas.openxmlformats.org/officeDocument/2006/relationships/image" Target="../media/image48.png"/><Relationship Id="rId54" Type="http://schemas.openxmlformats.org/officeDocument/2006/relationships/image" Target="../media/image57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tags" Target="../tags/tag114.xml"/><Relationship Id="rId37" Type="http://schemas.openxmlformats.org/officeDocument/2006/relationships/image" Target="../media/image6.png"/><Relationship Id="rId40" Type="http://schemas.openxmlformats.org/officeDocument/2006/relationships/image" Target="../media/image47.png"/><Relationship Id="rId45" Type="http://schemas.openxmlformats.org/officeDocument/2006/relationships/image" Target="../media/image51.png"/><Relationship Id="rId53" Type="http://schemas.openxmlformats.org/officeDocument/2006/relationships/image" Target="../media/image64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110.xml"/><Relationship Id="rId36" Type="http://schemas.openxmlformats.org/officeDocument/2006/relationships/image" Target="../media/image59.png"/><Relationship Id="rId49" Type="http://schemas.openxmlformats.org/officeDocument/2006/relationships/image" Target="../media/image53.png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tags" Target="../tags/tag113.xml"/><Relationship Id="rId44" Type="http://schemas.openxmlformats.org/officeDocument/2006/relationships/image" Target="../media/image50.png"/><Relationship Id="rId52" Type="http://schemas.openxmlformats.org/officeDocument/2006/relationships/image" Target="../media/image55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tags" Target="../tags/tag112.xml"/><Relationship Id="rId35" Type="http://schemas.openxmlformats.org/officeDocument/2006/relationships/image" Target="../media/image5.png"/><Relationship Id="rId43" Type="http://schemas.openxmlformats.org/officeDocument/2006/relationships/image" Target="../media/image49.png"/><Relationship Id="rId48" Type="http://schemas.openxmlformats.org/officeDocument/2006/relationships/image" Target="../media/image61.png"/><Relationship Id="rId8" Type="http://schemas.openxmlformats.org/officeDocument/2006/relationships/tags" Target="../tags/tag90.xml"/><Relationship Id="rId51" Type="http://schemas.openxmlformats.org/officeDocument/2006/relationships/image" Target="../media/image63.png"/><Relationship Id="rId3" Type="http://schemas.openxmlformats.org/officeDocument/2006/relationships/tags" Target="../tags/tag8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tags" Target="../tags/tag117.xml"/><Relationship Id="rId21" Type="http://schemas.openxmlformats.org/officeDocument/2006/relationships/image" Target="../media/image69.png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3.png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image" Target="../media/image72.png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tags" Target="../tags/tag124.xml"/><Relationship Id="rId19" Type="http://schemas.openxmlformats.org/officeDocument/2006/relationships/image" Target="../media/image67.png"/><Relationship Id="rId31" Type="http://schemas.openxmlformats.org/officeDocument/2006/relationships/image" Target="../media/image78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image" Target="../media/image5.png"/><Relationship Id="rId3" Type="http://schemas.openxmlformats.org/officeDocument/2006/relationships/tags" Target="../tags/tag13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6.pn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image" Target="../media/image81.png"/><Relationship Id="rId33" Type="http://schemas.openxmlformats.org/officeDocument/2006/relationships/image" Target="../media/image57.png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image" Target="../media/image83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80.png"/><Relationship Id="rId32" Type="http://schemas.openxmlformats.org/officeDocument/2006/relationships/image" Target="../media/image85.png"/><Relationship Id="rId37" Type="http://schemas.openxmlformats.org/officeDocument/2006/relationships/image" Target="../media/image89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36" Type="http://schemas.openxmlformats.org/officeDocument/2006/relationships/image" Target="../media/image88.png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image" Target="../media/image55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image" Target="../media/image79.png"/><Relationship Id="rId27" Type="http://schemas.openxmlformats.org/officeDocument/2006/relationships/image" Target="../media/image82.png"/><Relationship Id="rId30" Type="http://schemas.openxmlformats.org/officeDocument/2006/relationships/image" Target="../media/image84.png"/><Relationship Id="rId35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image" Target="../media/image6.png"/><Relationship Id="rId3" Type="http://schemas.openxmlformats.org/officeDocument/2006/relationships/tags" Target="../tags/tag15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8.png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image" Target="../media/image82.png"/><Relationship Id="rId33" Type="http://schemas.openxmlformats.org/officeDocument/2006/relationships/image" Target="../media/image87.png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image" Target="../media/image55.png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image" Target="../media/image5.png"/><Relationship Id="rId32" Type="http://schemas.openxmlformats.org/officeDocument/2006/relationships/image" Target="../media/image86.png"/><Relationship Id="rId37" Type="http://schemas.openxmlformats.org/officeDocument/2006/relationships/image" Target="../media/image1.png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image" Target="../media/image80.png"/><Relationship Id="rId28" Type="http://schemas.openxmlformats.org/officeDocument/2006/relationships/image" Target="../media/image84.png"/><Relationship Id="rId36" Type="http://schemas.openxmlformats.org/officeDocument/2006/relationships/image" Target="../media/image91.png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image" Target="../media/image57.png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image" Target="../media/image90.png"/><Relationship Id="rId27" Type="http://schemas.openxmlformats.org/officeDocument/2006/relationships/image" Target="../media/image83.png"/><Relationship Id="rId30" Type="http://schemas.openxmlformats.org/officeDocument/2006/relationships/image" Target="../media/image85.png"/><Relationship Id="rId35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image" Target="../media/image83.png"/><Relationship Id="rId3" Type="http://schemas.openxmlformats.org/officeDocument/2006/relationships/tags" Target="../tags/tag17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9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image" Target="../media/image6.png"/><Relationship Id="rId33" Type="http://schemas.openxmlformats.org/officeDocument/2006/relationships/image" Target="../media/image88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tags" Target="../tags/tag190.xml"/><Relationship Id="rId29" Type="http://schemas.openxmlformats.org/officeDocument/2006/relationships/image" Target="../media/image85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82.png"/><Relationship Id="rId32" Type="http://schemas.openxmlformats.org/officeDocument/2006/relationships/image" Target="../media/image87.png"/><Relationship Id="rId37" Type="http://schemas.openxmlformats.org/officeDocument/2006/relationships/image" Target="../media/image1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5.png"/><Relationship Id="rId28" Type="http://schemas.openxmlformats.org/officeDocument/2006/relationships/image" Target="../media/image55.png"/><Relationship Id="rId36" Type="http://schemas.openxmlformats.org/officeDocument/2006/relationships/image" Target="../media/image93.png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31" Type="http://schemas.openxmlformats.org/officeDocument/2006/relationships/image" Target="../media/image86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image" Target="../media/image80.png"/><Relationship Id="rId27" Type="http://schemas.openxmlformats.org/officeDocument/2006/relationships/image" Target="../media/image84.png"/><Relationship Id="rId30" Type="http://schemas.openxmlformats.org/officeDocument/2006/relationships/image" Target="../media/image57.png"/><Relationship Id="rId35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64E2-DD0B-41A5-B80E-27E0842571E3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Maxima and minima</a:t>
            </a:r>
          </a:p>
        </p:txBody>
      </p:sp>
      <p:sp>
        <p:nvSpPr>
          <p:cNvPr id="820251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7" y="113054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718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7968" y="85914"/>
            <a:ext cx="7160724" cy="377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0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191372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125400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5028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865028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223457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985064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3060220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34208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977752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977752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33477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998624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5073780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343121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990268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990268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360" y="87780"/>
            <a:ext cx="4742207" cy="377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4" y="113486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76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78562"/>
            <a:ext cx="2682624" cy="434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31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12</a:t>
            </a:fld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191372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125400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5028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865028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223457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985064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3060220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34208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977752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977752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33477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998624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5073780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343121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990268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990268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3" y="116688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360" y="89548"/>
            <a:ext cx="4628478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2082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78562"/>
            <a:ext cx="2682624" cy="434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8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7" y="1600200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1587674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7051" y="1906044"/>
            <a:ext cx="3797414" cy="472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7" y="3074096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3049712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7051" y="3404992"/>
            <a:ext cx="3910435" cy="472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01" y="4661770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511" y="4640254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7051" y="5017718"/>
            <a:ext cx="2927714" cy="377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0" y="6104819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30" y="6083303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7051" y="6430454"/>
            <a:ext cx="3229828" cy="4159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87823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6465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512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855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1" y="102296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77244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390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8874" y="420666"/>
            <a:ext cx="4836298" cy="434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58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14</a:t>
            </a:fld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0" y="178496"/>
            <a:ext cx="1644039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178496"/>
            <a:ext cx="4854349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581192"/>
            <a:ext cx="4476927" cy="283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0" y="2287044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7" y="2274518"/>
            <a:ext cx="4854349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150" y="3136833"/>
            <a:ext cx="2457548" cy="8698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7" y="2677214"/>
            <a:ext cx="4476927" cy="283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4212451"/>
            <a:ext cx="3155909" cy="3209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1" y="4886969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4874443"/>
            <a:ext cx="4854349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339" y="5685403"/>
            <a:ext cx="2777680" cy="547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5277139"/>
            <a:ext cx="4476927" cy="283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6" y="6447403"/>
            <a:ext cx="2720818" cy="320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6905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5657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1673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1571547"/>
            <a:ext cx="2456317" cy="3207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150" y="963567"/>
            <a:ext cx="5137435" cy="434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21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61" y="88933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665" y="876804"/>
            <a:ext cx="6424535" cy="359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295382"/>
            <a:ext cx="708508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070" y="94047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2692" y="3299666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665" y="3301652"/>
            <a:ext cx="6424535" cy="359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3720230"/>
            <a:ext cx="6934709" cy="377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4177430"/>
            <a:ext cx="6895977" cy="320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4609596"/>
            <a:ext cx="7029307" cy="340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179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752582"/>
            <a:ext cx="7141594" cy="340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184748"/>
            <a:ext cx="5971090" cy="320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5051966"/>
            <a:ext cx="3457624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" y="64718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" name="Picture 10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4505913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570" y="39666"/>
            <a:ext cx="752009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1790" y="361500"/>
            <a:ext cx="4194632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4441057"/>
            <a:ext cx="3500678" cy="3406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4795382"/>
            <a:ext cx="3406073" cy="340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5131992"/>
            <a:ext cx="3235768" cy="283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5468656"/>
            <a:ext cx="3272857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" name="Picture 1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4871582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Picture 1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5222173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" name="Picture 1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5557382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Picture 1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498" y="3682750"/>
            <a:ext cx="170283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" name="Picture 1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75" y="5843093"/>
            <a:ext cx="264506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5" name="Picture 12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7068" y="6268505"/>
            <a:ext cx="4937823" cy="359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9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98" y="3689584"/>
            <a:ext cx="8230861" cy="3598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98" y="5837401"/>
            <a:ext cx="6735051" cy="359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98" y="4053333"/>
            <a:ext cx="8459291" cy="3599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7" name="Straight Arrow Connector 156"/>
          <p:cNvCxnSpPr/>
          <p:nvPr/>
        </p:nvCxnSpPr>
        <p:spPr bwMode="auto">
          <a:xfrm flipV="1">
            <a:off x="1828800" y="739036"/>
            <a:ext cx="0" cy="29260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/>
          <p:cNvCxnSpPr/>
          <p:nvPr/>
        </p:nvCxnSpPr>
        <p:spPr bwMode="auto">
          <a:xfrm flipH="1">
            <a:off x="4951998" y="1673532"/>
            <a:ext cx="0" cy="159105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Straight Connector 158"/>
          <p:cNvCxnSpPr/>
          <p:nvPr/>
        </p:nvCxnSpPr>
        <p:spPr bwMode="auto">
          <a:xfrm flipH="1">
            <a:off x="1115902" y="3025036"/>
            <a:ext cx="0" cy="23774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/>
          <p:nvPr/>
        </p:nvCxnSpPr>
        <p:spPr bwMode="auto">
          <a:xfrm flipH="1">
            <a:off x="3243362" y="2186670"/>
            <a:ext cx="0" cy="104241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1" name="Picture 16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672" y="3346241"/>
            <a:ext cx="117664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2" name="Straight Connector 161"/>
          <p:cNvCxnSpPr/>
          <p:nvPr/>
        </p:nvCxnSpPr>
        <p:spPr bwMode="auto">
          <a:xfrm flipH="1">
            <a:off x="4751190" y="1591056"/>
            <a:ext cx="0" cy="1673352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3" name="Picture 16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6271" y="3307019"/>
            <a:ext cx="104329" cy="170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4" name="Straight Connector 163"/>
          <p:cNvCxnSpPr/>
          <p:nvPr/>
        </p:nvCxnSpPr>
        <p:spPr bwMode="auto">
          <a:xfrm flipH="1">
            <a:off x="6764694" y="2603326"/>
            <a:ext cx="0" cy="658368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/>
          <p:nvPr/>
        </p:nvCxnSpPr>
        <p:spPr bwMode="auto">
          <a:xfrm flipH="1">
            <a:off x="7533923" y="1736734"/>
            <a:ext cx="0" cy="155448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6" name="Picture 16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3363" y="1905000"/>
            <a:ext cx="143837" cy="249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7" name="Straight Connector 166"/>
          <p:cNvCxnSpPr/>
          <p:nvPr/>
        </p:nvCxnSpPr>
        <p:spPr bwMode="auto">
          <a:xfrm flipH="1">
            <a:off x="1690972" y="1879947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/>
          <p:nvPr/>
        </p:nvCxnSpPr>
        <p:spPr bwMode="auto">
          <a:xfrm flipH="1">
            <a:off x="2273474" y="841928"/>
            <a:ext cx="0" cy="242316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/>
          <p:nvPr/>
        </p:nvCxnSpPr>
        <p:spPr bwMode="auto">
          <a:xfrm flipH="1">
            <a:off x="2959274" y="1969548"/>
            <a:ext cx="0" cy="127101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H="1">
            <a:off x="3787872" y="1267608"/>
            <a:ext cx="0" cy="196596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Connector 170"/>
          <p:cNvCxnSpPr/>
          <p:nvPr/>
        </p:nvCxnSpPr>
        <p:spPr bwMode="auto">
          <a:xfrm flipH="1">
            <a:off x="4240060" y="1466088"/>
            <a:ext cx="0" cy="178308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/>
          <p:cNvCxnSpPr/>
          <p:nvPr/>
        </p:nvCxnSpPr>
        <p:spPr bwMode="auto">
          <a:xfrm flipH="1">
            <a:off x="5781152" y="1259184"/>
            <a:ext cx="0" cy="1993392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Straight Arrow Connector 172"/>
          <p:cNvCxnSpPr/>
          <p:nvPr/>
        </p:nvCxnSpPr>
        <p:spPr bwMode="auto">
          <a:xfrm>
            <a:off x="609600" y="3253636"/>
            <a:ext cx="8153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Freeform 173"/>
          <p:cNvSpPr/>
          <p:nvPr/>
        </p:nvSpPr>
        <p:spPr>
          <a:xfrm>
            <a:off x="2267710" y="851523"/>
            <a:ext cx="2666821" cy="1333844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393110 w 2562161"/>
              <a:gd name="connsiteY1" fmla="*/ 455733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393110 w 2562161"/>
              <a:gd name="connsiteY1" fmla="*/ 455733 h 1684075"/>
              <a:gd name="connsiteX2" fmla="*/ 1461628 w 2562161"/>
              <a:gd name="connsiteY2" fmla="*/ 1023178 h 1684075"/>
              <a:gd name="connsiteX3" fmla="*/ 2562161 w 2562161"/>
              <a:gd name="connsiteY3" fmla="*/ 0 h 1684075"/>
              <a:gd name="connsiteX0" fmla="*/ 0 w 2562161"/>
              <a:gd name="connsiteY0" fmla="*/ 1788174 h 1788174"/>
              <a:gd name="connsiteX1" fmla="*/ 393110 w 2562161"/>
              <a:gd name="connsiteY1" fmla="*/ 559832 h 1788174"/>
              <a:gd name="connsiteX2" fmla="*/ 1425113 w 2562161"/>
              <a:gd name="connsiteY2" fmla="*/ 11081 h 1788174"/>
              <a:gd name="connsiteX3" fmla="*/ 2562161 w 2562161"/>
              <a:gd name="connsiteY3" fmla="*/ 104099 h 1788174"/>
              <a:gd name="connsiteX0" fmla="*/ 0 w 2562161"/>
              <a:gd name="connsiteY0" fmla="*/ 1788174 h 1788174"/>
              <a:gd name="connsiteX1" fmla="*/ 393110 w 2562161"/>
              <a:gd name="connsiteY1" fmla="*/ 559832 h 1788174"/>
              <a:gd name="connsiteX2" fmla="*/ 1425113 w 2562161"/>
              <a:gd name="connsiteY2" fmla="*/ 11081 h 1788174"/>
              <a:gd name="connsiteX3" fmla="*/ 2562161 w 2562161"/>
              <a:gd name="connsiteY3" fmla="*/ 104099 h 1788174"/>
              <a:gd name="connsiteX0" fmla="*/ 0 w 2562161"/>
              <a:gd name="connsiteY0" fmla="*/ 1788174 h 1788174"/>
              <a:gd name="connsiteX1" fmla="*/ 393110 w 2562161"/>
              <a:gd name="connsiteY1" fmla="*/ 559832 h 1788174"/>
              <a:gd name="connsiteX2" fmla="*/ 1425113 w 2562161"/>
              <a:gd name="connsiteY2" fmla="*/ 11081 h 1788174"/>
              <a:gd name="connsiteX3" fmla="*/ 2562161 w 2562161"/>
              <a:gd name="connsiteY3" fmla="*/ 104099 h 1788174"/>
              <a:gd name="connsiteX0" fmla="*/ 0 w 2562161"/>
              <a:gd name="connsiteY0" fmla="*/ 1788174 h 1788174"/>
              <a:gd name="connsiteX1" fmla="*/ 393110 w 2562161"/>
              <a:gd name="connsiteY1" fmla="*/ 559832 h 1788174"/>
              <a:gd name="connsiteX2" fmla="*/ 1425113 w 2562161"/>
              <a:gd name="connsiteY2" fmla="*/ 11081 h 1788174"/>
              <a:gd name="connsiteX3" fmla="*/ 2562161 w 2562161"/>
              <a:gd name="connsiteY3" fmla="*/ 104099 h 1788174"/>
              <a:gd name="connsiteX0" fmla="*/ 0 w 2562161"/>
              <a:gd name="connsiteY0" fmla="*/ 1788174 h 1788174"/>
              <a:gd name="connsiteX1" fmla="*/ 393110 w 2562161"/>
              <a:gd name="connsiteY1" fmla="*/ 559832 h 1788174"/>
              <a:gd name="connsiteX2" fmla="*/ 1425113 w 2562161"/>
              <a:gd name="connsiteY2" fmla="*/ 11081 h 1788174"/>
              <a:gd name="connsiteX3" fmla="*/ 2562161 w 2562161"/>
              <a:gd name="connsiteY3" fmla="*/ 104099 h 1788174"/>
              <a:gd name="connsiteX0" fmla="*/ 0 w 2562161"/>
              <a:gd name="connsiteY0" fmla="*/ 1847038 h 1847038"/>
              <a:gd name="connsiteX1" fmla="*/ 393110 w 2562161"/>
              <a:gd name="connsiteY1" fmla="*/ 618696 h 1847038"/>
              <a:gd name="connsiteX2" fmla="*/ 1425113 w 2562161"/>
              <a:gd name="connsiteY2" fmla="*/ 69945 h 1847038"/>
              <a:gd name="connsiteX3" fmla="*/ 2562161 w 2562161"/>
              <a:gd name="connsiteY3" fmla="*/ 162963 h 1847038"/>
              <a:gd name="connsiteX0" fmla="*/ 0 w 2562161"/>
              <a:gd name="connsiteY0" fmla="*/ 1778701 h 1778701"/>
              <a:gd name="connsiteX1" fmla="*/ 393110 w 2562161"/>
              <a:gd name="connsiteY1" fmla="*/ 550359 h 1778701"/>
              <a:gd name="connsiteX2" fmla="*/ 1425113 w 2562161"/>
              <a:gd name="connsiteY2" fmla="*/ 1608 h 1778701"/>
              <a:gd name="connsiteX3" fmla="*/ 2562161 w 2562161"/>
              <a:gd name="connsiteY3" fmla="*/ 94626 h 1778701"/>
              <a:gd name="connsiteX0" fmla="*/ 0 w 2562161"/>
              <a:gd name="connsiteY0" fmla="*/ 1777984 h 1777984"/>
              <a:gd name="connsiteX1" fmla="*/ 393110 w 2562161"/>
              <a:gd name="connsiteY1" fmla="*/ 549642 h 1777984"/>
              <a:gd name="connsiteX2" fmla="*/ 1425113 w 2562161"/>
              <a:gd name="connsiteY2" fmla="*/ 891 h 1777984"/>
              <a:gd name="connsiteX3" fmla="*/ 2562161 w 2562161"/>
              <a:gd name="connsiteY3" fmla="*/ 93909 h 1777984"/>
              <a:gd name="connsiteX0" fmla="*/ 0 w 2562161"/>
              <a:gd name="connsiteY0" fmla="*/ 1777984 h 1777984"/>
              <a:gd name="connsiteX1" fmla="*/ 393110 w 2562161"/>
              <a:gd name="connsiteY1" fmla="*/ 549642 h 1777984"/>
              <a:gd name="connsiteX2" fmla="*/ 1425113 w 2562161"/>
              <a:gd name="connsiteY2" fmla="*/ 891 h 1777984"/>
              <a:gd name="connsiteX3" fmla="*/ 2562161 w 2562161"/>
              <a:gd name="connsiteY3" fmla="*/ 93909 h 1777984"/>
              <a:gd name="connsiteX0" fmla="*/ 0 w 2562161"/>
              <a:gd name="connsiteY0" fmla="*/ 1777094 h 1777094"/>
              <a:gd name="connsiteX1" fmla="*/ 393110 w 2562161"/>
              <a:gd name="connsiteY1" fmla="*/ 548752 h 1777094"/>
              <a:gd name="connsiteX2" fmla="*/ 1425113 w 2562161"/>
              <a:gd name="connsiteY2" fmla="*/ 1 h 1777094"/>
              <a:gd name="connsiteX3" fmla="*/ 2562161 w 2562161"/>
              <a:gd name="connsiteY3" fmla="*/ 93019 h 1777094"/>
              <a:gd name="connsiteX0" fmla="*/ 0 w 2598676"/>
              <a:gd name="connsiteY0" fmla="*/ 146696 h 549276"/>
              <a:gd name="connsiteX1" fmla="*/ 429625 w 2598676"/>
              <a:gd name="connsiteY1" fmla="*/ 548752 h 549276"/>
              <a:gd name="connsiteX2" fmla="*/ 1461628 w 2598676"/>
              <a:gd name="connsiteY2" fmla="*/ 1 h 549276"/>
              <a:gd name="connsiteX3" fmla="*/ 2598676 w 2598676"/>
              <a:gd name="connsiteY3" fmla="*/ 93019 h 549276"/>
              <a:gd name="connsiteX0" fmla="*/ 0 w 2598676"/>
              <a:gd name="connsiteY0" fmla="*/ 146696 h 572456"/>
              <a:gd name="connsiteX1" fmla="*/ 429625 w 2598676"/>
              <a:gd name="connsiteY1" fmla="*/ 548752 h 572456"/>
              <a:gd name="connsiteX2" fmla="*/ 1461628 w 2598676"/>
              <a:gd name="connsiteY2" fmla="*/ 1 h 572456"/>
              <a:gd name="connsiteX3" fmla="*/ 2598676 w 2598676"/>
              <a:gd name="connsiteY3" fmla="*/ 93019 h 572456"/>
              <a:gd name="connsiteX0" fmla="*/ 0 w 2598676"/>
              <a:gd name="connsiteY0" fmla="*/ 146696 h 569884"/>
              <a:gd name="connsiteX1" fmla="*/ 429625 w 2598676"/>
              <a:gd name="connsiteY1" fmla="*/ 548752 h 569884"/>
              <a:gd name="connsiteX2" fmla="*/ 1461628 w 2598676"/>
              <a:gd name="connsiteY2" fmla="*/ 1 h 569884"/>
              <a:gd name="connsiteX3" fmla="*/ 2598676 w 2598676"/>
              <a:gd name="connsiteY3" fmla="*/ 93019 h 569884"/>
              <a:gd name="connsiteX0" fmla="*/ 0 w 2598676"/>
              <a:gd name="connsiteY0" fmla="*/ 154162 h 597328"/>
              <a:gd name="connsiteX1" fmla="*/ 636545 w 2598676"/>
              <a:gd name="connsiteY1" fmla="*/ 581302 h 597328"/>
              <a:gd name="connsiteX2" fmla="*/ 1461628 w 2598676"/>
              <a:gd name="connsiteY2" fmla="*/ 7467 h 597328"/>
              <a:gd name="connsiteX3" fmla="*/ 2598676 w 2598676"/>
              <a:gd name="connsiteY3" fmla="*/ 100485 h 597328"/>
              <a:gd name="connsiteX0" fmla="*/ 0 w 2598676"/>
              <a:gd name="connsiteY0" fmla="*/ 154162 h 597328"/>
              <a:gd name="connsiteX1" fmla="*/ 636545 w 2598676"/>
              <a:gd name="connsiteY1" fmla="*/ 581302 h 597328"/>
              <a:gd name="connsiteX2" fmla="*/ 1461628 w 2598676"/>
              <a:gd name="connsiteY2" fmla="*/ 7467 h 597328"/>
              <a:gd name="connsiteX3" fmla="*/ 2598676 w 2598676"/>
              <a:gd name="connsiteY3" fmla="*/ 100485 h 597328"/>
              <a:gd name="connsiteX0" fmla="*/ 0 w 2598676"/>
              <a:gd name="connsiteY0" fmla="*/ 154162 h 591930"/>
              <a:gd name="connsiteX1" fmla="*/ 636545 w 2598676"/>
              <a:gd name="connsiteY1" fmla="*/ 581302 h 591930"/>
              <a:gd name="connsiteX2" fmla="*/ 1461628 w 2598676"/>
              <a:gd name="connsiteY2" fmla="*/ 7467 h 591930"/>
              <a:gd name="connsiteX3" fmla="*/ 2598676 w 2598676"/>
              <a:gd name="connsiteY3" fmla="*/ 100485 h 591930"/>
              <a:gd name="connsiteX0" fmla="*/ 0 w 2598676"/>
              <a:gd name="connsiteY0" fmla="*/ 154162 h 586587"/>
              <a:gd name="connsiteX1" fmla="*/ 636545 w 2598676"/>
              <a:gd name="connsiteY1" fmla="*/ 581302 h 586587"/>
              <a:gd name="connsiteX2" fmla="*/ 1461628 w 2598676"/>
              <a:gd name="connsiteY2" fmla="*/ 7467 h 586587"/>
              <a:gd name="connsiteX3" fmla="*/ 2598676 w 2598676"/>
              <a:gd name="connsiteY3" fmla="*/ 100485 h 586587"/>
              <a:gd name="connsiteX0" fmla="*/ 0 w 2598676"/>
              <a:gd name="connsiteY0" fmla="*/ 154162 h 597327"/>
              <a:gd name="connsiteX1" fmla="*/ 636545 w 2598676"/>
              <a:gd name="connsiteY1" fmla="*/ 581302 h 597327"/>
              <a:gd name="connsiteX2" fmla="*/ 1461628 w 2598676"/>
              <a:gd name="connsiteY2" fmla="*/ 7467 h 597327"/>
              <a:gd name="connsiteX3" fmla="*/ 2598676 w 2598676"/>
              <a:gd name="connsiteY3" fmla="*/ 100485 h 597327"/>
              <a:gd name="connsiteX0" fmla="*/ 0 w 2598676"/>
              <a:gd name="connsiteY0" fmla="*/ 154162 h 591930"/>
              <a:gd name="connsiteX1" fmla="*/ 636545 w 2598676"/>
              <a:gd name="connsiteY1" fmla="*/ 581302 h 591930"/>
              <a:gd name="connsiteX2" fmla="*/ 1461628 w 2598676"/>
              <a:gd name="connsiteY2" fmla="*/ 7467 h 591930"/>
              <a:gd name="connsiteX3" fmla="*/ 2598676 w 2598676"/>
              <a:gd name="connsiteY3" fmla="*/ 100485 h 591930"/>
              <a:gd name="connsiteX0" fmla="*/ 0 w 2598676"/>
              <a:gd name="connsiteY0" fmla="*/ 154162 h 586586"/>
              <a:gd name="connsiteX1" fmla="*/ 636545 w 2598676"/>
              <a:gd name="connsiteY1" fmla="*/ 581302 h 586586"/>
              <a:gd name="connsiteX2" fmla="*/ 1461628 w 2598676"/>
              <a:gd name="connsiteY2" fmla="*/ 7467 h 586586"/>
              <a:gd name="connsiteX3" fmla="*/ 2598676 w 2598676"/>
              <a:gd name="connsiteY3" fmla="*/ 100485 h 586586"/>
              <a:gd name="connsiteX0" fmla="*/ 0 w 2598676"/>
              <a:gd name="connsiteY0" fmla="*/ 147112 h 579536"/>
              <a:gd name="connsiteX1" fmla="*/ 636545 w 2598676"/>
              <a:gd name="connsiteY1" fmla="*/ 574252 h 579536"/>
              <a:gd name="connsiteX2" fmla="*/ 1461628 w 2598676"/>
              <a:gd name="connsiteY2" fmla="*/ 417 h 579536"/>
              <a:gd name="connsiteX3" fmla="*/ 2598676 w 2598676"/>
              <a:gd name="connsiteY3" fmla="*/ 93435 h 579536"/>
              <a:gd name="connsiteX0" fmla="*/ 0 w 2598676"/>
              <a:gd name="connsiteY0" fmla="*/ 147112 h 574252"/>
              <a:gd name="connsiteX1" fmla="*/ 636545 w 2598676"/>
              <a:gd name="connsiteY1" fmla="*/ 574252 h 574252"/>
              <a:gd name="connsiteX2" fmla="*/ 1461628 w 2598676"/>
              <a:gd name="connsiteY2" fmla="*/ 417 h 574252"/>
              <a:gd name="connsiteX3" fmla="*/ 2598676 w 2598676"/>
              <a:gd name="connsiteY3" fmla="*/ 93435 h 574252"/>
              <a:gd name="connsiteX0" fmla="*/ 0 w 2598676"/>
              <a:gd name="connsiteY0" fmla="*/ 146729 h 573869"/>
              <a:gd name="connsiteX1" fmla="*/ 636545 w 2598676"/>
              <a:gd name="connsiteY1" fmla="*/ 573869 h 573869"/>
              <a:gd name="connsiteX2" fmla="*/ 1461628 w 2598676"/>
              <a:gd name="connsiteY2" fmla="*/ 34 h 573869"/>
              <a:gd name="connsiteX3" fmla="*/ 2598676 w 2598676"/>
              <a:gd name="connsiteY3" fmla="*/ 93052 h 573869"/>
              <a:gd name="connsiteX0" fmla="*/ 0 w 2598676"/>
              <a:gd name="connsiteY0" fmla="*/ 162244 h 836575"/>
              <a:gd name="connsiteX1" fmla="*/ 660889 w 2598676"/>
              <a:gd name="connsiteY1" fmla="*/ 836576 h 836575"/>
              <a:gd name="connsiteX2" fmla="*/ 1461628 w 2598676"/>
              <a:gd name="connsiteY2" fmla="*/ 15549 h 836575"/>
              <a:gd name="connsiteX3" fmla="*/ 2598676 w 2598676"/>
              <a:gd name="connsiteY3" fmla="*/ 108567 h 836575"/>
              <a:gd name="connsiteX0" fmla="*/ 0 w 2598676"/>
              <a:gd name="connsiteY0" fmla="*/ 146714 h 821046"/>
              <a:gd name="connsiteX1" fmla="*/ 660889 w 2598676"/>
              <a:gd name="connsiteY1" fmla="*/ 821046 h 821046"/>
              <a:gd name="connsiteX2" fmla="*/ 1461628 w 2598676"/>
              <a:gd name="connsiteY2" fmla="*/ 19 h 821046"/>
              <a:gd name="connsiteX3" fmla="*/ 2598676 w 2598676"/>
              <a:gd name="connsiteY3" fmla="*/ 93037 h 821046"/>
              <a:gd name="connsiteX0" fmla="*/ 0 w 2598676"/>
              <a:gd name="connsiteY0" fmla="*/ 0 h 1008775"/>
              <a:gd name="connsiteX1" fmla="*/ 660889 w 2598676"/>
              <a:gd name="connsiteY1" fmla="*/ 1007938 h 1008775"/>
              <a:gd name="connsiteX2" fmla="*/ 1461628 w 2598676"/>
              <a:gd name="connsiteY2" fmla="*/ 186911 h 1008775"/>
              <a:gd name="connsiteX3" fmla="*/ 2598676 w 2598676"/>
              <a:gd name="connsiteY3" fmla="*/ 279929 h 1008775"/>
              <a:gd name="connsiteX0" fmla="*/ 0 w 2588277"/>
              <a:gd name="connsiteY0" fmla="*/ 0 h 988390"/>
              <a:gd name="connsiteX1" fmla="*/ 650490 w 2588277"/>
              <a:gd name="connsiteY1" fmla="*/ 987720 h 988390"/>
              <a:gd name="connsiteX2" fmla="*/ 1451229 w 2588277"/>
              <a:gd name="connsiteY2" fmla="*/ 166693 h 988390"/>
              <a:gd name="connsiteX3" fmla="*/ 2588277 w 2588277"/>
              <a:gd name="connsiteY3" fmla="*/ 259711 h 988390"/>
              <a:gd name="connsiteX0" fmla="*/ 0 w 2588277"/>
              <a:gd name="connsiteY0" fmla="*/ 0 h 1251073"/>
              <a:gd name="connsiteX1" fmla="*/ 910461 w 2588277"/>
              <a:gd name="connsiteY1" fmla="*/ 1250560 h 1251073"/>
              <a:gd name="connsiteX2" fmla="*/ 1451229 w 2588277"/>
              <a:gd name="connsiteY2" fmla="*/ 166693 h 1251073"/>
              <a:gd name="connsiteX3" fmla="*/ 2588277 w 2588277"/>
              <a:gd name="connsiteY3" fmla="*/ 259711 h 1251073"/>
              <a:gd name="connsiteX0" fmla="*/ 0 w 2588277"/>
              <a:gd name="connsiteY0" fmla="*/ 0 h 1253450"/>
              <a:gd name="connsiteX1" fmla="*/ 910461 w 2588277"/>
              <a:gd name="connsiteY1" fmla="*/ 1250560 h 1253450"/>
              <a:gd name="connsiteX2" fmla="*/ 1451230 w 2588277"/>
              <a:gd name="connsiteY2" fmla="*/ 368878 h 1253450"/>
              <a:gd name="connsiteX3" fmla="*/ 2588277 w 2588277"/>
              <a:gd name="connsiteY3" fmla="*/ 259711 h 1253450"/>
              <a:gd name="connsiteX0" fmla="*/ 0 w 2588277"/>
              <a:gd name="connsiteY0" fmla="*/ 0 h 1253450"/>
              <a:gd name="connsiteX1" fmla="*/ 910461 w 2588277"/>
              <a:gd name="connsiteY1" fmla="*/ 1250560 h 1253450"/>
              <a:gd name="connsiteX2" fmla="*/ 1451230 w 2588277"/>
              <a:gd name="connsiteY2" fmla="*/ 368878 h 1253450"/>
              <a:gd name="connsiteX3" fmla="*/ 2588277 w 2588277"/>
              <a:gd name="connsiteY3" fmla="*/ 259711 h 1253450"/>
              <a:gd name="connsiteX0" fmla="*/ 0 w 2609075"/>
              <a:gd name="connsiteY0" fmla="*/ 0 h 1253450"/>
              <a:gd name="connsiteX1" fmla="*/ 910461 w 2609075"/>
              <a:gd name="connsiteY1" fmla="*/ 1250560 h 1253450"/>
              <a:gd name="connsiteX2" fmla="*/ 1451230 w 2609075"/>
              <a:gd name="connsiteY2" fmla="*/ 368878 h 1253450"/>
              <a:gd name="connsiteX3" fmla="*/ 2609075 w 2609075"/>
              <a:gd name="connsiteY3" fmla="*/ 552879 h 1253450"/>
              <a:gd name="connsiteX0" fmla="*/ 0 w 2577878"/>
              <a:gd name="connsiteY0" fmla="*/ 0 h 1361561"/>
              <a:gd name="connsiteX1" fmla="*/ 910461 w 2577878"/>
              <a:gd name="connsiteY1" fmla="*/ 1250560 h 1361561"/>
              <a:gd name="connsiteX2" fmla="*/ 1451230 w 2577878"/>
              <a:gd name="connsiteY2" fmla="*/ 368878 h 1361561"/>
              <a:gd name="connsiteX3" fmla="*/ 2577878 w 2577878"/>
              <a:gd name="connsiteY3" fmla="*/ 734846 h 1361561"/>
              <a:gd name="connsiteX0" fmla="*/ 0 w 2577878"/>
              <a:gd name="connsiteY0" fmla="*/ 0 h 1253450"/>
              <a:gd name="connsiteX1" fmla="*/ 910461 w 2577878"/>
              <a:gd name="connsiteY1" fmla="*/ 1250560 h 1253450"/>
              <a:gd name="connsiteX2" fmla="*/ 1451230 w 2577878"/>
              <a:gd name="connsiteY2" fmla="*/ 368878 h 1253450"/>
              <a:gd name="connsiteX3" fmla="*/ 2577878 w 2577878"/>
              <a:gd name="connsiteY3" fmla="*/ 734846 h 1253450"/>
              <a:gd name="connsiteX0" fmla="*/ 0 w 2577878"/>
              <a:gd name="connsiteY0" fmla="*/ 0 h 1253450"/>
              <a:gd name="connsiteX1" fmla="*/ 910461 w 2577878"/>
              <a:gd name="connsiteY1" fmla="*/ 1250560 h 1253450"/>
              <a:gd name="connsiteX2" fmla="*/ 1451230 w 2577878"/>
              <a:gd name="connsiteY2" fmla="*/ 368878 h 1253450"/>
              <a:gd name="connsiteX3" fmla="*/ 2577878 w 2577878"/>
              <a:gd name="connsiteY3" fmla="*/ 734846 h 1253450"/>
              <a:gd name="connsiteX0" fmla="*/ 0 w 2577878"/>
              <a:gd name="connsiteY0" fmla="*/ 0 h 1253450"/>
              <a:gd name="connsiteX1" fmla="*/ 910461 w 2577878"/>
              <a:gd name="connsiteY1" fmla="*/ 1250560 h 1253450"/>
              <a:gd name="connsiteX2" fmla="*/ 1451230 w 2577878"/>
              <a:gd name="connsiteY2" fmla="*/ 368878 h 1253450"/>
              <a:gd name="connsiteX3" fmla="*/ 2577878 w 2577878"/>
              <a:gd name="connsiteY3" fmla="*/ 734846 h 125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7878" h="1253450">
                <a:moveTo>
                  <a:pt x="0" y="0"/>
                </a:moveTo>
                <a:cubicBezTo>
                  <a:pt x="146696" y="338498"/>
                  <a:pt x="668589" y="1189080"/>
                  <a:pt x="910461" y="1250560"/>
                </a:cubicBezTo>
                <a:cubicBezTo>
                  <a:pt x="1152333" y="1312040"/>
                  <a:pt x="1079579" y="372503"/>
                  <a:pt x="1451230" y="368878"/>
                </a:cubicBezTo>
                <a:cubicBezTo>
                  <a:pt x="1834667" y="376710"/>
                  <a:pt x="1483307" y="582204"/>
                  <a:pt x="2577878" y="734846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Freeform 174"/>
          <p:cNvSpPr/>
          <p:nvPr/>
        </p:nvSpPr>
        <p:spPr>
          <a:xfrm flipV="1">
            <a:off x="4985593" y="1245319"/>
            <a:ext cx="3257576" cy="2001357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3584592"/>
              <a:gd name="connsiteY0" fmla="*/ 2260985 h 2260985"/>
              <a:gd name="connsiteX1" fmla="*/ 1780694 w 3584592"/>
              <a:gd name="connsiteY1" fmla="*/ 418108 h 2260985"/>
              <a:gd name="connsiteX2" fmla="*/ 3584592 w 3584592"/>
              <a:gd name="connsiteY2" fmla="*/ 0 h 2260985"/>
              <a:gd name="connsiteX0" fmla="*/ 0 w 5467875"/>
              <a:gd name="connsiteY0" fmla="*/ 2260985 h 2260985"/>
              <a:gd name="connsiteX1" fmla="*/ 5383542 w 5467875"/>
              <a:gd name="connsiteY1" fmla="*/ 1057726 h 2260985"/>
              <a:gd name="connsiteX2" fmla="*/ 3584592 w 5467875"/>
              <a:gd name="connsiteY2" fmla="*/ 0 h 2260985"/>
              <a:gd name="connsiteX0" fmla="*/ 2765259 w 2946364"/>
              <a:gd name="connsiteY0" fmla="*/ 2022696 h 2022696"/>
              <a:gd name="connsiteX1" fmla="*/ 2002049 w 2946364"/>
              <a:gd name="connsiteY1" fmla="*/ 1057726 h 2022696"/>
              <a:gd name="connsiteX2" fmla="*/ 203099 w 2946364"/>
              <a:gd name="connsiteY2" fmla="*/ 0 h 2022696"/>
              <a:gd name="connsiteX0" fmla="*/ 2910066 w 3091171"/>
              <a:gd name="connsiteY0" fmla="*/ 2022696 h 2022696"/>
              <a:gd name="connsiteX1" fmla="*/ 2146856 w 3091171"/>
              <a:gd name="connsiteY1" fmla="*/ 1057726 h 2022696"/>
              <a:gd name="connsiteX2" fmla="*/ 347906 w 3091171"/>
              <a:gd name="connsiteY2" fmla="*/ 0 h 2022696"/>
              <a:gd name="connsiteX0" fmla="*/ 2910066 w 3355517"/>
              <a:gd name="connsiteY0" fmla="*/ 2022696 h 2022696"/>
              <a:gd name="connsiteX1" fmla="*/ 2146856 w 3355517"/>
              <a:gd name="connsiteY1" fmla="*/ 1057726 h 2022696"/>
              <a:gd name="connsiteX2" fmla="*/ 347906 w 3355517"/>
              <a:gd name="connsiteY2" fmla="*/ 0 h 2022696"/>
              <a:gd name="connsiteX0" fmla="*/ 2910066 w 2910066"/>
              <a:gd name="connsiteY0" fmla="*/ 2022696 h 2022696"/>
              <a:gd name="connsiteX1" fmla="*/ 2146856 w 2910066"/>
              <a:gd name="connsiteY1" fmla="*/ 1057726 h 2022696"/>
              <a:gd name="connsiteX2" fmla="*/ 347906 w 2910066"/>
              <a:gd name="connsiteY2" fmla="*/ 0 h 2022696"/>
              <a:gd name="connsiteX0" fmla="*/ 3068571 w 3068571"/>
              <a:gd name="connsiteY0" fmla="*/ 2022696 h 2022696"/>
              <a:gd name="connsiteX1" fmla="*/ 1453335 w 3068571"/>
              <a:gd name="connsiteY1" fmla="*/ 1032643 h 2022696"/>
              <a:gd name="connsiteX2" fmla="*/ 506411 w 3068571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318724 w 2318724"/>
              <a:gd name="connsiteY0" fmla="*/ 868295 h 1463236"/>
              <a:gd name="connsiteX1" fmla="*/ 910409 w 2318724"/>
              <a:gd name="connsiteY1" fmla="*/ 1458474 h 1463236"/>
              <a:gd name="connsiteX2" fmla="*/ 0 w 2318724"/>
              <a:gd name="connsiteY2" fmla="*/ 24502 h 1463236"/>
              <a:gd name="connsiteX0" fmla="*/ 2318724 w 2318724"/>
              <a:gd name="connsiteY0" fmla="*/ 956391 h 1125681"/>
              <a:gd name="connsiteX1" fmla="*/ 873894 w 2318724"/>
              <a:gd name="connsiteY1" fmla="*/ 1120158 h 1125681"/>
              <a:gd name="connsiteX2" fmla="*/ 0 w 2318724"/>
              <a:gd name="connsiteY2" fmla="*/ 112598 h 1125681"/>
              <a:gd name="connsiteX0" fmla="*/ 2318724 w 2318724"/>
              <a:gd name="connsiteY0" fmla="*/ 939573 h 1103340"/>
              <a:gd name="connsiteX1" fmla="*/ 1745638 w 2318724"/>
              <a:gd name="connsiteY1" fmla="*/ 675 h 1103340"/>
              <a:gd name="connsiteX2" fmla="*/ 873894 w 2318724"/>
              <a:gd name="connsiteY2" fmla="*/ 1103340 h 1103340"/>
              <a:gd name="connsiteX3" fmla="*/ 0 w 2318724"/>
              <a:gd name="connsiteY3" fmla="*/ 95780 h 1103340"/>
              <a:gd name="connsiteX0" fmla="*/ 2318724 w 2318724"/>
              <a:gd name="connsiteY0" fmla="*/ 938898 h 1102665"/>
              <a:gd name="connsiteX1" fmla="*/ 1745638 w 2318724"/>
              <a:gd name="connsiteY1" fmla="*/ 0 h 1102665"/>
              <a:gd name="connsiteX2" fmla="*/ 873894 w 2318724"/>
              <a:gd name="connsiteY2" fmla="*/ 1102665 h 1102665"/>
              <a:gd name="connsiteX3" fmla="*/ 0 w 2318724"/>
              <a:gd name="connsiteY3" fmla="*/ 95105 h 1102665"/>
              <a:gd name="connsiteX0" fmla="*/ 2318724 w 2318724"/>
              <a:gd name="connsiteY0" fmla="*/ 939572 h 1103339"/>
              <a:gd name="connsiteX1" fmla="*/ 1745638 w 2318724"/>
              <a:gd name="connsiteY1" fmla="*/ 674 h 1103339"/>
              <a:gd name="connsiteX2" fmla="*/ 873894 w 2318724"/>
              <a:gd name="connsiteY2" fmla="*/ 1103339 h 1103339"/>
              <a:gd name="connsiteX3" fmla="*/ 0 w 2318724"/>
              <a:gd name="connsiteY3" fmla="*/ 95779 h 1103339"/>
              <a:gd name="connsiteX0" fmla="*/ 2318724 w 2318724"/>
              <a:gd name="connsiteY0" fmla="*/ 938971 h 1102738"/>
              <a:gd name="connsiteX1" fmla="*/ 1745638 w 2318724"/>
              <a:gd name="connsiteY1" fmla="*/ 73 h 1102738"/>
              <a:gd name="connsiteX2" fmla="*/ 873894 w 2318724"/>
              <a:gd name="connsiteY2" fmla="*/ 1102738 h 1102738"/>
              <a:gd name="connsiteX3" fmla="*/ 0 w 2318724"/>
              <a:gd name="connsiteY3" fmla="*/ 95178 h 1102738"/>
              <a:gd name="connsiteX0" fmla="*/ 2318724 w 2318724"/>
              <a:gd name="connsiteY0" fmla="*/ 1628729 h 1808347"/>
              <a:gd name="connsiteX1" fmla="*/ 1733466 w 2318724"/>
              <a:gd name="connsiteY1" fmla="*/ 47 h 1808347"/>
              <a:gd name="connsiteX2" fmla="*/ 873894 w 2318724"/>
              <a:gd name="connsiteY2" fmla="*/ 1792496 h 1808347"/>
              <a:gd name="connsiteX3" fmla="*/ 0 w 2318724"/>
              <a:gd name="connsiteY3" fmla="*/ 784936 h 1808347"/>
              <a:gd name="connsiteX0" fmla="*/ 2318724 w 2318724"/>
              <a:gd name="connsiteY0" fmla="*/ 1661802 h 1841420"/>
              <a:gd name="connsiteX1" fmla="*/ 2074275 w 2318724"/>
              <a:gd name="connsiteY1" fmla="*/ 735446 h 1841420"/>
              <a:gd name="connsiteX2" fmla="*/ 1733466 w 2318724"/>
              <a:gd name="connsiteY2" fmla="*/ 33120 h 1841420"/>
              <a:gd name="connsiteX3" fmla="*/ 873894 w 2318724"/>
              <a:gd name="connsiteY3" fmla="*/ 1825569 h 1841420"/>
              <a:gd name="connsiteX4" fmla="*/ 0 w 2318724"/>
              <a:gd name="connsiteY4" fmla="*/ 818009 h 1841420"/>
              <a:gd name="connsiteX0" fmla="*/ 2318724 w 2318724"/>
              <a:gd name="connsiteY0" fmla="*/ 1661802 h 1841420"/>
              <a:gd name="connsiteX1" fmla="*/ 2074275 w 2318724"/>
              <a:gd name="connsiteY1" fmla="*/ 735446 h 1841420"/>
              <a:gd name="connsiteX2" fmla="*/ 1733466 w 2318724"/>
              <a:gd name="connsiteY2" fmla="*/ 33120 h 1841420"/>
              <a:gd name="connsiteX3" fmla="*/ 873894 w 2318724"/>
              <a:gd name="connsiteY3" fmla="*/ 1825569 h 1841420"/>
              <a:gd name="connsiteX4" fmla="*/ 0 w 2318724"/>
              <a:gd name="connsiteY4" fmla="*/ 818009 h 1841420"/>
              <a:gd name="connsiteX0" fmla="*/ 2318724 w 2318724"/>
              <a:gd name="connsiteY0" fmla="*/ 1652894 h 1832512"/>
              <a:gd name="connsiteX1" fmla="*/ 2074275 w 2318724"/>
              <a:gd name="connsiteY1" fmla="*/ 726538 h 1832512"/>
              <a:gd name="connsiteX2" fmla="*/ 1733466 w 2318724"/>
              <a:gd name="connsiteY2" fmla="*/ 24212 h 1832512"/>
              <a:gd name="connsiteX3" fmla="*/ 873894 w 2318724"/>
              <a:gd name="connsiteY3" fmla="*/ 1816661 h 1832512"/>
              <a:gd name="connsiteX4" fmla="*/ 0 w 2318724"/>
              <a:gd name="connsiteY4" fmla="*/ 809101 h 1832512"/>
              <a:gd name="connsiteX0" fmla="*/ 2318724 w 2318724"/>
              <a:gd name="connsiteY0" fmla="*/ 1653184 h 1832802"/>
              <a:gd name="connsiteX1" fmla="*/ 2074275 w 2318724"/>
              <a:gd name="connsiteY1" fmla="*/ 726828 h 1832802"/>
              <a:gd name="connsiteX2" fmla="*/ 1733466 w 2318724"/>
              <a:gd name="connsiteY2" fmla="*/ 24502 h 1832802"/>
              <a:gd name="connsiteX3" fmla="*/ 873894 w 2318724"/>
              <a:gd name="connsiteY3" fmla="*/ 1816951 h 1832802"/>
              <a:gd name="connsiteX4" fmla="*/ 0 w 2318724"/>
              <a:gd name="connsiteY4" fmla="*/ 809391 h 1832802"/>
              <a:gd name="connsiteX0" fmla="*/ 2318724 w 2318724"/>
              <a:gd name="connsiteY0" fmla="*/ 1653184 h 1832802"/>
              <a:gd name="connsiteX1" fmla="*/ 2074275 w 2318724"/>
              <a:gd name="connsiteY1" fmla="*/ 726828 h 1832802"/>
              <a:gd name="connsiteX2" fmla="*/ 1733466 w 2318724"/>
              <a:gd name="connsiteY2" fmla="*/ 24502 h 1832802"/>
              <a:gd name="connsiteX3" fmla="*/ 873894 w 2318724"/>
              <a:gd name="connsiteY3" fmla="*/ 1816951 h 1832802"/>
              <a:gd name="connsiteX4" fmla="*/ 0 w 2318724"/>
              <a:gd name="connsiteY4" fmla="*/ 809391 h 1832802"/>
              <a:gd name="connsiteX0" fmla="*/ 2623019 w 2623019"/>
              <a:gd name="connsiteY0" fmla="*/ 1687059 h 1841594"/>
              <a:gd name="connsiteX1" fmla="*/ 2074275 w 2623019"/>
              <a:gd name="connsiteY1" fmla="*/ 735620 h 1841594"/>
              <a:gd name="connsiteX2" fmla="*/ 1733466 w 2623019"/>
              <a:gd name="connsiteY2" fmla="*/ 33294 h 1841594"/>
              <a:gd name="connsiteX3" fmla="*/ 873894 w 2623019"/>
              <a:gd name="connsiteY3" fmla="*/ 1825743 h 1841594"/>
              <a:gd name="connsiteX4" fmla="*/ 0 w 2623019"/>
              <a:gd name="connsiteY4" fmla="*/ 818183 h 1841594"/>
              <a:gd name="connsiteX0" fmla="*/ 2623019 w 2623019"/>
              <a:gd name="connsiteY0" fmla="*/ 1687059 h 1841594"/>
              <a:gd name="connsiteX1" fmla="*/ 2074275 w 2623019"/>
              <a:gd name="connsiteY1" fmla="*/ 735620 h 1841594"/>
              <a:gd name="connsiteX2" fmla="*/ 1733466 w 2623019"/>
              <a:gd name="connsiteY2" fmla="*/ 33294 h 1841594"/>
              <a:gd name="connsiteX3" fmla="*/ 873894 w 2623019"/>
              <a:gd name="connsiteY3" fmla="*/ 1825743 h 1841594"/>
              <a:gd name="connsiteX4" fmla="*/ 0 w 2623019"/>
              <a:gd name="connsiteY4" fmla="*/ 818183 h 1841594"/>
              <a:gd name="connsiteX0" fmla="*/ 2623019 w 2623019"/>
              <a:gd name="connsiteY0" fmla="*/ 1678073 h 1832608"/>
              <a:gd name="connsiteX1" fmla="*/ 2074275 w 2623019"/>
              <a:gd name="connsiteY1" fmla="*/ 726634 h 1832608"/>
              <a:gd name="connsiteX2" fmla="*/ 1733466 w 2623019"/>
              <a:gd name="connsiteY2" fmla="*/ 24308 h 1832608"/>
              <a:gd name="connsiteX3" fmla="*/ 873894 w 2623019"/>
              <a:gd name="connsiteY3" fmla="*/ 1816757 h 1832608"/>
              <a:gd name="connsiteX4" fmla="*/ 0 w 2623019"/>
              <a:gd name="connsiteY4" fmla="*/ 809197 h 1832608"/>
              <a:gd name="connsiteX0" fmla="*/ 2623019 w 2623019"/>
              <a:gd name="connsiteY0" fmla="*/ 1653804 h 1808339"/>
              <a:gd name="connsiteX1" fmla="*/ 2074275 w 2623019"/>
              <a:gd name="connsiteY1" fmla="*/ 702365 h 1808339"/>
              <a:gd name="connsiteX2" fmla="*/ 1733466 w 2623019"/>
              <a:gd name="connsiteY2" fmla="*/ 39 h 1808339"/>
              <a:gd name="connsiteX3" fmla="*/ 873894 w 2623019"/>
              <a:gd name="connsiteY3" fmla="*/ 1792488 h 1808339"/>
              <a:gd name="connsiteX4" fmla="*/ 0 w 2623019"/>
              <a:gd name="connsiteY4" fmla="*/ 784928 h 1808339"/>
              <a:gd name="connsiteX0" fmla="*/ 2623019 w 2623019"/>
              <a:gd name="connsiteY0" fmla="*/ 1653804 h 1808339"/>
              <a:gd name="connsiteX1" fmla="*/ 2074275 w 2623019"/>
              <a:gd name="connsiteY1" fmla="*/ 702365 h 1808339"/>
              <a:gd name="connsiteX2" fmla="*/ 1733466 w 2623019"/>
              <a:gd name="connsiteY2" fmla="*/ 39 h 1808339"/>
              <a:gd name="connsiteX3" fmla="*/ 873894 w 2623019"/>
              <a:gd name="connsiteY3" fmla="*/ 1792488 h 1808339"/>
              <a:gd name="connsiteX4" fmla="*/ 0 w 2623019"/>
              <a:gd name="connsiteY4" fmla="*/ 784928 h 1808339"/>
              <a:gd name="connsiteX0" fmla="*/ 2623019 w 2623019"/>
              <a:gd name="connsiteY0" fmla="*/ 1653804 h 1793589"/>
              <a:gd name="connsiteX1" fmla="*/ 2074275 w 2623019"/>
              <a:gd name="connsiteY1" fmla="*/ 702365 h 1793589"/>
              <a:gd name="connsiteX2" fmla="*/ 1733466 w 2623019"/>
              <a:gd name="connsiteY2" fmla="*/ 39 h 1793589"/>
              <a:gd name="connsiteX3" fmla="*/ 873894 w 2623019"/>
              <a:gd name="connsiteY3" fmla="*/ 1792488 h 1793589"/>
              <a:gd name="connsiteX4" fmla="*/ 0 w 2623019"/>
              <a:gd name="connsiteY4" fmla="*/ 784928 h 1793589"/>
              <a:gd name="connsiteX0" fmla="*/ 2623019 w 2623019"/>
              <a:gd name="connsiteY0" fmla="*/ 1678365 h 1818150"/>
              <a:gd name="connsiteX1" fmla="*/ 2074275 w 2623019"/>
              <a:gd name="connsiteY1" fmla="*/ 726926 h 1818150"/>
              <a:gd name="connsiteX2" fmla="*/ 1733466 w 2623019"/>
              <a:gd name="connsiteY2" fmla="*/ 24600 h 1818150"/>
              <a:gd name="connsiteX3" fmla="*/ 837379 w 2623019"/>
              <a:gd name="connsiteY3" fmla="*/ 1817049 h 1818150"/>
              <a:gd name="connsiteX4" fmla="*/ 0 w 2623019"/>
              <a:gd name="connsiteY4" fmla="*/ 809489 h 1818150"/>
              <a:gd name="connsiteX0" fmla="*/ 2623019 w 2623019"/>
              <a:gd name="connsiteY0" fmla="*/ 1678365 h 1817086"/>
              <a:gd name="connsiteX1" fmla="*/ 2074275 w 2623019"/>
              <a:gd name="connsiteY1" fmla="*/ 726926 h 1817086"/>
              <a:gd name="connsiteX2" fmla="*/ 1733466 w 2623019"/>
              <a:gd name="connsiteY2" fmla="*/ 24600 h 1817086"/>
              <a:gd name="connsiteX3" fmla="*/ 837379 w 2623019"/>
              <a:gd name="connsiteY3" fmla="*/ 1817049 h 1817086"/>
              <a:gd name="connsiteX4" fmla="*/ 0 w 2623019"/>
              <a:gd name="connsiteY4" fmla="*/ 809489 h 1817086"/>
              <a:gd name="connsiteX0" fmla="*/ 2623019 w 2623019"/>
              <a:gd name="connsiteY0" fmla="*/ 1678365 h 1817077"/>
              <a:gd name="connsiteX1" fmla="*/ 2074275 w 2623019"/>
              <a:gd name="connsiteY1" fmla="*/ 726926 h 1817077"/>
              <a:gd name="connsiteX2" fmla="*/ 1733466 w 2623019"/>
              <a:gd name="connsiteY2" fmla="*/ 24600 h 1817077"/>
              <a:gd name="connsiteX3" fmla="*/ 837379 w 2623019"/>
              <a:gd name="connsiteY3" fmla="*/ 1817049 h 1817077"/>
              <a:gd name="connsiteX4" fmla="*/ 0 w 2623019"/>
              <a:gd name="connsiteY4" fmla="*/ 809489 h 1817077"/>
              <a:gd name="connsiteX0" fmla="*/ 2623019 w 2623019"/>
              <a:gd name="connsiteY0" fmla="*/ 1678365 h 1817076"/>
              <a:gd name="connsiteX1" fmla="*/ 2074275 w 2623019"/>
              <a:gd name="connsiteY1" fmla="*/ 726926 h 1817076"/>
              <a:gd name="connsiteX2" fmla="*/ 1733466 w 2623019"/>
              <a:gd name="connsiteY2" fmla="*/ 24600 h 1817076"/>
              <a:gd name="connsiteX3" fmla="*/ 837379 w 2623019"/>
              <a:gd name="connsiteY3" fmla="*/ 1817049 h 1817076"/>
              <a:gd name="connsiteX4" fmla="*/ 0 w 2623019"/>
              <a:gd name="connsiteY4" fmla="*/ 809489 h 1817076"/>
              <a:gd name="connsiteX0" fmla="*/ 2623019 w 2623019"/>
              <a:gd name="connsiteY0" fmla="*/ 1678365 h 1817347"/>
              <a:gd name="connsiteX1" fmla="*/ 2074275 w 2623019"/>
              <a:gd name="connsiteY1" fmla="*/ 726926 h 1817347"/>
              <a:gd name="connsiteX2" fmla="*/ 1733466 w 2623019"/>
              <a:gd name="connsiteY2" fmla="*/ 24600 h 1817347"/>
              <a:gd name="connsiteX3" fmla="*/ 837379 w 2623019"/>
              <a:gd name="connsiteY3" fmla="*/ 1817049 h 1817347"/>
              <a:gd name="connsiteX4" fmla="*/ 0 w 2623019"/>
              <a:gd name="connsiteY4" fmla="*/ 809489 h 1817347"/>
              <a:gd name="connsiteX0" fmla="*/ 2623019 w 2623019"/>
              <a:gd name="connsiteY0" fmla="*/ 1678365 h 1817076"/>
              <a:gd name="connsiteX1" fmla="*/ 2074275 w 2623019"/>
              <a:gd name="connsiteY1" fmla="*/ 726926 h 1817076"/>
              <a:gd name="connsiteX2" fmla="*/ 1733466 w 2623019"/>
              <a:gd name="connsiteY2" fmla="*/ 24600 h 1817076"/>
              <a:gd name="connsiteX3" fmla="*/ 837379 w 2623019"/>
              <a:gd name="connsiteY3" fmla="*/ 1817049 h 1817076"/>
              <a:gd name="connsiteX4" fmla="*/ 0 w 2623019"/>
              <a:gd name="connsiteY4" fmla="*/ 809489 h 1817076"/>
              <a:gd name="connsiteX0" fmla="*/ 2623019 w 2623019"/>
              <a:gd name="connsiteY0" fmla="*/ 1654121 h 1792832"/>
              <a:gd name="connsiteX1" fmla="*/ 2074275 w 2623019"/>
              <a:gd name="connsiteY1" fmla="*/ 702682 h 1792832"/>
              <a:gd name="connsiteX2" fmla="*/ 1733466 w 2623019"/>
              <a:gd name="connsiteY2" fmla="*/ 356 h 1792832"/>
              <a:gd name="connsiteX3" fmla="*/ 837379 w 2623019"/>
              <a:gd name="connsiteY3" fmla="*/ 1792805 h 1792832"/>
              <a:gd name="connsiteX4" fmla="*/ 0 w 2623019"/>
              <a:gd name="connsiteY4" fmla="*/ 785245 h 1792832"/>
              <a:gd name="connsiteX0" fmla="*/ 2623019 w 2623019"/>
              <a:gd name="connsiteY0" fmla="*/ 1654121 h 1792832"/>
              <a:gd name="connsiteX1" fmla="*/ 2074275 w 2623019"/>
              <a:gd name="connsiteY1" fmla="*/ 702682 h 1792832"/>
              <a:gd name="connsiteX2" fmla="*/ 1733466 w 2623019"/>
              <a:gd name="connsiteY2" fmla="*/ 356 h 1792832"/>
              <a:gd name="connsiteX3" fmla="*/ 837379 w 2623019"/>
              <a:gd name="connsiteY3" fmla="*/ 1792805 h 1792832"/>
              <a:gd name="connsiteX4" fmla="*/ 0 w 2623019"/>
              <a:gd name="connsiteY4" fmla="*/ 785245 h 1792832"/>
              <a:gd name="connsiteX0" fmla="*/ 2623019 w 2623019"/>
              <a:gd name="connsiteY0" fmla="*/ 1654121 h 1792832"/>
              <a:gd name="connsiteX1" fmla="*/ 2074275 w 2623019"/>
              <a:gd name="connsiteY1" fmla="*/ 702682 h 1792832"/>
              <a:gd name="connsiteX2" fmla="*/ 1733466 w 2623019"/>
              <a:gd name="connsiteY2" fmla="*/ 356 h 1792832"/>
              <a:gd name="connsiteX3" fmla="*/ 837379 w 2623019"/>
              <a:gd name="connsiteY3" fmla="*/ 1792805 h 1792832"/>
              <a:gd name="connsiteX4" fmla="*/ 0 w 2623019"/>
              <a:gd name="connsiteY4" fmla="*/ 785245 h 1792832"/>
              <a:gd name="connsiteX0" fmla="*/ 3195093 w 3195093"/>
              <a:gd name="connsiteY0" fmla="*/ 1666875 h 1793045"/>
              <a:gd name="connsiteX1" fmla="*/ 2074275 w 3195093"/>
              <a:gd name="connsiteY1" fmla="*/ 702895 h 1793045"/>
              <a:gd name="connsiteX2" fmla="*/ 1733466 w 3195093"/>
              <a:gd name="connsiteY2" fmla="*/ 569 h 1793045"/>
              <a:gd name="connsiteX3" fmla="*/ 837379 w 3195093"/>
              <a:gd name="connsiteY3" fmla="*/ 1793018 h 1793045"/>
              <a:gd name="connsiteX4" fmla="*/ 0 w 3195093"/>
              <a:gd name="connsiteY4" fmla="*/ 785458 h 1793045"/>
              <a:gd name="connsiteX0" fmla="*/ 3207265 w 3207265"/>
              <a:gd name="connsiteY0" fmla="*/ 1641788 h 1793041"/>
              <a:gd name="connsiteX1" fmla="*/ 2074275 w 3207265"/>
              <a:gd name="connsiteY1" fmla="*/ 702891 h 1793041"/>
              <a:gd name="connsiteX2" fmla="*/ 1733466 w 3207265"/>
              <a:gd name="connsiteY2" fmla="*/ 565 h 1793041"/>
              <a:gd name="connsiteX3" fmla="*/ 837379 w 3207265"/>
              <a:gd name="connsiteY3" fmla="*/ 1793014 h 1793041"/>
              <a:gd name="connsiteX4" fmla="*/ 0 w 3207265"/>
              <a:gd name="connsiteY4" fmla="*/ 785454 h 1793041"/>
              <a:gd name="connsiteX0" fmla="*/ 3207265 w 3207265"/>
              <a:gd name="connsiteY0" fmla="*/ 1662064 h 1813317"/>
              <a:gd name="connsiteX1" fmla="*/ 2427258 w 3207265"/>
              <a:gd name="connsiteY1" fmla="*/ 886207 h 1813317"/>
              <a:gd name="connsiteX2" fmla="*/ 1733466 w 3207265"/>
              <a:gd name="connsiteY2" fmla="*/ 20841 h 1813317"/>
              <a:gd name="connsiteX3" fmla="*/ 837379 w 3207265"/>
              <a:gd name="connsiteY3" fmla="*/ 1813290 h 1813317"/>
              <a:gd name="connsiteX4" fmla="*/ 0 w 3207265"/>
              <a:gd name="connsiteY4" fmla="*/ 805730 h 1813317"/>
              <a:gd name="connsiteX0" fmla="*/ 3207265 w 3207265"/>
              <a:gd name="connsiteY0" fmla="*/ 1657128 h 1808381"/>
              <a:gd name="connsiteX1" fmla="*/ 2427258 w 3207265"/>
              <a:gd name="connsiteY1" fmla="*/ 881271 h 1808381"/>
              <a:gd name="connsiteX2" fmla="*/ 1733466 w 3207265"/>
              <a:gd name="connsiteY2" fmla="*/ 15905 h 1808381"/>
              <a:gd name="connsiteX3" fmla="*/ 837379 w 3207265"/>
              <a:gd name="connsiteY3" fmla="*/ 1808354 h 1808381"/>
              <a:gd name="connsiteX4" fmla="*/ 0 w 3207265"/>
              <a:gd name="connsiteY4" fmla="*/ 800794 h 1808381"/>
              <a:gd name="connsiteX0" fmla="*/ 3207265 w 3207265"/>
              <a:gd name="connsiteY0" fmla="*/ 1641254 h 1792507"/>
              <a:gd name="connsiteX1" fmla="*/ 2427258 w 3207265"/>
              <a:gd name="connsiteY1" fmla="*/ 865397 h 1792507"/>
              <a:gd name="connsiteX2" fmla="*/ 1733466 w 3207265"/>
              <a:gd name="connsiteY2" fmla="*/ 31 h 1792507"/>
              <a:gd name="connsiteX3" fmla="*/ 837379 w 3207265"/>
              <a:gd name="connsiteY3" fmla="*/ 1792480 h 1792507"/>
              <a:gd name="connsiteX4" fmla="*/ 0 w 3207265"/>
              <a:gd name="connsiteY4" fmla="*/ 784920 h 1792507"/>
              <a:gd name="connsiteX0" fmla="*/ 3207265 w 3207265"/>
              <a:gd name="connsiteY0" fmla="*/ 1641237 h 1792490"/>
              <a:gd name="connsiteX1" fmla="*/ 2427258 w 3207265"/>
              <a:gd name="connsiteY1" fmla="*/ 865380 h 1792490"/>
              <a:gd name="connsiteX2" fmla="*/ 1733466 w 3207265"/>
              <a:gd name="connsiteY2" fmla="*/ 14 h 1792490"/>
              <a:gd name="connsiteX3" fmla="*/ 837379 w 3207265"/>
              <a:gd name="connsiteY3" fmla="*/ 1792463 h 1792490"/>
              <a:gd name="connsiteX4" fmla="*/ 0 w 3207265"/>
              <a:gd name="connsiteY4" fmla="*/ 784903 h 1792490"/>
              <a:gd name="connsiteX0" fmla="*/ 3207265 w 3207265"/>
              <a:gd name="connsiteY0" fmla="*/ 1641237 h 1793301"/>
              <a:gd name="connsiteX1" fmla="*/ 2427258 w 3207265"/>
              <a:gd name="connsiteY1" fmla="*/ 865380 h 1793301"/>
              <a:gd name="connsiteX2" fmla="*/ 1733466 w 3207265"/>
              <a:gd name="connsiteY2" fmla="*/ 14 h 1793301"/>
              <a:gd name="connsiteX3" fmla="*/ 837379 w 3207265"/>
              <a:gd name="connsiteY3" fmla="*/ 1792463 h 1793301"/>
              <a:gd name="connsiteX4" fmla="*/ 0 w 3207265"/>
              <a:gd name="connsiteY4" fmla="*/ 784903 h 1793301"/>
              <a:gd name="connsiteX0" fmla="*/ 3165452 w 3165452"/>
              <a:gd name="connsiteY0" fmla="*/ 1641237 h 1793090"/>
              <a:gd name="connsiteX1" fmla="*/ 2385445 w 3165452"/>
              <a:gd name="connsiteY1" fmla="*/ 865380 h 1793090"/>
              <a:gd name="connsiteX2" fmla="*/ 1691653 w 3165452"/>
              <a:gd name="connsiteY2" fmla="*/ 14 h 1793090"/>
              <a:gd name="connsiteX3" fmla="*/ 795566 w 3165452"/>
              <a:gd name="connsiteY3" fmla="*/ 1792463 h 1793090"/>
              <a:gd name="connsiteX4" fmla="*/ 0 w 3165452"/>
              <a:gd name="connsiteY4" fmla="*/ 504859 h 1793090"/>
              <a:gd name="connsiteX0" fmla="*/ 3165452 w 3165452"/>
              <a:gd name="connsiteY0" fmla="*/ 1641237 h 1792843"/>
              <a:gd name="connsiteX1" fmla="*/ 2385445 w 3165452"/>
              <a:gd name="connsiteY1" fmla="*/ 865380 h 1792843"/>
              <a:gd name="connsiteX2" fmla="*/ 1691653 w 3165452"/>
              <a:gd name="connsiteY2" fmla="*/ 14 h 1792843"/>
              <a:gd name="connsiteX3" fmla="*/ 795566 w 3165452"/>
              <a:gd name="connsiteY3" fmla="*/ 1792463 h 1792843"/>
              <a:gd name="connsiteX4" fmla="*/ 0 w 3165452"/>
              <a:gd name="connsiteY4" fmla="*/ 504859 h 1792843"/>
              <a:gd name="connsiteX0" fmla="*/ 3165452 w 3165452"/>
              <a:gd name="connsiteY0" fmla="*/ 107624 h 2510360"/>
              <a:gd name="connsiteX1" fmla="*/ 2385445 w 3165452"/>
              <a:gd name="connsiteY1" fmla="*/ 1582897 h 2510360"/>
              <a:gd name="connsiteX2" fmla="*/ 1691653 w 3165452"/>
              <a:gd name="connsiteY2" fmla="*/ 717531 h 2510360"/>
              <a:gd name="connsiteX3" fmla="*/ 795566 w 3165452"/>
              <a:gd name="connsiteY3" fmla="*/ 2509980 h 2510360"/>
              <a:gd name="connsiteX4" fmla="*/ 0 w 3165452"/>
              <a:gd name="connsiteY4" fmla="*/ 1222376 h 2510360"/>
              <a:gd name="connsiteX0" fmla="*/ 3165452 w 3165452"/>
              <a:gd name="connsiteY0" fmla="*/ 0 h 2402736"/>
              <a:gd name="connsiteX1" fmla="*/ 2385445 w 3165452"/>
              <a:gd name="connsiteY1" fmla="*/ 1475273 h 2402736"/>
              <a:gd name="connsiteX2" fmla="*/ 1691653 w 3165452"/>
              <a:gd name="connsiteY2" fmla="*/ 609907 h 2402736"/>
              <a:gd name="connsiteX3" fmla="*/ 795566 w 3165452"/>
              <a:gd name="connsiteY3" fmla="*/ 2402356 h 2402736"/>
              <a:gd name="connsiteX4" fmla="*/ 0 w 3165452"/>
              <a:gd name="connsiteY4" fmla="*/ 1114752 h 2402736"/>
              <a:gd name="connsiteX0" fmla="*/ 3165452 w 3165452"/>
              <a:gd name="connsiteY0" fmla="*/ 0 h 2402736"/>
              <a:gd name="connsiteX1" fmla="*/ 2500434 w 3165452"/>
              <a:gd name="connsiteY1" fmla="*/ 1496815 h 2402736"/>
              <a:gd name="connsiteX2" fmla="*/ 1691653 w 3165452"/>
              <a:gd name="connsiteY2" fmla="*/ 609907 h 2402736"/>
              <a:gd name="connsiteX3" fmla="*/ 795566 w 3165452"/>
              <a:gd name="connsiteY3" fmla="*/ 2402356 h 2402736"/>
              <a:gd name="connsiteX4" fmla="*/ 0 w 3165452"/>
              <a:gd name="connsiteY4" fmla="*/ 1114752 h 2402736"/>
              <a:gd name="connsiteX0" fmla="*/ 3165452 w 3165452"/>
              <a:gd name="connsiteY0" fmla="*/ 0 h 2402736"/>
              <a:gd name="connsiteX1" fmla="*/ 2500434 w 3165452"/>
              <a:gd name="connsiteY1" fmla="*/ 1496815 h 2402736"/>
              <a:gd name="connsiteX2" fmla="*/ 1691653 w 3165452"/>
              <a:gd name="connsiteY2" fmla="*/ 609907 h 2402736"/>
              <a:gd name="connsiteX3" fmla="*/ 795566 w 3165452"/>
              <a:gd name="connsiteY3" fmla="*/ 2402356 h 2402736"/>
              <a:gd name="connsiteX4" fmla="*/ 0 w 3165452"/>
              <a:gd name="connsiteY4" fmla="*/ 1114752 h 2402736"/>
              <a:gd name="connsiteX0" fmla="*/ 3165452 w 3165452"/>
              <a:gd name="connsiteY0" fmla="*/ 0 h 2435049"/>
              <a:gd name="connsiteX1" fmla="*/ 2500434 w 3165452"/>
              <a:gd name="connsiteY1" fmla="*/ 1529128 h 2435049"/>
              <a:gd name="connsiteX2" fmla="*/ 1691653 w 3165452"/>
              <a:gd name="connsiteY2" fmla="*/ 642220 h 2435049"/>
              <a:gd name="connsiteX3" fmla="*/ 795566 w 3165452"/>
              <a:gd name="connsiteY3" fmla="*/ 2434669 h 2435049"/>
              <a:gd name="connsiteX4" fmla="*/ 0 w 3165452"/>
              <a:gd name="connsiteY4" fmla="*/ 1147065 h 2435049"/>
              <a:gd name="connsiteX0" fmla="*/ 3165452 w 3165452"/>
              <a:gd name="connsiteY0" fmla="*/ 0 h 2435049"/>
              <a:gd name="connsiteX1" fmla="*/ 2500434 w 3165452"/>
              <a:gd name="connsiteY1" fmla="*/ 1529128 h 2435049"/>
              <a:gd name="connsiteX2" fmla="*/ 1691653 w 3165452"/>
              <a:gd name="connsiteY2" fmla="*/ 642220 h 2435049"/>
              <a:gd name="connsiteX3" fmla="*/ 795566 w 3165452"/>
              <a:gd name="connsiteY3" fmla="*/ 2434669 h 2435049"/>
              <a:gd name="connsiteX4" fmla="*/ 0 w 3165452"/>
              <a:gd name="connsiteY4" fmla="*/ 1147065 h 2435049"/>
              <a:gd name="connsiteX0" fmla="*/ 3165452 w 3165452"/>
              <a:gd name="connsiteY0" fmla="*/ 0 h 2004329"/>
              <a:gd name="connsiteX1" fmla="*/ 2500434 w 3165452"/>
              <a:gd name="connsiteY1" fmla="*/ 1529128 h 2004329"/>
              <a:gd name="connsiteX2" fmla="*/ 1691653 w 3165452"/>
              <a:gd name="connsiteY2" fmla="*/ 642220 h 2004329"/>
              <a:gd name="connsiteX3" fmla="*/ 774659 w 3165452"/>
              <a:gd name="connsiteY3" fmla="*/ 2003831 h 2004329"/>
              <a:gd name="connsiteX4" fmla="*/ 0 w 3165452"/>
              <a:gd name="connsiteY4" fmla="*/ 1147065 h 2004329"/>
              <a:gd name="connsiteX0" fmla="*/ 3165452 w 3165452"/>
              <a:gd name="connsiteY0" fmla="*/ 0 h 2004329"/>
              <a:gd name="connsiteX1" fmla="*/ 2500434 w 3165452"/>
              <a:gd name="connsiteY1" fmla="*/ 1529128 h 2004329"/>
              <a:gd name="connsiteX2" fmla="*/ 1691653 w 3165452"/>
              <a:gd name="connsiteY2" fmla="*/ 642220 h 2004329"/>
              <a:gd name="connsiteX3" fmla="*/ 774659 w 3165452"/>
              <a:gd name="connsiteY3" fmla="*/ 2003831 h 2004329"/>
              <a:gd name="connsiteX4" fmla="*/ 0 w 3165452"/>
              <a:gd name="connsiteY4" fmla="*/ 1147065 h 2004329"/>
              <a:gd name="connsiteX0" fmla="*/ 3165452 w 3165452"/>
              <a:gd name="connsiteY0" fmla="*/ 0 h 2004329"/>
              <a:gd name="connsiteX1" fmla="*/ 2500434 w 3165452"/>
              <a:gd name="connsiteY1" fmla="*/ 1529128 h 2004329"/>
              <a:gd name="connsiteX2" fmla="*/ 1691653 w 3165452"/>
              <a:gd name="connsiteY2" fmla="*/ 642220 h 2004329"/>
              <a:gd name="connsiteX3" fmla="*/ 774659 w 3165452"/>
              <a:gd name="connsiteY3" fmla="*/ 2003831 h 2004329"/>
              <a:gd name="connsiteX4" fmla="*/ 0 w 3165452"/>
              <a:gd name="connsiteY4" fmla="*/ 1147065 h 2004329"/>
              <a:gd name="connsiteX0" fmla="*/ 3165452 w 3165452"/>
              <a:gd name="connsiteY0" fmla="*/ 0 h 2003832"/>
              <a:gd name="connsiteX1" fmla="*/ 2500434 w 3165452"/>
              <a:gd name="connsiteY1" fmla="*/ 1529128 h 2003832"/>
              <a:gd name="connsiteX2" fmla="*/ 1691653 w 3165452"/>
              <a:gd name="connsiteY2" fmla="*/ 642220 h 2003832"/>
              <a:gd name="connsiteX3" fmla="*/ 774659 w 3165452"/>
              <a:gd name="connsiteY3" fmla="*/ 2003831 h 2003832"/>
              <a:gd name="connsiteX4" fmla="*/ 0 w 3165452"/>
              <a:gd name="connsiteY4" fmla="*/ 1147065 h 200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5452" h="2003832">
                <a:moveTo>
                  <a:pt x="3165452" y="0"/>
                </a:moveTo>
                <a:cubicBezTo>
                  <a:pt x="2983804" y="884045"/>
                  <a:pt x="2746067" y="1422091"/>
                  <a:pt x="2500434" y="1529128"/>
                </a:cubicBezTo>
                <a:cubicBezTo>
                  <a:pt x="2254801" y="1636165"/>
                  <a:pt x="1979282" y="563103"/>
                  <a:pt x="1691653" y="642220"/>
                </a:cubicBezTo>
                <a:cubicBezTo>
                  <a:pt x="1404024" y="721337"/>
                  <a:pt x="1199180" y="2005662"/>
                  <a:pt x="774659" y="2003831"/>
                </a:cubicBezTo>
                <a:cubicBezTo>
                  <a:pt x="350138" y="2002000"/>
                  <a:pt x="380261" y="653794"/>
                  <a:pt x="0" y="1147065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Freeform 175"/>
          <p:cNvSpPr/>
          <p:nvPr/>
        </p:nvSpPr>
        <p:spPr>
          <a:xfrm flipH="1">
            <a:off x="1701910" y="841928"/>
            <a:ext cx="566928" cy="1044660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600030"/>
              <a:gd name="connsiteY0" fmla="*/ 939887 h 939887"/>
              <a:gd name="connsiteX1" fmla="*/ 600030 w 600030"/>
              <a:gd name="connsiteY1" fmla="*/ 0 h 939887"/>
              <a:gd name="connsiteX0" fmla="*/ 0 w 600030"/>
              <a:gd name="connsiteY0" fmla="*/ 1045282 h 1045282"/>
              <a:gd name="connsiteX1" fmla="*/ 600030 w 600030"/>
              <a:gd name="connsiteY1" fmla="*/ 105395 h 1045282"/>
              <a:gd name="connsiteX0" fmla="*/ 0 w 600030"/>
              <a:gd name="connsiteY0" fmla="*/ 1150885 h 1150885"/>
              <a:gd name="connsiteX1" fmla="*/ 600030 w 600030"/>
              <a:gd name="connsiteY1" fmla="*/ 210998 h 1150885"/>
              <a:gd name="connsiteX0" fmla="*/ 0 w 539171"/>
              <a:gd name="connsiteY0" fmla="*/ 580411 h 1258379"/>
              <a:gd name="connsiteX1" fmla="*/ 539171 w 539171"/>
              <a:gd name="connsiteY1" fmla="*/ 1258379 h 1258379"/>
              <a:gd name="connsiteX0" fmla="*/ 0 w 612202"/>
              <a:gd name="connsiteY0" fmla="*/ 741973 h 741972"/>
              <a:gd name="connsiteX1" fmla="*/ 612202 w 612202"/>
              <a:gd name="connsiteY1" fmla="*/ 730158 h 741972"/>
              <a:gd name="connsiteX0" fmla="*/ 0 w 612202"/>
              <a:gd name="connsiteY0" fmla="*/ 57054 h 224793"/>
              <a:gd name="connsiteX1" fmla="*/ 612202 w 612202"/>
              <a:gd name="connsiteY1" fmla="*/ 45239 h 224793"/>
              <a:gd name="connsiteX0" fmla="*/ 0 w 551343"/>
              <a:gd name="connsiteY0" fmla="*/ 0 h 640345"/>
              <a:gd name="connsiteX1" fmla="*/ 551343 w 551343"/>
              <a:gd name="connsiteY1" fmla="*/ 640345 h 640345"/>
              <a:gd name="connsiteX0" fmla="*/ 0 w 563515"/>
              <a:gd name="connsiteY0" fmla="*/ 0 h 690511"/>
              <a:gd name="connsiteX1" fmla="*/ 563515 w 563515"/>
              <a:gd name="connsiteY1" fmla="*/ 690511 h 690511"/>
              <a:gd name="connsiteX0" fmla="*/ 0 w 584900"/>
              <a:gd name="connsiteY0" fmla="*/ 0 h 1045954"/>
              <a:gd name="connsiteX1" fmla="*/ 584900 w 584900"/>
              <a:gd name="connsiteY1" fmla="*/ 1045954 h 104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900" h="1045954">
                <a:moveTo>
                  <a:pt x="0" y="0"/>
                </a:moveTo>
                <a:cubicBezTo>
                  <a:pt x="171039" y="476454"/>
                  <a:pt x="356679" y="820793"/>
                  <a:pt x="584900" y="1045954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Oval 176"/>
          <p:cNvSpPr>
            <a:spLocks noChangeAspect="1"/>
          </p:cNvSpPr>
          <p:nvPr/>
        </p:nvSpPr>
        <p:spPr bwMode="auto">
          <a:xfrm>
            <a:off x="4915422" y="160020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 bwMode="auto">
          <a:xfrm>
            <a:off x="4915422" y="2667000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Oval 178"/>
          <p:cNvSpPr>
            <a:spLocks noChangeAspect="1"/>
          </p:cNvSpPr>
          <p:nvPr/>
        </p:nvSpPr>
        <p:spPr bwMode="auto">
          <a:xfrm>
            <a:off x="1654396" y="1846462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Oval 179"/>
          <p:cNvSpPr>
            <a:spLocks noChangeAspect="1"/>
          </p:cNvSpPr>
          <p:nvPr/>
        </p:nvSpPr>
        <p:spPr bwMode="auto">
          <a:xfrm>
            <a:off x="8204548" y="3203448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1" name="Picture 18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314" y="3346002"/>
            <a:ext cx="117878" cy="131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2" name="Picture 18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9458" y="3280776"/>
            <a:ext cx="143812" cy="196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3" name="Picture 18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5242" y="3346240"/>
            <a:ext cx="131000" cy="131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" name="Picture 18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242" y="3346241"/>
            <a:ext cx="117664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345627"/>
            <a:ext cx="157620" cy="1316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" name="Picture 185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7812" y="3346003"/>
            <a:ext cx="143811" cy="1312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7" name="Picture 186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290" y="3346241"/>
            <a:ext cx="196106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" name="Picture 187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801" y="3346241"/>
            <a:ext cx="130999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9" name="Picture 188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1198" y="3345979"/>
            <a:ext cx="157199" cy="1312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0" name="Picture 189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722" y="3280777"/>
            <a:ext cx="117878" cy="196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1079326" y="2996936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2" name="Picture 191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076" y="3346264"/>
            <a:ext cx="130976" cy="130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3" name="Freeform 192"/>
          <p:cNvSpPr/>
          <p:nvPr/>
        </p:nvSpPr>
        <p:spPr>
          <a:xfrm>
            <a:off x="1111600" y="2074272"/>
            <a:ext cx="617493" cy="938726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600030"/>
              <a:gd name="connsiteY0" fmla="*/ 939887 h 939887"/>
              <a:gd name="connsiteX1" fmla="*/ 600030 w 600030"/>
              <a:gd name="connsiteY1" fmla="*/ 0 h 93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30" h="939887">
                <a:moveTo>
                  <a:pt x="0" y="939887"/>
                </a:moveTo>
                <a:cubicBezTo>
                  <a:pt x="73665" y="525895"/>
                  <a:pt x="298778" y="25669"/>
                  <a:pt x="600030" y="0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" name="Oval 193"/>
          <p:cNvSpPr>
            <a:spLocks noChangeAspect="1"/>
          </p:cNvSpPr>
          <p:nvPr/>
        </p:nvSpPr>
        <p:spPr bwMode="auto">
          <a:xfrm>
            <a:off x="1654396" y="2034436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4915422" y="2060448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2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990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143" y="1069611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362687"/>
            <a:ext cx="255113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77244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406884"/>
            <a:ext cx="136039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765" y="2362200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722072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051604"/>
            <a:ext cx="2758195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770" y="50104"/>
            <a:ext cx="6537830" cy="377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994" y="460690"/>
            <a:ext cx="6046181" cy="340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3" name="Straight Arrow Connector 62"/>
          <p:cNvCxnSpPr/>
          <p:nvPr/>
        </p:nvCxnSpPr>
        <p:spPr bwMode="auto">
          <a:xfrm flipV="1">
            <a:off x="28044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32616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37188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41760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5184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14328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18900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9756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335586" y="45262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335586" y="49834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335586" y="54406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335586" y="58978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335586" y="36118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335586" y="31546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335586" y="26974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335586" y="22402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 flipV="1">
            <a:off x="23472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335586" y="40690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6" name="Picture 8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836" y="3064910"/>
            <a:ext cx="143551" cy="182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2501" y="2164080"/>
            <a:ext cx="156886" cy="18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9728" y="4863216"/>
            <a:ext cx="339659" cy="196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7034" y="5777616"/>
            <a:ext cx="352353" cy="1957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647" y="3866340"/>
            <a:ext cx="143551" cy="182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854" y="3866341"/>
            <a:ext cx="156886" cy="18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6" name="Picture 9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5608" y="3853006"/>
            <a:ext cx="339659" cy="196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" name="Picture 9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853362"/>
            <a:ext cx="352353" cy="1957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Picture 9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6639" y="2753958"/>
            <a:ext cx="168919" cy="29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9" name="Freeform 98"/>
          <p:cNvSpPr/>
          <p:nvPr/>
        </p:nvSpPr>
        <p:spPr>
          <a:xfrm flipH="1" flipV="1">
            <a:off x="550739" y="2700167"/>
            <a:ext cx="3626283" cy="2732011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3584592"/>
              <a:gd name="connsiteY0" fmla="*/ 2260985 h 2260985"/>
              <a:gd name="connsiteX1" fmla="*/ 1780694 w 3584592"/>
              <a:gd name="connsiteY1" fmla="*/ 418108 h 2260985"/>
              <a:gd name="connsiteX2" fmla="*/ 3584592 w 3584592"/>
              <a:gd name="connsiteY2" fmla="*/ 0 h 2260985"/>
              <a:gd name="connsiteX0" fmla="*/ 0 w 5467875"/>
              <a:gd name="connsiteY0" fmla="*/ 2260985 h 2260985"/>
              <a:gd name="connsiteX1" fmla="*/ 5383542 w 5467875"/>
              <a:gd name="connsiteY1" fmla="*/ 1057726 h 2260985"/>
              <a:gd name="connsiteX2" fmla="*/ 3584592 w 5467875"/>
              <a:gd name="connsiteY2" fmla="*/ 0 h 2260985"/>
              <a:gd name="connsiteX0" fmla="*/ 2765259 w 2946364"/>
              <a:gd name="connsiteY0" fmla="*/ 2022696 h 2022696"/>
              <a:gd name="connsiteX1" fmla="*/ 2002049 w 2946364"/>
              <a:gd name="connsiteY1" fmla="*/ 1057726 h 2022696"/>
              <a:gd name="connsiteX2" fmla="*/ 203099 w 2946364"/>
              <a:gd name="connsiteY2" fmla="*/ 0 h 2022696"/>
              <a:gd name="connsiteX0" fmla="*/ 2910066 w 3091171"/>
              <a:gd name="connsiteY0" fmla="*/ 2022696 h 2022696"/>
              <a:gd name="connsiteX1" fmla="*/ 2146856 w 3091171"/>
              <a:gd name="connsiteY1" fmla="*/ 1057726 h 2022696"/>
              <a:gd name="connsiteX2" fmla="*/ 347906 w 3091171"/>
              <a:gd name="connsiteY2" fmla="*/ 0 h 2022696"/>
              <a:gd name="connsiteX0" fmla="*/ 2910066 w 3355517"/>
              <a:gd name="connsiteY0" fmla="*/ 2022696 h 2022696"/>
              <a:gd name="connsiteX1" fmla="*/ 2146856 w 3355517"/>
              <a:gd name="connsiteY1" fmla="*/ 1057726 h 2022696"/>
              <a:gd name="connsiteX2" fmla="*/ 347906 w 3355517"/>
              <a:gd name="connsiteY2" fmla="*/ 0 h 2022696"/>
              <a:gd name="connsiteX0" fmla="*/ 2910066 w 2910066"/>
              <a:gd name="connsiteY0" fmla="*/ 2022696 h 2022696"/>
              <a:gd name="connsiteX1" fmla="*/ 2146856 w 2910066"/>
              <a:gd name="connsiteY1" fmla="*/ 1057726 h 2022696"/>
              <a:gd name="connsiteX2" fmla="*/ 347906 w 2910066"/>
              <a:gd name="connsiteY2" fmla="*/ 0 h 2022696"/>
              <a:gd name="connsiteX0" fmla="*/ 3068571 w 3068571"/>
              <a:gd name="connsiteY0" fmla="*/ 2022696 h 2022696"/>
              <a:gd name="connsiteX1" fmla="*/ 1453335 w 3068571"/>
              <a:gd name="connsiteY1" fmla="*/ 1032643 h 2022696"/>
              <a:gd name="connsiteX2" fmla="*/ 506411 w 3068571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318724 w 2318724"/>
              <a:gd name="connsiteY0" fmla="*/ 868295 h 1463236"/>
              <a:gd name="connsiteX1" fmla="*/ 910409 w 2318724"/>
              <a:gd name="connsiteY1" fmla="*/ 1458474 h 1463236"/>
              <a:gd name="connsiteX2" fmla="*/ 0 w 2318724"/>
              <a:gd name="connsiteY2" fmla="*/ 24502 h 1463236"/>
              <a:gd name="connsiteX0" fmla="*/ 2318724 w 2318724"/>
              <a:gd name="connsiteY0" fmla="*/ 956391 h 1125681"/>
              <a:gd name="connsiteX1" fmla="*/ 873894 w 2318724"/>
              <a:gd name="connsiteY1" fmla="*/ 1120158 h 1125681"/>
              <a:gd name="connsiteX2" fmla="*/ 0 w 2318724"/>
              <a:gd name="connsiteY2" fmla="*/ 112598 h 1125681"/>
              <a:gd name="connsiteX0" fmla="*/ 3170749 w 3170749"/>
              <a:gd name="connsiteY0" fmla="*/ 1014424 h 1960531"/>
              <a:gd name="connsiteX1" fmla="*/ 1725919 w 3170749"/>
              <a:gd name="connsiteY1" fmla="*/ 1178191 h 1960531"/>
              <a:gd name="connsiteX2" fmla="*/ 0 w 3170749"/>
              <a:gd name="connsiteY2" fmla="*/ 1851196 h 1960531"/>
              <a:gd name="connsiteX0" fmla="*/ 3170749 w 3170749"/>
              <a:gd name="connsiteY0" fmla="*/ 728581 h 2480461"/>
              <a:gd name="connsiteX1" fmla="*/ 411366 w 3170749"/>
              <a:gd name="connsiteY1" fmla="*/ 2460039 h 2480461"/>
              <a:gd name="connsiteX2" fmla="*/ 0 w 3170749"/>
              <a:gd name="connsiteY2" fmla="*/ 1565353 h 2480461"/>
              <a:gd name="connsiteX0" fmla="*/ 3170749 w 3170749"/>
              <a:gd name="connsiteY0" fmla="*/ 715267 h 2447756"/>
              <a:gd name="connsiteX1" fmla="*/ 411366 w 3170749"/>
              <a:gd name="connsiteY1" fmla="*/ 2446725 h 2447756"/>
              <a:gd name="connsiteX2" fmla="*/ 0 w 3170749"/>
              <a:gd name="connsiteY2" fmla="*/ 1552039 h 2447756"/>
              <a:gd name="connsiteX0" fmla="*/ 3170749 w 3170749"/>
              <a:gd name="connsiteY0" fmla="*/ 0 h 1732489"/>
              <a:gd name="connsiteX1" fmla="*/ 1265866 w 3170749"/>
              <a:gd name="connsiteY1" fmla="*/ 566084 h 1732489"/>
              <a:gd name="connsiteX2" fmla="*/ 411366 w 3170749"/>
              <a:gd name="connsiteY2" fmla="*/ 1731458 h 1732489"/>
              <a:gd name="connsiteX3" fmla="*/ 0 w 3170749"/>
              <a:gd name="connsiteY3" fmla="*/ 836772 h 1732489"/>
              <a:gd name="connsiteX0" fmla="*/ 3170749 w 3170749"/>
              <a:gd name="connsiteY0" fmla="*/ 0 h 2258063"/>
              <a:gd name="connsiteX1" fmla="*/ 888541 w 3170749"/>
              <a:gd name="connsiteY1" fmla="*/ 2171400 h 2258063"/>
              <a:gd name="connsiteX2" fmla="*/ 411366 w 3170749"/>
              <a:gd name="connsiteY2" fmla="*/ 1731458 h 2258063"/>
              <a:gd name="connsiteX3" fmla="*/ 0 w 3170749"/>
              <a:gd name="connsiteY3" fmla="*/ 836772 h 2258063"/>
              <a:gd name="connsiteX0" fmla="*/ 3170749 w 3170749"/>
              <a:gd name="connsiteY0" fmla="*/ 0 h 2258063"/>
              <a:gd name="connsiteX1" fmla="*/ 888541 w 3170749"/>
              <a:gd name="connsiteY1" fmla="*/ 2171400 h 2258063"/>
              <a:gd name="connsiteX2" fmla="*/ 411366 w 3170749"/>
              <a:gd name="connsiteY2" fmla="*/ 1731458 h 2258063"/>
              <a:gd name="connsiteX3" fmla="*/ 0 w 3170749"/>
              <a:gd name="connsiteY3" fmla="*/ 836772 h 2258063"/>
              <a:gd name="connsiteX0" fmla="*/ 3170749 w 3170749"/>
              <a:gd name="connsiteY0" fmla="*/ 0 h 2258063"/>
              <a:gd name="connsiteX1" fmla="*/ 888541 w 3170749"/>
              <a:gd name="connsiteY1" fmla="*/ 2171400 h 2258063"/>
              <a:gd name="connsiteX2" fmla="*/ 411366 w 3170749"/>
              <a:gd name="connsiteY2" fmla="*/ 1731458 h 2258063"/>
              <a:gd name="connsiteX3" fmla="*/ 0 w 3170749"/>
              <a:gd name="connsiteY3" fmla="*/ 836772 h 2258063"/>
              <a:gd name="connsiteX0" fmla="*/ 3170749 w 3170749"/>
              <a:gd name="connsiteY0" fmla="*/ 0 h 2171899"/>
              <a:gd name="connsiteX1" fmla="*/ 888541 w 3170749"/>
              <a:gd name="connsiteY1" fmla="*/ 2171400 h 2171899"/>
              <a:gd name="connsiteX2" fmla="*/ 411366 w 3170749"/>
              <a:gd name="connsiteY2" fmla="*/ 1731458 h 2171899"/>
              <a:gd name="connsiteX3" fmla="*/ 0 w 3170749"/>
              <a:gd name="connsiteY3" fmla="*/ 836772 h 2171899"/>
              <a:gd name="connsiteX0" fmla="*/ 3170749 w 3170749"/>
              <a:gd name="connsiteY0" fmla="*/ 0 h 2171658"/>
              <a:gd name="connsiteX1" fmla="*/ 888541 w 3170749"/>
              <a:gd name="connsiteY1" fmla="*/ 2171400 h 2171658"/>
              <a:gd name="connsiteX2" fmla="*/ 411366 w 3170749"/>
              <a:gd name="connsiteY2" fmla="*/ 1731458 h 2171658"/>
              <a:gd name="connsiteX3" fmla="*/ 0 w 3170749"/>
              <a:gd name="connsiteY3" fmla="*/ 836772 h 2171658"/>
              <a:gd name="connsiteX0" fmla="*/ 3195093 w 3195093"/>
              <a:gd name="connsiteY0" fmla="*/ 0 h 2171784"/>
              <a:gd name="connsiteX1" fmla="*/ 912885 w 3195093"/>
              <a:gd name="connsiteY1" fmla="*/ 2171400 h 2171784"/>
              <a:gd name="connsiteX2" fmla="*/ 435710 w 3195093"/>
              <a:gd name="connsiteY2" fmla="*/ 1731458 h 2171784"/>
              <a:gd name="connsiteX3" fmla="*/ 0 w 3195093"/>
              <a:gd name="connsiteY3" fmla="*/ 1275724 h 2171784"/>
              <a:gd name="connsiteX0" fmla="*/ 3195093 w 3195093"/>
              <a:gd name="connsiteY0" fmla="*/ 0 h 2171784"/>
              <a:gd name="connsiteX1" fmla="*/ 912885 w 3195093"/>
              <a:gd name="connsiteY1" fmla="*/ 2171400 h 2171784"/>
              <a:gd name="connsiteX2" fmla="*/ 435710 w 3195093"/>
              <a:gd name="connsiteY2" fmla="*/ 1731458 h 2171784"/>
              <a:gd name="connsiteX3" fmla="*/ 0 w 3195093"/>
              <a:gd name="connsiteY3" fmla="*/ 1275724 h 2171784"/>
              <a:gd name="connsiteX0" fmla="*/ 3195093 w 3195093"/>
              <a:gd name="connsiteY0" fmla="*/ 0 h 1741725"/>
              <a:gd name="connsiteX1" fmla="*/ 1363241 w 3195093"/>
              <a:gd name="connsiteY1" fmla="*/ 340337 h 1741725"/>
              <a:gd name="connsiteX2" fmla="*/ 435710 w 3195093"/>
              <a:gd name="connsiteY2" fmla="*/ 1731458 h 1741725"/>
              <a:gd name="connsiteX3" fmla="*/ 0 w 3195093"/>
              <a:gd name="connsiteY3" fmla="*/ 1275724 h 1741725"/>
              <a:gd name="connsiteX0" fmla="*/ 3195093 w 3195093"/>
              <a:gd name="connsiteY0" fmla="*/ 0 h 1731526"/>
              <a:gd name="connsiteX1" fmla="*/ 1363241 w 3195093"/>
              <a:gd name="connsiteY1" fmla="*/ 340337 h 1731526"/>
              <a:gd name="connsiteX2" fmla="*/ 435710 w 3195093"/>
              <a:gd name="connsiteY2" fmla="*/ 1731458 h 1731526"/>
              <a:gd name="connsiteX3" fmla="*/ 0 w 3195093"/>
              <a:gd name="connsiteY3" fmla="*/ 1275724 h 1731526"/>
              <a:gd name="connsiteX0" fmla="*/ 3195093 w 3195093"/>
              <a:gd name="connsiteY0" fmla="*/ 0 h 1741725"/>
              <a:gd name="connsiteX1" fmla="*/ 1363241 w 3195093"/>
              <a:gd name="connsiteY1" fmla="*/ 340337 h 1741725"/>
              <a:gd name="connsiteX2" fmla="*/ 435710 w 3195093"/>
              <a:gd name="connsiteY2" fmla="*/ 1731458 h 1741725"/>
              <a:gd name="connsiteX3" fmla="*/ 0 w 3195093"/>
              <a:gd name="connsiteY3" fmla="*/ 1275724 h 1741725"/>
              <a:gd name="connsiteX0" fmla="*/ 3195093 w 3195093"/>
              <a:gd name="connsiteY0" fmla="*/ 0 h 1731970"/>
              <a:gd name="connsiteX1" fmla="*/ 1363241 w 3195093"/>
              <a:gd name="connsiteY1" fmla="*/ 340337 h 1731970"/>
              <a:gd name="connsiteX2" fmla="*/ 435710 w 3195093"/>
              <a:gd name="connsiteY2" fmla="*/ 1731458 h 1731970"/>
              <a:gd name="connsiteX3" fmla="*/ 0 w 3195093"/>
              <a:gd name="connsiteY3" fmla="*/ 1275724 h 1731970"/>
              <a:gd name="connsiteX0" fmla="*/ 3195093 w 3195093"/>
              <a:gd name="connsiteY0" fmla="*/ 0 h 1757012"/>
              <a:gd name="connsiteX1" fmla="*/ 1363241 w 3195093"/>
              <a:gd name="connsiteY1" fmla="*/ 340337 h 1757012"/>
              <a:gd name="connsiteX2" fmla="*/ 460054 w 3195093"/>
              <a:gd name="connsiteY2" fmla="*/ 1756542 h 1757012"/>
              <a:gd name="connsiteX3" fmla="*/ 0 w 3195093"/>
              <a:gd name="connsiteY3" fmla="*/ 1275724 h 1757012"/>
              <a:gd name="connsiteX0" fmla="*/ 3195093 w 3195093"/>
              <a:gd name="connsiteY0" fmla="*/ 0 h 1744491"/>
              <a:gd name="connsiteX1" fmla="*/ 1363241 w 3195093"/>
              <a:gd name="connsiteY1" fmla="*/ 340337 h 1744491"/>
              <a:gd name="connsiteX2" fmla="*/ 447882 w 3195093"/>
              <a:gd name="connsiteY2" fmla="*/ 1744001 h 1744491"/>
              <a:gd name="connsiteX3" fmla="*/ 0 w 3195093"/>
              <a:gd name="connsiteY3" fmla="*/ 1275724 h 1744491"/>
              <a:gd name="connsiteX0" fmla="*/ 3195093 w 3195093"/>
              <a:gd name="connsiteY0" fmla="*/ 0 h 1744005"/>
              <a:gd name="connsiteX1" fmla="*/ 1363241 w 3195093"/>
              <a:gd name="connsiteY1" fmla="*/ 340337 h 1744005"/>
              <a:gd name="connsiteX2" fmla="*/ 447882 w 3195093"/>
              <a:gd name="connsiteY2" fmla="*/ 1744001 h 1744005"/>
              <a:gd name="connsiteX3" fmla="*/ 0 w 3195093"/>
              <a:gd name="connsiteY3" fmla="*/ 1275724 h 1744005"/>
              <a:gd name="connsiteX0" fmla="*/ 2671706 w 2671706"/>
              <a:gd name="connsiteY0" fmla="*/ 1869894 h 1873321"/>
              <a:gd name="connsiteX1" fmla="*/ 1363241 w 2671706"/>
              <a:gd name="connsiteY1" fmla="*/ 2921 h 1873321"/>
              <a:gd name="connsiteX2" fmla="*/ 447882 w 2671706"/>
              <a:gd name="connsiteY2" fmla="*/ 1406585 h 1873321"/>
              <a:gd name="connsiteX3" fmla="*/ 0 w 2671706"/>
              <a:gd name="connsiteY3" fmla="*/ 938308 h 1873321"/>
              <a:gd name="connsiteX0" fmla="*/ 3572418 w 3572418"/>
              <a:gd name="connsiteY0" fmla="*/ 0 h 1994836"/>
              <a:gd name="connsiteX1" fmla="*/ 1363241 w 3572418"/>
              <a:gd name="connsiteY1" fmla="*/ 591168 h 1994836"/>
              <a:gd name="connsiteX2" fmla="*/ 447882 w 3572418"/>
              <a:gd name="connsiteY2" fmla="*/ 1994832 h 1994836"/>
              <a:gd name="connsiteX3" fmla="*/ 0 w 3572418"/>
              <a:gd name="connsiteY3" fmla="*/ 1526555 h 1994836"/>
              <a:gd name="connsiteX0" fmla="*/ 3572418 w 3572418"/>
              <a:gd name="connsiteY0" fmla="*/ 0 h 1994836"/>
              <a:gd name="connsiteX1" fmla="*/ 2604764 w 3572418"/>
              <a:gd name="connsiteY1" fmla="*/ 202381 h 1994836"/>
              <a:gd name="connsiteX2" fmla="*/ 1363241 w 3572418"/>
              <a:gd name="connsiteY2" fmla="*/ 591168 h 1994836"/>
              <a:gd name="connsiteX3" fmla="*/ 447882 w 3572418"/>
              <a:gd name="connsiteY3" fmla="*/ 1994832 h 1994836"/>
              <a:gd name="connsiteX4" fmla="*/ 0 w 3572418"/>
              <a:gd name="connsiteY4" fmla="*/ 1526555 h 1994836"/>
              <a:gd name="connsiteX0" fmla="*/ 3572418 w 3572418"/>
              <a:gd name="connsiteY0" fmla="*/ 0 h 1994836"/>
              <a:gd name="connsiteX1" fmla="*/ 2604764 w 3572418"/>
              <a:gd name="connsiteY1" fmla="*/ 202381 h 1994836"/>
              <a:gd name="connsiteX2" fmla="*/ 1363241 w 3572418"/>
              <a:gd name="connsiteY2" fmla="*/ 591168 h 1994836"/>
              <a:gd name="connsiteX3" fmla="*/ 447882 w 3572418"/>
              <a:gd name="connsiteY3" fmla="*/ 1994832 h 1994836"/>
              <a:gd name="connsiteX4" fmla="*/ 0 w 3572418"/>
              <a:gd name="connsiteY4" fmla="*/ 1526555 h 1994836"/>
              <a:gd name="connsiteX0" fmla="*/ 3572418 w 3572418"/>
              <a:gd name="connsiteY0" fmla="*/ 0 h 2463578"/>
              <a:gd name="connsiteX1" fmla="*/ 2629107 w 3572418"/>
              <a:gd name="connsiteY1" fmla="*/ 2459857 h 2463578"/>
              <a:gd name="connsiteX2" fmla="*/ 1363241 w 3572418"/>
              <a:gd name="connsiteY2" fmla="*/ 591168 h 2463578"/>
              <a:gd name="connsiteX3" fmla="*/ 447882 w 3572418"/>
              <a:gd name="connsiteY3" fmla="*/ 1994832 h 2463578"/>
              <a:gd name="connsiteX4" fmla="*/ 0 w 3572418"/>
              <a:gd name="connsiteY4" fmla="*/ 1526555 h 2463578"/>
              <a:gd name="connsiteX0" fmla="*/ 3535903 w 3535903"/>
              <a:gd name="connsiteY0" fmla="*/ 0 h 2768980"/>
              <a:gd name="connsiteX1" fmla="*/ 2629107 w 3535903"/>
              <a:gd name="connsiteY1" fmla="*/ 2760853 h 2768980"/>
              <a:gd name="connsiteX2" fmla="*/ 1363241 w 3535903"/>
              <a:gd name="connsiteY2" fmla="*/ 892164 h 2768980"/>
              <a:gd name="connsiteX3" fmla="*/ 447882 w 3535903"/>
              <a:gd name="connsiteY3" fmla="*/ 2295828 h 2768980"/>
              <a:gd name="connsiteX4" fmla="*/ 0 w 3535903"/>
              <a:gd name="connsiteY4" fmla="*/ 1827551 h 2768980"/>
              <a:gd name="connsiteX0" fmla="*/ 3535903 w 3535903"/>
              <a:gd name="connsiteY0" fmla="*/ 0 h 2768980"/>
              <a:gd name="connsiteX1" fmla="*/ 2629107 w 3535903"/>
              <a:gd name="connsiteY1" fmla="*/ 2760853 h 2768980"/>
              <a:gd name="connsiteX2" fmla="*/ 1363241 w 3535903"/>
              <a:gd name="connsiteY2" fmla="*/ 892164 h 2768980"/>
              <a:gd name="connsiteX3" fmla="*/ 447882 w 3535903"/>
              <a:gd name="connsiteY3" fmla="*/ 2295828 h 2768980"/>
              <a:gd name="connsiteX4" fmla="*/ 0 w 3535903"/>
              <a:gd name="connsiteY4" fmla="*/ 1827551 h 2768980"/>
              <a:gd name="connsiteX0" fmla="*/ 3535903 w 3535903"/>
              <a:gd name="connsiteY0" fmla="*/ 0 h 2731481"/>
              <a:gd name="connsiteX1" fmla="*/ 2653450 w 3535903"/>
              <a:gd name="connsiteY1" fmla="*/ 2723227 h 2731481"/>
              <a:gd name="connsiteX2" fmla="*/ 1363241 w 3535903"/>
              <a:gd name="connsiteY2" fmla="*/ 892164 h 2731481"/>
              <a:gd name="connsiteX3" fmla="*/ 447882 w 3535903"/>
              <a:gd name="connsiteY3" fmla="*/ 2295828 h 2731481"/>
              <a:gd name="connsiteX4" fmla="*/ 0 w 3535903"/>
              <a:gd name="connsiteY4" fmla="*/ 1827551 h 2731481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30931"/>
              <a:gd name="connsiteX1" fmla="*/ 2653450 w 3535903"/>
              <a:gd name="connsiteY1" fmla="*/ 2723227 h 2730931"/>
              <a:gd name="connsiteX2" fmla="*/ 1326726 w 3535903"/>
              <a:gd name="connsiteY2" fmla="*/ 879622 h 2730931"/>
              <a:gd name="connsiteX3" fmla="*/ 447882 w 3535903"/>
              <a:gd name="connsiteY3" fmla="*/ 2295828 h 2730931"/>
              <a:gd name="connsiteX4" fmla="*/ 0 w 3535903"/>
              <a:gd name="connsiteY4" fmla="*/ 1827551 h 2730931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14554 w 3535903"/>
              <a:gd name="connsiteY2" fmla="*/ 904705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51070 w 3535903"/>
              <a:gd name="connsiteY2" fmla="*/ 904706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51070 w 3535903"/>
              <a:gd name="connsiteY2" fmla="*/ 904707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14554 w 3535903"/>
              <a:gd name="connsiteY2" fmla="*/ 904708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14554 w 3535903"/>
              <a:gd name="connsiteY2" fmla="*/ 904708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80"/>
              <a:gd name="connsiteX1" fmla="*/ 2653450 w 3535903"/>
              <a:gd name="connsiteY1" fmla="*/ 2723227 h 2731780"/>
              <a:gd name="connsiteX2" fmla="*/ 1314554 w 3535903"/>
              <a:gd name="connsiteY2" fmla="*/ 904708 h 2731780"/>
              <a:gd name="connsiteX3" fmla="*/ 460054 w 3535903"/>
              <a:gd name="connsiteY3" fmla="*/ 2258203 h 2731780"/>
              <a:gd name="connsiteX4" fmla="*/ 0 w 3535903"/>
              <a:gd name="connsiteY4" fmla="*/ 1827551 h 2731780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35710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80"/>
              <a:gd name="connsiteX1" fmla="*/ 2653450 w 3535903"/>
              <a:gd name="connsiteY1" fmla="*/ 2723227 h 2731780"/>
              <a:gd name="connsiteX2" fmla="*/ 1314554 w 3535903"/>
              <a:gd name="connsiteY2" fmla="*/ 904708 h 2731780"/>
              <a:gd name="connsiteX3" fmla="*/ 460054 w 3535903"/>
              <a:gd name="connsiteY3" fmla="*/ 2258203 h 2731780"/>
              <a:gd name="connsiteX4" fmla="*/ 0 w 3535903"/>
              <a:gd name="connsiteY4" fmla="*/ 1827551 h 2731780"/>
              <a:gd name="connsiteX0" fmla="*/ 3535903 w 3535903"/>
              <a:gd name="connsiteY0" fmla="*/ 0 h 2731762"/>
              <a:gd name="connsiteX1" fmla="*/ 2653450 w 3535903"/>
              <a:gd name="connsiteY1" fmla="*/ 2723227 h 2731762"/>
              <a:gd name="connsiteX2" fmla="*/ 1314554 w 3535903"/>
              <a:gd name="connsiteY2" fmla="*/ 904708 h 2731762"/>
              <a:gd name="connsiteX3" fmla="*/ 447882 w 3535903"/>
              <a:gd name="connsiteY3" fmla="*/ 2283287 h 2731762"/>
              <a:gd name="connsiteX4" fmla="*/ 0 w 3535903"/>
              <a:gd name="connsiteY4" fmla="*/ 1827551 h 2731762"/>
              <a:gd name="connsiteX0" fmla="*/ 3535903 w 3535903"/>
              <a:gd name="connsiteY0" fmla="*/ 0 h 2731490"/>
              <a:gd name="connsiteX1" fmla="*/ 2653450 w 3535903"/>
              <a:gd name="connsiteY1" fmla="*/ 2723227 h 2731490"/>
              <a:gd name="connsiteX2" fmla="*/ 1338898 w 3535903"/>
              <a:gd name="connsiteY2" fmla="*/ 892167 h 2731490"/>
              <a:gd name="connsiteX3" fmla="*/ 447882 w 3535903"/>
              <a:gd name="connsiteY3" fmla="*/ 2283287 h 2731490"/>
              <a:gd name="connsiteX4" fmla="*/ 0 w 3535903"/>
              <a:gd name="connsiteY4" fmla="*/ 1827551 h 2731490"/>
              <a:gd name="connsiteX0" fmla="*/ 3535903 w 3535903"/>
              <a:gd name="connsiteY0" fmla="*/ 0 h 2731195"/>
              <a:gd name="connsiteX1" fmla="*/ 2653450 w 3535903"/>
              <a:gd name="connsiteY1" fmla="*/ 2723227 h 2731195"/>
              <a:gd name="connsiteX2" fmla="*/ 1338898 w 3535903"/>
              <a:gd name="connsiteY2" fmla="*/ 892167 h 2731195"/>
              <a:gd name="connsiteX3" fmla="*/ 447882 w 3535903"/>
              <a:gd name="connsiteY3" fmla="*/ 2283287 h 2731195"/>
              <a:gd name="connsiteX4" fmla="*/ 0 w 3535903"/>
              <a:gd name="connsiteY4" fmla="*/ 1827551 h 2731195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38898 w 3535903"/>
              <a:gd name="connsiteY2" fmla="*/ 892167 h 2723228"/>
              <a:gd name="connsiteX3" fmla="*/ 447882 w 3535903"/>
              <a:gd name="connsiteY3" fmla="*/ 2283287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41278 w 3535903"/>
              <a:gd name="connsiteY1" fmla="*/ 2723227 h 2723228"/>
              <a:gd name="connsiteX2" fmla="*/ 1338898 w 3535903"/>
              <a:gd name="connsiteY2" fmla="*/ 892167 h 2723228"/>
              <a:gd name="connsiteX3" fmla="*/ 447882 w 3535903"/>
              <a:gd name="connsiteY3" fmla="*/ 2283287 h 2723228"/>
              <a:gd name="connsiteX4" fmla="*/ 0 w 3535903"/>
              <a:gd name="connsiteY4" fmla="*/ 1827551 h 2723228"/>
              <a:gd name="connsiteX0" fmla="*/ 3535903 w 3535903"/>
              <a:gd name="connsiteY0" fmla="*/ 0 h 2748311"/>
              <a:gd name="connsiteX1" fmla="*/ 2653450 w 3535903"/>
              <a:gd name="connsiteY1" fmla="*/ 2748310 h 2748311"/>
              <a:gd name="connsiteX2" fmla="*/ 1338898 w 3535903"/>
              <a:gd name="connsiteY2" fmla="*/ 892167 h 2748311"/>
              <a:gd name="connsiteX3" fmla="*/ 447882 w 3535903"/>
              <a:gd name="connsiteY3" fmla="*/ 2283287 h 2748311"/>
              <a:gd name="connsiteX4" fmla="*/ 0 w 3535903"/>
              <a:gd name="connsiteY4" fmla="*/ 1827551 h 2748311"/>
              <a:gd name="connsiteX0" fmla="*/ 3535903 w 3535903"/>
              <a:gd name="connsiteY0" fmla="*/ 0 h 2748311"/>
              <a:gd name="connsiteX1" fmla="*/ 2653450 w 3535903"/>
              <a:gd name="connsiteY1" fmla="*/ 2748310 h 2748311"/>
              <a:gd name="connsiteX2" fmla="*/ 1338898 w 3535903"/>
              <a:gd name="connsiteY2" fmla="*/ 892167 h 2748311"/>
              <a:gd name="connsiteX3" fmla="*/ 447882 w 3535903"/>
              <a:gd name="connsiteY3" fmla="*/ 2283287 h 2748311"/>
              <a:gd name="connsiteX4" fmla="*/ 0 w 3535903"/>
              <a:gd name="connsiteY4" fmla="*/ 1827551 h 2748311"/>
              <a:gd name="connsiteX0" fmla="*/ 3535903 w 3535903"/>
              <a:gd name="connsiteY0" fmla="*/ 0 h 2748311"/>
              <a:gd name="connsiteX1" fmla="*/ 2653450 w 3535903"/>
              <a:gd name="connsiteY1" fmla="*/ 2748310 h 2748311"/>
              <a:gd name="connsiteX2" fmla="*/ 1338898 w 3535903"/>
              <a:gd name="connsiteY2" fmla="*/ 892167 h 2748311"/>
              <a:gd name="connsiteX3" fmla="*/ 447882 w 3535903"/>
              <a:gd name="connsiteY3" fmla="*/ 2283287 h 2748311"/>
              <a:gd name="connsiteX4" fmla="*/ 0 w 3535903"/>
              <a:gd name="connsiteY4" fmla="*/ 1827551 h 2748311"/>
              <a:gd name="connsiteX0" fmla="*/ 3535903 w 3535903"/>
              <a:gd name="connsiteY0" fmla="*/ 0 h 2756721"/>
              <a:gd name="connsiteX1" fmla="*/ 2653450 w 3535903"/>
              <a:gd name="connsiteY1" fmla="*/ 2748310 h 2756721"/>
              <a:gd name="connsiteX2" fmla="*/ 1326726 w 3535903"/>
              <a:gd name="connsiteY2" fmla="*/ 917250 h 2756721"/>
              <a:gd name="connsiteX3" fmla="*/ 447882 w 3535903"/>
              <a:gd name="connsiteY3" fmla="*/ 2283287 h 2756721"/>
              <a:gd name="connsiteX4" fmla="*/ 0 w 3535903"/>
              <a:gd name="connsiteY4" fmla="*/ 1827551 h 2756721"/>
              <a:gd name="connsiteX0" fmla="*/ 3535903 w 3535903"/>
              <a:gd name="connsiteY0" fmla="*/ 0 h 2756457"/>
              <a:gd name="connsiteX1" fmla="*/ 2653450 w 3535903"/>
              <a:gd name="connsiteY1" fmla="*/ 2748310 h 2756457"/>
              <a:gd name="connsiteX2" fmla="*/ 1326726 w 3535903"/>
              <a:gd name="connsiteY2" fmla="*/ 904708 h 2756457"/>
              <a:gd name="connsiteX3" fmla="*/ 447882 w 3535903"/>
              <a:gd name="connsiteY3" fmla="*/ 2283287 h 2756457"/>
              <a:gd name="connsiteX4" fmla="*/ 0 w 3535903"/>
              <a:gd name="connsiteY4" fmla="*/ 1827551 h 2756457"/>
              <a:gd name="connsiteX0" fmla="*/ 3535903 w 3535903"/>
              <a:gd name="connsiteY0" fmla="*/ 0 h 2748566"/>
              <a:gd name="connsiteX1" fmla="*/ 2653450 w 3535903"/>
              <a:gd name="connsiteY1" fmla="*/ 2748310 h 2748566"/>
              <a:gd name="connsiteX2" fmla="*/ 1326726 w 3535903"/>
              <a:gd name="connsiteY2" fmla="*/ 904708 h 2748566"/>
              <a:gd name="connsiteX3" fmla="*/ 447882 w 3535903"/>
              <a:gd name="connsiteY3" fmla="*/ 2283287 h 2748566"/>
              <a:gd name="connsiteX4" fmla="*/ 0 w 3535903"/>
              <a:gd name="connsiteY4" fmla="*/ 1827551 h 2748566"/>
              <a:gd name="connsiteX0" fmla="*/ 3535903 w 3535903"/>
              <a:gd name="connsiteY0" fmla="*/ 0 h 2748376"/>
              <a:gd name="connsiteX1" fmla="*/ 2653450 w 3535903"/>
              <a:gd name="connsiteY1" fmla="*/ 2748310 h 2748376"/>
              <a:gd name="connsiteX2" fmla="*/ 1326726 w 3535903"/>
              <a:gd name="connsiteY2" fmla="*/ 904708 h 2748376"/>
              <a:gd name="connsiteX3" fmla="*/ 447882 w 3535903"/>
              <a:gd name="connsiteY3" fmla="*/ 2283287 h 2748376"/>
              <a:gd name="connsiteX4" fmla="*/ 0 w 3535903"/>
              <a:gd name="connsiteY4" fmla="*/ 1827551 h 2748376"/>
              <a:gd name="connsiteX0" fmla="*/ 3535903 w 3535903"/>
              <a:gd name="connsiteY0" fmla="*/ 0 h 2748376"/>
              <a:gd name="connsiteX1" fmla="*/ 2653450 w 3535903"/>
              <a:gd name="connsiteY1" fmla="*/ 2748310 h 2748376"/>
              <a:gd name="connsiteX2" fmla="*/ 1326726 w 3535903"/>
              <a:gd name="connsiteY2" fmla="*/ 904708 h 2748376"/>
              <a:gd name="connsiteX3" fmla="*/ 447882 w 3535903"/>
              <a:gd name="connsiteY3" fmla="*/ 2283287 h 2748376"/>
              <a:gd name="connsiteX4" fmla="*/ 0 w 3535903"/>
              <a:gd name="connsiteY4" fmla="*/ 1827551 h 2748376"/>
              <a:gd name="connsiteX0" fmla="*/ 3535903 w 3535903"/>
              <a:gd name="connsiteY0" fmla="*/ 0 h 2748310"/>
              <a:gd name="connsiteX1" fmla="*/ 2653450 w 3535903"/>
              <a:gd name="connsiteY1" fmla="*/ 2748310 h 2748310"/>
              <a:gd name="connsiteX2" fmla="*/ 1326726 w 3535903"/>
              <a:gd name="connsiteY2" fmla="*/ 904708 h 2748310"/>
              <a:gd name="connsiteX3" fmla="*/ 447882 w 3535903"/>
              <a:gd name="connsiteY3" fmla="*/ 2283287 h 2748310"/>
              <a:gd name="connsiteX4" fmla="*/ 0 w 3535903"/>
              <a:gd name="connsiteY4" fmla="*/ 1827551 h 2748310"/>
              <a:gd name="connsiteX0" fmla="*/ 3535903 w 3535903"/>
              <a:gd name="connsiteY0" fmla="*/ 0 h 2748310"/>
              <a:gd name="connsiteX1" fmla="*/ 2653450 w 3535903"/>
              <a:gd name="connsiteY1" fmla="*/ 2748310 h 2748310"/>
              <a:gd name="connsiteX2" fmla="*/ 1326726 w 3535903"/>
              <a:gd name="connsiteY2" fmla="*/ 904708 h 2748310"/>
              <a:gd name="connsiteX3" fmla="*/ 447882 w 3535903"/>
              <a:gd name="connsiteY3" fmla="*/ 2283287 h 2748310"/>
              <a:gd name="connsiteX4" fmla="*/ 0 w 3535903"/>
              <a:gd name="connsiteY4" fmla="*/ 1827551 h 2748310"/>
              <a:gd name="connsiteX0" fmla="*/ 3535903 w 3535903"/>
              <a:gd name="connsiteY0" fmla="*/ 0 h 2794729"/>
              <a:gd name="connsiteX1" fmla="*/ 2653450 w 3535903"/>
              <a:gd name="connsiteY1" fmla="*/ 2785936 h 2794729"/>
              <a:gd name="connsiteX2" fmla="*/ 1326726 w 3535903"/>
              <a:gd name="connsiteY2" fmla="*/ 942334 h 2794729"/>
              <a:gd name="connsiteX3" fmla="*/ 447882 w 3535903"/>
              <a:gd name="connsiteY3" fmla="*/ 2320913 h 2794729"/>
              <a:gd name="connsiteX4" fmla="*/ 0 w 3535903"/>
              <a:gd name="connsiteY4" fmla="*/ 1865177 h 2794729"/>
              <a:gd name="connsiteX0" fmla="*/ 3511559 w 3511559"/>
              <a:gd name="connsiteY0" fmla="*/ 0 h 2769213"/>
              <a:gd name="connsiteX1" fmla="*/ 2653450 w 3511559"/>
              <a:gd name="connsiteY1" fmla="*/ 2760853 h 2769213"/>
              <a:gd name="connsiteX2" fmla="*/ 1326726 w 3511559"/>
              <a:gd name="connsiteY2" fmla="*/ 917251 h 2769213"/>
              <a:gd name="connsiteX3" fmla="*/ 447882 w 3511559"/>
              <a:gd name="connsiteY3" fmla="*/ 2295830 h 2769213"/>
              <a:gd name="connsiteX4" fmla="*/ 0 w 3511559"/>
              <a:gd name="connsiteY4" fmla="*/ 1840094 h 2769213"/>
              <a:gd name="connsiteX0" fmla="*/ 3560246 w 3560246"/>
              <a:gd name="connsiteY0" fmla="*/ 0 h 2781972"/>
              <a:gd name="connsiteX1" fmla="*/ 2653450 w 3560246"/>
              <a:gd name="connsiteY1" fmla="*/ 2773396 h 2781972"/>
              <a:gd name="connsiteX2" fmla="*/ 1326726 w 3560246"/>
              <a:gd name="connsiteY2" fmla="*/ 929794 h 2781972"/>
              <a:gd name="connsiteX3" fmla="*/ 447882 w 3560246"/>
              <a:gd name="connsiteY3" fmla="*/ 2308373 h 2781972"/>
              <a:gd name="connsiteX4" fmla="*/ 0 w 3560246"/>
              <a:gd name="connsiteY4" fmla="*/ 1852637 h 2781972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35710 w 3560246"/>
              <a:gd name="connsiteY3" fmla="*/ 2320995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295750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35710 w 3560246"/>
              <a:gd name="connsiteY3" fmla="*/ 2320994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35710 w 3560246"/>
              <a:gd name="connsiteY3" fmla="*/ 2320994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60054 w 3560246"/>
              <a:gd name="connsiteY3" fmla="*/ 2308372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60054 w 3560246"/>
              <a:gd name="connsiteY3" fmla="*/ 2308372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60054 w 3560246"/>
              <a:gd name="connsiteY3" fmla="*/ 2308372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295750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346239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333617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514"/>
              <a:gd name="connsiteX1" fmla="*/ 2653450 w 3560246"/>
              <a:gd name="connsiteY1" fmla="*/ 2773396 h 2773514"/>
              <a:gd name="connsiteX2" fmla="*/ 1326726 w 3560246"/>
              <a:gd name="connsiteY2" fmla="*/ 929794 h 2773514"/>
              <a:gd name="connsiteX3" fmla="*/ 447882 w 3560246"/>
              <a:gd name="connsiteY3" fmla="*/ 2308373 h 2773514"/>
              <a:gd name="connsiteX4" fmla="*/ 0 w 3560246"/>
              <a:gd name="connsiteY4" fmla="*/ 1852637 h 2773514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04"/>
              <a:gd name="connsiteX1" fmla="*/ 2653450 w 3560246"/>
              <a:gd name="connsiteY1" fmla="*/ 2773396 h 2773404"/>
              <a:gd name="connsiteX2" fmla="*/ 1326726 w 3560246"/>
              <a:gd name="connsiteY2" fmla="*/ 929794 h 2773404"/>
              <a:gd name="connsiteX3" fmla="*/ 447882 w 3560246"/>
              <a:gd name="connsiteY3" fmla="*/ 2308373 h 2773404"/>
              <a:gd name="connsiteX4" fmla="*/ 0 w 3560246"/>
              <a:gd name="connsiteY4" fmla="*/ 1852637 h 2773404"/>
              <a:gd name="connsiteX0" fmla="*/ 3560246 w 3560246"/>
              <a:gd name="connsiteY0" fmla="*/ 0 h 2781703"/>
              <a:gd name="connsiteX1" fmla="*/ 2653450 w 3560246"/>
              <a:gd name="connsiteY1" fmla="*/ 2773396 h 2781703"/>
              <a:gd name="connsiteX2" fmla="*/ 1752738 w 3560246"/>
              <a:gd name="connsiteY2" fmla="*/ 917172 h 2781703"/>
              <a:gd name="connsiteX3" fmla="*/ 447882 w 3560246"/>
              <a:gd name="connsiteY3" fmla="*/ 2308373 h 2781703"/>
              <a:gd name="connsiteX4" fmla="*/ 0 w 3560246"/>
              <a:gd name="connsiteY4" fmla="*/ 1852637 h 2781703"/>
              <a:gd name="connsiteX0" fmla="*/ 3511559 w 3511559"/>
              <a:gd name="connsiteY0" fmla="*/ 0 h 2730375"/>
              <a:gd name="connsiteX1" fmla="*/ 2653450 w 3511559"/>
              <a:gd name="connsiteY1" fmla="*/ 2722908 h 2730375"/>
              <a:gd name="connsiteX2" fmla="*/ 1752738 w 3511559"/>
              <a:gd name="connsiteY2" fmla="*/ 866684 h 2730375"/>
              <a:gd name="connsiteX3" fmla="*/ 447882 w 3511559"/>
              <a:gd name="connsiteY3" fmla="*/ 2257885 h 2730375"/>
              <a:gd name="connsiteX4" fmla="*/ 0 w 3511559"/>
              <a:gd name="connsiteY4" fmla="*/ 1802149 h 2730375"/>
              <a:gd name="connsiteX0" fmla="*/ 3511559 w 3511559"/>
              <a:gd name="connsiteY0" fmla="*/ 0 h 2723282"/>
              <a:gd name="connsiteX1" fmla="*/ 2653450 w 3511559"/>
              <a:gd name="connsiteY1" fmla="*/ 2722908 h 2723282"/>
              <a:gd name="connsiteX2" fmla="*/ 1752738 w 3511559"/>
              <a:gd name="connsiteY2" fmla="*/ 866684 h 2723282"/>
              <a:gd name="connsiteX3" fmla="*/ 447882 w 3511559"/>
              <a:gd name="connsiteY3" fmla="*/ 2257885 h 2723282"/>
              <a:gd name="connsiteX4" fmla="*/ 0 w 3511559"/>
              <a:gd name="connsiteY4" fmla="*/ 1802149 h 2723282"/>
              <a:gd name="connsiteX0" fmla="*/ 3511559 w 3511559"/>
              <a:gd name="connsiteY0" fmla="*/ 0 h 2723282"/>
              <a:gd name="connsiteX1" fmla="*/ 2653450 w 3511559"/>
              <a:gd name="connsiteY1" fmla="*/ 2722908 h 2723282"/>
              <a:gd name="connsiteX2" fmla="*/ 1752738 w 3511559"/>
              <a:gd name="connsiteY2" fmla="*/ 866684 h 2723282"/>
              <a:gd name="connsiteX3" fmla="*/ 447882 w 3511559"/>
              <a:gd name="connsiteY3" fmla="*/ 2257885 h 2723282"/>
              <a:gd name="connsiteX4" fmla="*/ 0 w 3511559"/>
              <a:gd name="connsiteY4" fmla="*/ 1802149 h 2723282"/>
              <a:gd name="connsiteX0" fmla="*/ 3511559 w 3511559"/>
              <a:gd name="connsiteY0" fmla="*/ 0 h 2722920"/>
              <a:gd name="connsiteX1" fmla="*/ 2653450 w 3511559"/>
              <a:gd name="connsiteY1" fmla="*/ 2722908 h 2722920"/>
              <a:gd name="connsiteX2" fmla="*/ 1752738 w 3511559"/>
              <a:gd name="connsiteY2" fmla="*/ 866684 h 2722920"/>
              <a:gd name="connsiteX3" fmla="*/ 447882 w 3511559"/>
              <a:gd name="connsiteY3" fmla="*/ 2257885 h 2722920"/>
              <a:gd name="connsiteX4" fmla="*/ 0 w 3511559"/>
              <a:gd name="connsiteY4" fmla="*/ 1802149 h 2722920"/>
              <a:gd name="connsiteX0" fmla="*/ 3511559 w 3511559"/>
              <a:gd name="connsiteY0" fmla="*/ 0 h 2722920"/>
              <a:gd name="connsiteX1" fmla="*/ 2653450 w 3511559"/>
              <a:gd name="connsiteY1" fmla="*/ 2722908 h 2722920"/>
              <a:gd name="connsiteX2" fmla="*/ 1752738 w 3511559"/>
              <a:gd name="connsiteY2" fmla="*/ 866684 h 2722920"/>
              <a:gd name="connsiteX3" fmla="*/ 447882 w 3511559"/>
              <a:gd name="connsiteY3" fmla="*/ 2257885 h 2722920"/>
              <a:gd name="connsiteX4" fmla="*/ 0 w 3511559"/>
              <a:gd name="connsiteY4" fmla="*/ 1802149 h 2722920"/>
              <a:gd name="connsiteX0" fmla="*/ 3548074 w 3548074"/>
              <a:gd name="connsiteY0" fmla="*/ 0 h 2722920"/>
              <a:gd name="connsiteX1" fmla="*/ 2689965 w 3548074"/>
              <a:gd name="connsiteY1" fmla="*/ 2722908 h 2722920"/>
              <a:gd name="connsiteX2" fmla="*/ 1789253 w 3548074"/>
              <a:gd name="connsiteY2" fmla="*/ 866684 h 2722920"/>
              <a:gd name="connsiteX3" fmla="*/ 484397 w 3548074"/>
              <a:gd name="connsiteY3" fmla="*/ 2257885 h 2722920"/>
              <a:gd name="connsiteX4" fmla="*/ 0 w 3548074"/>
              <a:gd name="connsiteY4" fmla="*/ 426359 h 2722920"/>
              <a:gd name="connsiteX0" fmla="*/ 3548074 w 3548074"/>
              <a:gd name="connsiteY0" fmla="*/ 0 h 2722920"/>
              <a:gd name="connsiteX1" fmla="*/ 2689965 w 3548074"/>
              <a:gd name="connsiteY1" fmla="*/ 2722908 h 2722920"/>
              <a:gd name="connsiteX2" fmla="*/ 1789253 w 3548074"/>
              <a:gd name="connsiteY2" fmla="*/ 866684 h 2722920"/>
              <a:gd name="connsiteX3" fmla="*/ 484397 w 3548074"/>
              <a:gd name="connsiteY3" fmla="*/ 2257885 h 2722920"/>
              <a:gd name="connsiteX4" fmla="*/ 0 w 3548074"/>
              <a:gd name="connsiteY4" fmla="*/ 426359 h 2722920"/>
              <a:gd name="connsiteX0" fmla="*/ 3535902 w 3535902"/>
              <a:gd name="connsiteY0" fmla="*/ 0 h 2722920"/>
              <a:gd name="connsiteX1" fmla="*/ 2677793 w 3535902"/>
              <a:gd name="connsiteY1" fmla="*/ 2722908 h 2722920"/>
              <a:gd name="connsiteX2" fmla="*/ 1777081 w 3535902"/>
              <a:gd name="connsiteY2" fmla="*/ 866684 h 2722920"/>
              <a:gd name="connsiteX3" fmla="*/ 472225 w 3535902"/>
              <a:gd name="connsiteY3" fmla="*/ 2257885 h 2722920"/>
              <a:gd name="connsiteX4" fmla="*/ 0 w 3535902"/>
              <a:gd name="connsiteY4" fmla="*/ 451602 h 2722920"/>
              <a:gd name="connsiteX0" fmla="*/ 3511558 w 3511558"/>
              <a:gd name="connsiteY0" fmla="*/ 0 h 2722920"/>
              <a:gd name="connsiteX1" fmla="*/ 2653449 w 3511558"/>
              <a:gd name="connsiteY1" fmla="*/ 2722908 h 2722920"/>
              <a:gd name="connsiteX2" fmla="*/ 1752737 w 3511558"/>
              <a:gd name="connsiteY2" fmla="*/ 866684 h 2722920"/>
              <a:gd name="connsiteX3" fmla="*/ 447881 w 3511558"/>
              <a:gd name="connsiteY3" fmla="*/ 2257885 h 2722920"/>
              <a:gd name="connsiteX4" fmla="*/ 0 w 3511558"/>
              <a:gd name="connsiteY4" fmla="*/ 426359 h 2722920"/>
              <a:gd name="connsiteX0" fmla="*/ 3523730 w 3523730"/>
              <a:gd name="connsiteY0" fmla="*/ 0 h 2722920"/>
              <a:gd name="connsiteX1" fmla="*/ 2665621 w 3523730"/>
              <a:gd name="connsiteY1" fmla="*/ 2722908 h 2722920"/>
              <a:gd name="connsiteX2" fmla="*/ 1764909 w 3523730"/>
              <a:gd name="connsiteY2" fmla="*/ 866684 h 2722920"/>
              <a:gd name="connsiteX3" fmla="*/ 460053 w 3523730"/>
              <a:gd name="connsiteY3" fmla="*/ 2257885 h 2722920"/>
              <a:gd name="connsiteX4" fmla="*/ 0 w 3523730"/>
              <a:gd name="connsiteY4" fmla="*/ 426359 h 2722920"/>
              <a:gd name="connsiteX0" fmla="*/ 3523730 w 3523730"/>
              <a:gd name="connsiteY0" fmla="*/ 0 h 2722920"/>
              <a:gd name="connsiteX1" fmla="*/ 2665621 w 3523730"/>
              <a:gd name="connsiteY1" fmla="*/ 2722908 h 2722920"/>
              <a:gd name="connsiteX2" fmla="*/ 1764909 w 3523730"/>
              <a:gd name="connsiteY2" fmla="*/ 866684 h 2722920"/>
              <a:gd name="connsiteX3" fmla="*/ 460053 w 3523730"/>
              <a:gd name="connsiteY3" fmla="*/ 2257885 h 2722920"/>
              <a:gd name="connsiteX4" fmla="*/ 0 w 3523730"/>
              <a:gd name="connsiteY4" fmla="*/ 426359 h 2722920"/>
              <a:gd name="connsiteX0" fmla="*/ 3523730 w 3523730"/>
              <a:gd name="connsiteY0" fmla="*/ 217359 h 2297089"/>
              <a:gd name="connsiteX1" fmla="*/ 2665621 w 3523730"/>
              <a:gd name="connsiteY1" fmla="*/ 2296549 h 2297089"/>
              <a:gd name="connsiteX2" fmla="*/ 1764909 w 3523730"/>
              <a:gd name="connsiteY2" fmla="*/ 440325 h 2297089"/>
              <a:gd name="connsiteX3" fmla="*/ 460053 w 3523730"/>
              <a:gd name="connsiteY3" fmla="*/ 1831526 h 2297089"/>
              <a:gd name="connsiteX4" fmla="*/ 0 w 3523730"/>
              <a:gd name="connsiteY4" fmla="*/ 0 h 2297089"/>
              <a:gd name="connsiteX0" fmla="*/ 3523730 w 3523730"/>
              <a:gd name="connsiteY0" fmla="*/ 217359 h 2297090"/>
              <a:gd name="connsiteX1" fmla="*/ 2665621 w 3523730"/>
              <a:gd name="connsiteY1" fmla="*/ 2296549 h 2297090"/>
              <a:gd name="connsiteX2" fmla="*/ 1764909 w 3523730"/>
              <a:gd name="connsiteY2" fmla="*/ 440325 h 2297090"/>
              <a:gd name="connsiteX3" fmla="*/ 447881 w 3523730"/>
              <a:gd name="connsiteY3" fmla="*/ 2273294 h 2297090"/>
              <a:gd name="connsiteX4" fmla="*/ 0 w 3523730"/>
              <a:gd name="connsiteY4" fmla="*/ 0 h 2297090"/>
              <a:gd name="connsiteX0" fmla="*/ 3523730 w 3523730"/>
              <a:gd name="connsiteY0" fmla="*/ 217359 h 2298572"/>
              <a:gd name="connsiteX1" fmla="*/ 2665621 w 3523730"/>
              <a:gd name="connsiteY1" fmla="*/ 2296549 h 2298572"/>
              <a:gd name="connsiteX2" fmla="*/ 1764909 w 3523730"/>
              <a:gd name="connsiteY2" fmla="*/ 440325 h 2298572"/>
              <a:gd name="connsiteX3" fmla="*/ 460053 w 3523730"/>
              <a:gd name="connsiteY3" fmla="*/ 2298538 h 2298572"/>
              <a:gd name="connsiteX4" fmla="*/ 0 w 3523730"/>
              <a:gd name="connsiteY4" fmla="*/ 0 h 2298572"/>
              <a:gd name="connsiteX0" fmla="*/ 3523730 w 3523730"/>
              <a:gd name="connsiteY0" fmla="*/ 217359 h 2298572"/>
              <a:gd name="connsiteX1" fmla="*/ 2665621 w 3523730"/>
              <a:gd name="connsiteY1" fmla="*/ 2296549 h 2298572"/>
              <a:gd name="connsiteX2" fmla="*/ 1764909 w 3523730"/>
              <a:gd name="connsiteY2" fmla="*/ 440325 h 2298572"/>
              <a:gd name="connsiteX3" fmla="*/ 460053 w 3523730"/>
              <a:gd name="connsiteY3" fmla="*/ 2298538 h 2298572"/>
              <a:gd name="connsiteX4" fmla="*/ 0 w 3523730"/>
              <a:gd name="connsiteY4" fmla="*/ 0 h 2298572"/>
              <a:gd name="connsiteX0" fmla="*/ 3523730 w 3523730"/>
              <a:gd name="connsiteY0" fmla="*/ 217359 h 2298572"/>
              <a:gd name="connsiteX1" fmla="*/ 2665621 w 3523730"/>
              <a:gd name="connsiteY1" fmla="*/ 2296549 h 2298572"/>
              <a:gd name="connsiteX2" fmla="*/ 1764909 w 3523730"/>
              <a:gd name="connsiteY2" fmla="*/ 440325 h 2298572"/>
              <a:gd name="connsiteX3" fmla="*/ 460053 w 3523730"/>
              <a:gd name="connsiteY3" fmla="*/ 2298538 h 2298572"/>
              <a:gd name="connsiteX4" fmla="*/ 0 w 3523730"/>
              <a:gd name="connsiteY4" fmla="*/ 0 h 2298572"/>
              <a:gd name="connsiteX0" fmla="*/ 3523730 w 3523730"/>
              <a:gd name="connsiteY0" fmla="*/ 217359 h 2298572"/>
              <a:gd name="connsiteX1" fmla="*/ 2665621 w 3523730"/>
              <a:gd name="connsiteY1" fmla="*/ 2296549 h 2298572"/>
              <a:gd name="connsiteX2" fmla="*/ 1764909 w 3523730"/>
              <a:gd name="connsiteY2" fmla="*/ 440325 h 2298572"/>
              <a:gd name="connsiteX3" fmla="*/ 460053 w 3523730"/>
              <a:gd name="connsiteY3" fmla="*/ 2298538 h 2298572"/>
              <a:gd name="connsiteX4" fmla="*/ 0 w 3523730"/>
              <a:gd name="connsiteY4" fmla="*/ 0 h 2298572"/>
              <a:gd name="connsiteX0" fmla="*/ 3523730 w 3523730"/>
              <a:gd name="connsiteY0" fmla="*/ 217359 h 2298540"/>
              <a:gd name="connsiteX1" fmla="*/ 2665621 w 3523730"/>
              <a:gd name="connsiteY1" fmla="*/ 2296549 h 2298540"/>
              <a:gd name="connsiteX2" fmla="*/ 1764909 w 3523730"/>
              <a:gd name="connsiteY2" fmla="*/ 440325 h 2298540"/>
              <a:gd name="connsiteX3" fmla="*/ 460053 w 3523730"/>
              <a:gd name="connsiteY3" fmla="*/ 2298538 h 2298540"/>
              <a:gd name="connsiteX4" fmla="*/ 0 w 3523730"/>
              <a:gd name="connsiteY4" fmla="*/ 0 h 2298540"/>
              <a:gd name="connsiteX0" fmla="*/ 3523730 w 3523730"/>
              <a:gd name="connsiteY0" fmla="*/ 217359 h 2298540"/>
              <a:gd name="connsiteX1" fmla="*/ 2665621 w 3523730"/>
              <a:gd name="connsiteY1" fmla="*/ 2296549 h 2298540"/>
              <a:gd name="connsiteX2" fmla="*/ 1764909 w 3523730"/>
              <a:gd name="connsiteY2" fmla="*/ 440325 h 2298540"/>
              <a:gd name="connsiteX3" fmla="*/ 460053 w 3523730"/>
              <a:gd name="connsiteY3" fmla="*/ 2298538 h 2298540"/>
              <a:gd name="connsiteX4" fmla="*/ 0 w 3523730"/>
              <a:gd name="connsiteY4" fmla="*/ 0 h 2298540"/>
              <a:gd name="connsiteX0" fmla="*/ 3523730 w 3523730"/>
              <a:gd name="connsiteY0" fmla="*/ 217359 h 2298540"/>
              <a:gd name="connsiteX1" fmla="*/ 2665621 w 3523730"/>
              <a:gd name="connsiteY1" fmla="*/ 2296549 h 2298540"/>
              <a:gd name="connsiteX2" fmla="*/ 1764909 w 3523730"/>
              <a:gd name="connsiteY2" fmla="*/ 440325 h 2298540"/>
              <a:gd name="connsiteX3" fmla="*/ 460053 w 3523730"/>
              <a:gd name="connsiteY3" fmla="*/ 2298538 h 2298540"/>
              <a:gd name="connsiteX4" fmla="*/ 0 w 3523730"/>
              <a:gd name="connsiteY4" fmla="*/ 0 h 2298540"/>
              <a:gd name="connsiteX0" fmla="*/ 3523730 w 3523730"/>
              <a:gd name="connsiteY0" fmla="*/ 217359 h 2300577"/>
              <a:gd name="connsiteX1" fmla="*/ 2665621 w 3523730"/>
              <a:gd name="connsiteY1" fmla="*/ 2296549 h 2300577"/>
              <a:gd name="connsiteX2" fmla="*/ 1752737 w 3523730"/>
              <a:gd name="connsiteY2" fmla="*/ 440325 h 2300577"/>
              <a:gd name="connsiteX3" fmla="*/ 460053 w 3523730"/>
              <a:gd name="connsiteY3" fmla="*/ 2298538 h 2300577"/>
              <a:gd name="connsiteX4" fmla="*/ 0 w 3523730"/>
              <a:gd name="connsiteY4" fmla="*/ 0 h 2300577"/>
              <a:gd name="connsiteX0" fmla="*/ 3523730 w 3523730"/>
              <a:gd name="connsiteY0" fmla="*/ 217359 h 2300706"/>
              <a:gd name="connsiteX1" fmla="*/ 2665621 w 3523730"/>
              <a:gd name="connsiteY1" fmla="*/ 2296549 h 2300706"/>
              <a:gd name="connsiteX2" fmla="*/ 1777081 w 3523730"/>
              <a:gd name="connsiteY2" fmla="*/ 452947 h 2300706"/>
              <a:gd name="connsiteX3" fmla="*/ 460053 w 3523730"/>
              <a:gd name="connsiteY3" fmla="*/ 2298538 h 2300706"/>
              <a:gd name="connsiteX4" fmla="*/ 0 w 3523730"/>
              <a:gd name="connsiteY4" fmla="*/ 0 h 2300706"/>
              <a:gd name="connsiteX0" fmla="*/ 3523730 w 3523730"/>
              <a:gd name="connsiteY0" fmla="*/ 217359 h 2298609"/>
              <a:gd name="connsiteX1" fmla="*/ 2665621 w 3523730"/>
              <a:gd name="connsiteY1" fmla="*/ 2296549 h 2298609"/>
              <a:gd name="connsiteX2" fmla="*/ 1777081 w 3523730"/>
              <a:gd name="connsiteY2" fmla="*/ 452947 h 2298609"/>
              <a:gd name="connsiteX3" fmla="*/ 460053 w 3523730"/>
              <a:gd name="connsiteY3" fmla="*/ 2298538 h 2298609"/>
              <a:gd name="connsiteX4" fmla="*/ 0 w 3523730"/>
              <a:gd name="connsiteY4" fmla="*/ 0 h 2298609"/>
              <a:gd name="connsiteX0" fmla="*/ 3523730 w 3523730"/>
              <a:gd name="connsiteY0" fmla="*/ 217359 h 2298538"/>
              <a:gd name="connsiteX1" fmla="*/ 2665621 w 3523730"/>
              <a:gd name="connsiteY1" fmla="*/ 2296549 h 2298538"/>
              <a:gd name="connsiteX2" fmla="*/ 1777081 w 3523730"/>
              <a:gd name="connsiteY2" fmla="*/ 452947 h 2298538"/>
              <a:gd name="connsiteX3" fmla="*/ 460053 w 3523730"/>
              <a:gd name="connsiteY3" fmla="*/ 2298538 h 2298538"/>
              <a:gd name="connsiteX4" fmla="*/ 0 w 3523730"/>
              <a:gd name="connsiteY4" fmla="*/ 0 h 2298538"/>
              <a:gd name="connsiteX0" fmla="*/ 3523730 w 3523730"/>
              <a:gd name="connsiteY0" fmla="*/ 217359 h 2298538"/>
              <a:gd name="connsiteX1" fmla="*/ 2665621 w 3523730"/>
              <a:gd name="connsiteY1" fmla="*/ 2296549 h 2298538"/>
              <a:gd name="connsiteX2" fmla="*/ 1777081 w 3523730"/>
              <a:gd name="connsiteY2" fmla="*/ 452947 h 2298538"/>
              <a:gd name="connsiteX3" fmla="*/ 460053 w 3523730"/>
              <a:gd name="connsiteY3" fmla="*/ 2298538 h 2298538"/>
              <a:gd name="connsiteX4" fmla="*/ 0 w 3523730"/>
              <a:gd name="connsiteY4" fmla="*/ 0 h 2298538"/>
              <a:gd name="connsiteX0" fmla="*/ 3523730 w 3523730"/>
              <a:gd name="connsiteY0" fmla="*/ 217359 h 2738381"/>
              <a:gd name="connsiteX1" fmla="*/ 2677793 w 3523730"/>
              <a:gd name="connsiteY1" fmla="*/ 2738316 h 2738381"/>
              <a:gd name="connsiteX2" fmla="*/ 1777081 w 3523730"/>
              <a:gd name="connsiteY2" fmla="*/ 452947 h 2738381"/>
              <a:gd name="connsiteX3" fmla="*/ 460053 w 3523730"/>
              <a:gd name="connsiteY3" fmla="*/ 2298538 h 2738381"/>
              <a:gd name="connsiteX4" fmla="*/ 0 w 3523730"/>
              <a:gd name="connsiteY4" fmla="*/ 0 h 2738381"/>
              <a:gd name="connsiteX0" fmla="*/ 3523730 w 3523730"/>
              <a:gd name="connsiteY0" fmla="*/ 217359 h 2738381"/>
              <a:gd name="connsiteX1" fmla="*/ 2677793 w 3523730"/>
              <a:gd name="connsiteY1" fmla="*/ 2738316 h 2738381"/>
              <a:gd name="connsiteX2" fmla="*/ 1777081 w 3523730"/>
              <a:gd name="connsiteY2" fmla="*/ 452947 h 2738381"/>
              <a:gd name="connsiteX3" fmla="*/ 460053 w 3523730"/>
              <a:gd name="connsiteY3" fmla="*/ 2298538 h 2738381"/>
              <a:gd name="connsiteX4" fmla="*/ 0 w 3523730"/>
              <a:gd name="connsiteY4" fmla="*/ 0 h 2738381"/>
              <a:gd name="connsiteX0" fmla="*/ 3523730 w 3523730"/>
              <a:gd name="connsiteY0" fmla="*/ 217359 h 2738379"/>
              <a:gd name="connsiteX1" fmla="*/ 2677793 w 3523730"/>
              <a:gd name="connsiteY1" fmla="*/ 2738316 h 2738379"/>
              <a:gd name="connsiteX2" fmla="*/ 1777081 w 3523730"/>
              <a:gd name="connsiteY2" fmla="*/ 452947 h 2738379"/>
              <a:gd name="connsiteX3" fmla="*/ 447881 w 3523730"/>
              <a:gd name="connsiteY3" fmla="*/ 2727684 h 2738379"/>
              <a:gd name="connsiteX4" fmla="*/ 0 w 3523730"/>
              <a:gd name="connsiteY4" fmla="*/ 0 h 2738379"/>
              <a:gd name="connsiteX0" fmla="*/ 3523730 w 3523730"/>
              <a:gd name="connsiteY0" fmla="*/ 217359 h 2751001"/>
              <a:gd name="connsiteX1" fmla="*/ 2677793 w 3523730"/>
              <a:gd name="connsiteY1" fmla="*/ 2750938 h 2751001"/>
              <a:gd name="connsiteX2" fmla="*/ 1777081 w 3523730"/>
              <a:gd name="connsiteY2" fmla="*/ 452947 h 2751001"/>
              <a:gd name="connsiteX3" fmla="*/ 447881 w 3523730"/>
              <a:gd name="connsiteY3" fmla="*/ 2727684 h 2751001"/>
              <a:gd name="connsiteX4" fmla="*/ 0 w 3523730"/>
              <a:gd name="connsiteY4" fmla="*/ 0 h 2751001"/>
              <a:gd name="connsiteX0" fmla="*/ 3523730 w 3523730"/>
              <a:gd name="connsiteY0" fmla="*/ 217359 h 2750986"/>
              <a:gd name="connsiteX1" fmla="*/ 2677793 w 3523730"/>
              <a:gd name="connsiteY1" fmla="*/ 2750938 h 2750986"/>
              <a:gd name="connsiteX2" fmla="*/ 1777081 w 3523730"/>
              <a:gd name="connsiteY2" fmla="*/ 452947 h 2750986"/>
              <a:gd name="connsiteX3" fmla="*/ 447881 w 3523730"/>
              <a:gd name="connsiteY3" fmla="*/ 2727684 h 2750986"/>
              <a:gd name="connsiteX4" fmla="*/ 0 w 3523730"/>
              <a:gd name="connsiteY4" fmla="*/ 0 h 2750986"/>
              <a:gd name="connsiteX0" fmla="*/ 3523730 w 3523730"/>
              <a:gd name="connsiteY0" fmla="*/ 217359 h 2765550"/>
              <a:gd name="connsiteX1" fmla="*/ 2677793 w 3523730"/>
              <a:gd name="connsiteY1" fmla="*/ 2750938 h 2765550"/>
              <a:gd name="connsiteX2" fmla="*/ 1777081 w 3523730"/>
              <a:gd name="connsiteY2" fmla="*/ 452947 h 2765550"/>
              <a:gd name="connsiteX3" fmla="*/ 447881 w 3523730"/>
              <a:gd name="connsiteY3" fmla="*/ 2765550 h 2765550"/>
              <a:gd name="connsiteX4" fmla="*/ 0 w 3523730"/>
              <a:gd name="connsiteY4" fmla="*/ 0 h 2765550"/>
              <a:gd name="connsiteX0" fmla="*/ 3523730 w 3523730"/>
              <a:gd name="connsiteY0" fmla="*/ 217359 h 2752928"/>
              <a:gd name="connsiteX1" fmla="*/ 2677793 w 3523730"/>
              <a:gd name="connsiteY1" fmla="*/ 2750938 h 2752928"/>
              <a:gd name="connsiteX2" fmla="*/ 1777081 w 3523730"/>
              <a:gd name="connsiteY2" fmla="*/ 452947 h 2752928"/>
              <a:gd name="connsiteX3" fmla="*/ 447881 w 3523730"/>
              <a:gd name="connsiteY3" fmla="*/ 2752928 h 2752928"/>
              <a:gd name="connsiteX4" fmla="*/ 0 w 3523730"/>
              <a:gd name="connsiteY4" fmla="*/ 0 h 2752928"/>
              <a:gd name="connsiteX0" fmla="*/ 3523730 w 3523730"/>
              <a:gd name="connsiteY0" fmla="*/ 217359 h 2752928"/>
              <a:gd name="connsiteX1" fmla="*/ 2653449 w 3523730"/>
              <a:gd name="connsiteY1" fmla="*/ 2750938 h 2752928"/>
              <a:gd name="connsiteX2" fmla="*/ 1777081 w 3523730"/>
              <a:gd name="connsiteY2" fmla="*/ 452947 h 2752928"/>
              <a:gd name="connsiteX3" fmla="*/ 447881 w 3523730"/>
              <a:gd name="connsiteY3" fmla="*/ 2752928 h 2752928"/>
              <a:gd name="connsiteX4" fmla="*/ 0 w 3523730"/>
              <a:gd name="connsiteY4" fmla="*/ 0 h 2752928"/>
              <a:gd name="connsiteX0" fmla="*/ 3523730 w 3523730"/>
              <a:gd name="connsiteY0" fmla="*/ 217359 h 2752928"/>
              <a:gd name="connsiteX1" fmla="*/ 2665621 w 3523730"/>
              <a:gd name="connsiteY1" fmla="*/ 2750938 h 2752928"/>
              <a:gd name="connsiteX2" fmla="*/ 1777081 w 3523730"/>
              <a:gd name="connsiteY2" fmla="*/ 452947 h 2752928"/>
              <a:gd name="connsiteX3" fmla="*/ 447881 w 3523730"/>
              <a:gd name="connsiteY3" fmla="*/ 2752928 h 2752928"/>
              <a:gd name="connsiteX4" fmla="*/ 0 w 3523730"/>
              <a:gd name="connsiteY4" fmla="*/ 0 h 2752928"/>
              <a:gd name="connsiteX0" fmla="*/ 3523730 w 3523730"/>
              <a:gd name="connsiteY0" fmla="*/ 217359 h 2752928"/>
              <a:gd name="connsiteX1" fmla="*/ 2665621 w 3523730"/>
              <a:gd name="connsiteY1" fmla="*/ 2750938 h 2752928"/>
              <a:gd name="connsiteX2" fmla="*/ 1777081 w 3523730"/>
              <a:gd name="connsiteY2" fmla="*/ 452947 h 2752928"/>
              <a:gd name="connsiteX3" fmla="*/ 447881 w 3523730"/>
              <a:gd name="connsiteY3" fmla="*/ 2752928 h 2752928"/>
              <a:gd name="connsiteX4" fmla="*/ 0 w 3523730"/>
              <a:gd name="connsiteY4" fmla="*/ 0 h 2752928"/>
              <a:gd name="connsiteX0" fmla="*/ 3523730 w 3523730"/>
              <a:gd name="connsiteY0" fmla="*/ 217359 h 2755432"/>
              <a:gd name="connsiteX1" fmla="*/ 2665621 w 3523730"/>
              <a:gd name="connsiteY1" fmla="*/ 2750938 h 2755432"/>
              <a:gd name="connsiteX2" fmla="*/ 1777081 w 3523730"/>
              <a:gd name="connsiteY2" fmla="*/ 882934 h 2755432"/>
              <a:gd name="connsiteX3" fmla="*/ 447881 w 3523730"/>
              <a:gd name="connsiteY3" fmla="*/ 2752928 h 2755432"/>
              <a:gd name="connsiteX4" fmla="*/ 0 w 3523730"/>
              <a:gd name="connsiteY4" fmla="*/ 0 h 2755432"/>
              <a:gd name="connsiteX0" fmla="*/ 3523730 w 3523730"/>
              <a:gd name="connsiteY0" fmla="*/ 217359 h 2756211"/>
              <a:gd name="connsiteX1" fmla="*/ 2665621 w 3523730"/>
              <a:gd name="connsiteY1" fmla="*/ 2750938 h 2756211"/>
              <a:gd name="connsiteX2" fmla="*/ 1765233 w 3523730"/>
              <a:gd name="connsiteY2" fmla="*/ 932075 h 2756211"/>
              <a:gd name="connsiteX3" fmla="*/ 447881 w 3523730"/>
              <a:gd name="connsiteY3" fmla="*/ 2752928 h 2756211"/>
              <a:gd name="connsiteX4" fmla="*/ 0 w 3523730"/>
              <a:gd name="connsiteY4" fmla="*/ 0 h 2756211"/>
              <a:gd name="connsiteX0" fmla="*/ 3523730 w 3523730"/>
              <a:gd name="connsiteY0" fmla="*/ 217359 h 2756009"/>
              <a:gd name="connsiteX1" fmla="*/ 2665621 w 3523730"/>
              <a:gd name="connsiteY1" fmla="*/ 2750938 h 2756009"/>
              <a:gd name="connsiteX2" fmla="*/ 1777081 w 3523730"/>
              <a:gd name="connsiteY2" fmla="*/ 919790 h 2756009"/>
              <a:gd name="connsiteX3" fmla="*/ 447881 w 3523730"/>
              <a:gd name="connsiteY3" fmla="*/ 2752928 h 2756009"/>
              <a:gd name="connsiteX4" fmla="*/ 0 w 3523730"/>
              <a:gd name="connsiteY4" fmla="*/ 0 h 2756009"/>
              <a:gd name="connsiteX0" fmla="*/ 3523730 w 3523730"/>
              <a:gd name="connsiteY0" fmla="*/ 217359 h 2752928"/>
              <a:gd name="connsiteX1" fmla="*/ 2665621 w 3523730"/>
              <a:gd name="connsiteY1" fmla="*/ 2750938 h 2752928"/>
              <a:gd name="connsiteX2" fmla="*/ 1777081 w 3523730"/>
              <a:gd name="connsiteY2" fmla="*/ 919790 h 2752928"/>
              <a:gd name="connsiteX3" fmla="*/ 447881 w 3523730"/>
              <a:gd name="connsiteY3" fmla="*/ 2752928 h 2752928"/>
              <a:gd name="connsiteX4" fmla="*/ 0 w 3523730"/>
              <a:gd name="connsiteY4" fmla="*/ 0 h 27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3730" h="2752928">
                <a:moveTo>
                  <a:pt x="3523730" y="217359"/>
                </a:moveTo>
                <a:cubicBezTo>
                  <a:pt x="2960785" y="840540"/>
                  <a:pt x="2980423" y="2756719"/>
                  <a:pt x="2665621" y="2750938"/>
                </a:cubicBezTo>
                <a:cubicBezTo>
                  <a:pt x="2350819" y="2745157"/>
                  <a:pt x="2146704" y="919458"/>
                  <a:pt x="1777081" y="919790"/>
                </a:cubicBezTo>
                <a:cubicBezTo>
                  <a:pt x="1407458" y="920122"/>
                  <a:pt x="792748" y="2752688"/>
                  <a:pt x="447881" y="2752928"/>
                </a:cubicBezTo>
                <a:cubicBezTo>
                  <a:pt x="103014" y="2753168"/>
                  <a:pt x="86850" y="594099"/>
                  <a:pt x="0" y="0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 bwMode="auto">
          <a:xfrm>
            <a:off x="4139490" y="5402490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 bwMode="auto">
          <a:xfrm>
            <a:off x="492648" y="5207058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0" name="Picture 5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362525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" name="Picture 10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751711"/>
            <a:ext cx="3381772" cy="2834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" name="Picture 11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038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Picture 116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410191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" name="Picture 117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728" y="411761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" name="Picture 118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799377"/>
            <a:ext cx="3476620" cy="283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Picture 119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5404600"/>
            <a:ext cx="321669" cy="28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1" name="Picture 120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765140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" name="Picture 121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410687"/>
            <a:ext cx="255113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3" name="Picture 122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454884"/>
            <a:ext cx="136039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4" name="Picture 123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099604"/>
            <a:ext cx="2833768" cy="283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1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5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990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143" y="1069611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7724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765" y="2362200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722072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075988"/>
            <a:ext cx="3023453" cy="340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770" y="50104"/>
            <a:ext cx="6537830" cy="377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994" y="460690"/>
            <a:ext cx="6046181" cy="340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 bwMode="auto">
          <a:xfrm flipV="1">
            <a:off x="28044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/>
          <p:nvPr/>
        </p:nvCxnSpPr>
        <p:spPr bwMode="auto">
          <a:xfrm flipV="1">
            <a:off x="32616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37188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41760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5184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 flipV="1">
            <a:off x="14328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Arrow Connector 104"/>
          <p:cNvCxnSpPr/>
          <p:nvPr/>
        </p:nvCxnSpPr>
        <p:spPr bwMode="auto">
          <a:xfrm flipV="1">
            <a:off x="18900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 flipV="1">
            <a:off x="9756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/>
          <p:nvPr/>
        </p:nvCxnSpPr>
        <p:spPr bwMode="auto">
          <a:xfrm>
            <a:off x="335586" y="45262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335586" y="49834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335586" y="54406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335586" y="58978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335586" y="36118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335586" y="31546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/>
          <p:nvPr/>
        </p:nvCxnSpPr>
        <p:spPr bwMode="auto">
          <a:xfrm>
            <a:off x="335586" y="26974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335586" y="22402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Arrow Connector 114"/>
          <p:cNvCxnSpPr/>
          <p:nvPr/>
        </p:nvCxnSpPr>
        <p:spPr bwMode="auto">
          <a:xfrm flipV="1">
            <a:off x="23472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Arrow Connector 115"/>
          <p:cNvCxnSpPr/>
          <p:nvPr/>
        </p:nvCxnSpPr>
        <p:spPr bwMode="auto">
          <a:xfrm>
            <a:off x="335586" y="40690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7" name="Picture 1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836" y="3064910"/>
            <a:ext cx="143551" cy="182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" name="Picture 1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2501" y="2164080"/>
            <a:ext cx="156886" cy="18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" name="Picture 1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9728" y="4863216"/>
            <a:ext cx="339659" cy="196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Picture 1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7034" y="5777616"/>
            <a:ext cx="352353" cy="1957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1" name="Picture 1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647" y="3866340"/>
            <a:ext cx="143551" cy="182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" name="Picture 1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854" y="3866341"/>
            <a:ext cx="156886" cy="18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3" name="Picture 1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5608" y="3853006"/>
            <a:ext cx="339659" cy="196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4" name="Picture 12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853362"/>
            <a:ext cx="352353" cy="1957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5" name="Picture 12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6639" y="2753958"/>
            <a:ext cx="168919" cy="29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7" name="Oval 126"/>
          <p:cNvSpPr>
            <a:spLocks noChangeAspect="1"/>
          </p:cNvSpPr>
          <p:nvPr/>
        </p:nvSpPr>
        <p:spPr bwMode="auto">
          <a:xfrm>
            <a:off x="4139490" y="5402490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 bwMode="auto">
          <a:xfrm>
            <a:off x="492648" y="5207058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2" name="Picture 13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362687"/>
            <a:ext cx="2267683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Freeform 63"/>
          <p:cNvSpPr/>
          <p:nvPr/>
        </p:nvSpPr>
        <p:spPr>
          <a:xfrm flipH="1" flipV="1">
            <a:off x="550739" y="2700167"/>
            <a:ext cx="3626283" cy="2732011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3584592"/>
              <a:gd name="connsiteY0" fmla="*/ 2260985 h 2260985"/>
              <a:gd name="connsiteX1" fmla="*/ 1780694 w 3584592"/>
              <a:gd name="connsiteY1" fmla="*/ 418108 h 2260985"/>
              <a:gd name="connsiteX2" fmla="*/ 3584592 w 3584592"/>
              <a:gd name="connsiteY2" fmla="*/ 0 h 2260985"/>
              <a:gd name="connsiteX0" fmla="*/ 0 w 5467875"/>
              <a:gd name="connsiteY0" fmla="*/ 2260985 h 2260985"/>
              <a:gd name="connsiteX1" fmla="*/ 5383542 w 5467875"/>
              <a:gd name="connsiteY1" fmla="*/ 1057726 h 2260985"/>
              <a:gd name="connsiteX2" fmla="*/ 3584592 w 5467875"/>
              <a:gd name="connsiteY2" fmla="*/ 0 h 2260985"/>
              <a:gd name="connsiteX0" fmla="*/ 2765259 w 2946364"/>
              <a:gd name="connsiteY0" fmla="*/ 2022696 h 2022696"/>
              <a:gd name="connsiteX1" fmla="*/ 2002049 w 2946364"/>
              <a:gd name="connsiteY1" fmla="*/ 1057726 h 2022696"/>
              <a:gd name="connsiteX2" fmla="*/ 203099 w 2946364"/>
              <a:gd name="connsiteY2" fmla="*/ 0 h 2022696"/>
              <a:gd name="connsiteX0" fmla="*/ 2910066 w 3091171"/>
              <a:gd name="connsiteY0" fmla="*/ 2022696 h 2022696"/>
              <a:gd name="connsiteX1" fmla="*/ 2146856 w 3091171"/>
              <a:gd name="connsiteY1" fmla="*/ 1057726 h 2022696"/>
              <a:gd name="connsiteX2" fmla="*/ 347906 w 3091171"/>
              <a:gd name="connsiteY2" fmla="*/ 0 h 2022696"/>
              <a:gd name="connsiteX0" fmla="*/ 2910066 w 3355517"/>
              <a:gd name="connsiteY0" fmla="*/ 2022696 h 2022696"/>
              <a:gd name="connsiteX1" fmla="*/ 2146856 w 3355517"/>
              <a:gd name="connsiteY1" fmla="*/ 1057726 h 2022696"/>
              <a:gd name="connsiteX2" fmla="*/ 347906 w 3355517"/>
              <a:gd name="connsiteY2" fmla="*/ 0 h 2022696"/>
              <a:gd name="connsiteX0" fmla="*/ 2910066 w 2910066"/>
              <a:gd name="connsiteY0" fmla="*/ 2022696 h 2022696"/>
              <a:gd name="connsiteX1" fmla="*/ 2146856 w 2910066"/>
              <a:gd name="connsiteY1" fmla="*/ 1057726 h 2022696"/>
              <a:gd name="connsiteX2" fmla="*/ 347906 w 2910066"/>
              <a:gd name="connsiteY2" fmla="*/ 0 h 2022696"/>
              <a:gd name="connsiteX0" fmla="*/ 3068571 w 3068571"/>
              <a:gd name="connsiteY0" fmla="*/ 2022696 h 2022696"/>
              <a:gd name="connsiteX1" fmla="*/ 1453335 w 3068571"/>
              <a:gd name="connsiteY1" fmla="*/ 1032643 h 2022696"/>
              <a:gd name="connsiteX2" fmla="*/ 506411 w 3068571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318724 w 2318724"/>
              <a:gd name="connsiteY0" fmla="*/ 868295 h 1463236"/>
              <a:gd name="connsiteX1" fmla="*/ 910409 w 2318724"/>
              <a:gd name="connsiteY1" fmla="*/ 1458474 h 1463236"/>
              <a:gd name="connsiteX2" fmla="*/ 0 w 2318724"/>
              <a:gd name="connsiteY2" fmla="*/ 24502 h 1463236"/>
              <a:gd name="connsiteX0" fmla="*/ 2318724 w 2318724"/>
              <a:gd name="connsiteY0" fmla="*/ 956391 h 1125681"/>
              <a:gd name="connsiteX1" fmla="*/ 873894 w 2318724"/>
              <a:gd name="connsiteY1" fmla="*/ 1120158 h 1125681"/>
              <a:gd name="connsiteX2" fmla="*/ 0 w 2318724"/>
              <a:gd name="connsiteY2" fmla="*/ 112598 h 1125681"/>
              <a:gd name="connsiteX0" fmla="*/ 3170749 w 3170749"/>
              <a:gd name="connsiteY0" fmla="*/ 1014424 h 1960531"/>
              <a:gd name="connsiteX1" fmla="*/ 1725919 w 3170749"/>
              <a:gd name="connsiteY1" fmla="*/ 1178191 h 1960531"/>
              <a:gd name="connsiteX2" fmla="*/ 0 w 3170749"/>
              <a:gd name="connsiteY2" fmla="*/ 1851196 h 1960531"/>
              <a:gd name="connsiteX0" fmla="*/ 3170749 w 3170749"/>
              <a:gd name="connsiteY0" fmla="*/ 728581 h 2480461"/>
              <a:gd name="connsiteX1" fmla="*/ 411366 w 3170749"/>
              <a:gd name="connsiteY1" fmla="*/ 2460039 h 2480461"/>
              <a:gd name="connsiteX2" fmla="*/ 0 w 3170749"/>
              <a:gd name="connsiteY2" fmla="*/ 1565353 h 2480461"/>
              <a:gd name="connsiteX0" fmla="*/ 3170749 w 3170749"/>
              <a:gd name="connsiteY0" fmla="*/ 715267 h 2447756"/>
              <a:gd name="connsiteX1" fmla="*/ 411366 w 3170749"/>
              <a:gd name="connsiteY1" fmla="*/ 2446725 h 2447756"/>
              <a:gd name="connsiteX2" fmla="*/ 0 w 3170749"/>
              <a:gd name="connsiteY2" fmla="*/ 1552039 h 2447756"/>
              <a:gd name="connsiteX0" fmla="*/ 3170749 w 3170749"/>
              <a:gd name="connsiteY0" fmla="*/ 0 h 1732489"/>
              <a:gd name="connsiteX1" fmla="*/ 1265866 w 3170749"/>
              <a:gd name="connsiteY1" fmla="*/ 566084 h 1732489"/>
              <a:gd name="connsiteX2" fmla="*/ 411366 w 3170749"/>
              <a:gd name="connsiteY2" fmla="*/ 1731458 h 1732489"/>
              <a:gd name="connsiteX3" fmla="*/ 0 w 3170749"/>
              <a:gd name="connsiteY3" fmla="*/ 836772 h 1732489"/>
              <a:gd name="connsiteX0" fmla="*/ 3170749 w 3170749"/>
              <a:gd name="connsiteY0" fmla="*/ 0 h 2258063"/>
              <a:gd name="connsiteX1" fmla="*/ 888541 w 3170749"/>
              <a:gd name="connsiteY1" fmla="*/ 2171400 h 2258063"/>
              <a:gd name="connsiteX2" fmla="*/ 411366 w 3170749"/>
              <a:gd name="connsiteY2" fmla="*/ 1731458 h 2258063"/>
              <a:gd name="connsiteX3" fmla="*/ 0 w 3170749"/>
              <a:gd name="connsiteY3" fmla="*/ 836772 h 2258063"/>
              <a:gd name="connsiteX0" fmla="*/ 3170749 w 3170749"/>
              <a:gd name="connsiteY0" fmla="*/ 0 h 2258063"/>
              <a:gd name="connsiteX1" fmla="*/ 888541 w 3170749"/>
              <a:gd name="connsiteY1" fmla="*/ 2171400 h 2258063"/>
              <a:gd name="connsiteX2" fmla="*/ 411366 w 3170749"/>
              <a:gd name="connsiteY2" fmla="*/ 1731458 h 2258063"/>
              <a:gd name="connsiteX3" fmla="*/ 0 w 3170749"/>
              <a:gd name="connsiteY3" fmla="*/ 836772 h 2258063"/>
              <a:gd name="connsiteX0" fmla="*/ 3170749 w 3170749"/>
              <a:gd name="connsiteY0" fmla="*/ 0 h 2258063"/>
              <a:gd name="connsiteX1" fmla="*/ 888541 w 3170749"/>
              <a:gd name="connsiteY1" fmla="*/ 2171400 h 2258063"/>
              <a:gd name="connsiteX2" fmla="*/ 411366 w 3170749"/>
              <a:gd name="connsiteY2" fmla="*/ 1731458 h 2258063"/>
              <a:gd name="connsiteX3" fmla="*/ 0 w 3170749"/>
              <a:gd name="connsiteY3" fmla="*/ 836772 h 2258063"/>
              <a:gd name="connsiteX0" fmla="*/ 3170749 w 3170749"/>
              <a:gd name="connsiteY0" fmla="*/ 0 h 2171899"/>
              <a:gd name="connsiteX1" fmla="*/ 888541 w 3170749"/>
              <a:gd name="connsiteY1" fmla="*/ 2171400 h 2171899"/>
              <a:gd name="connsiteX2" fmla="*/ 411366 w 3170749"/>
              <a:gd name="connsiteY2" fmla="*/ 1731458 h 2171899"/>
              <a:gd name="connsiteX3" fmla="*/ 0 w 3170749"/>
              <a:gd name="connsiteY3" fmla="*/ 836772 h 2171899"/>
              <a:gd name="connsiteX0" fmla="*/ 3170749 w 3170749"/>
              <a:gd name="connsiteY0" fmla="*/ 0 h 2171658"/>
              <a:gd name="connsiteX1" fmla="*/ 888541 w 3170749"/>
              <a:gd name="connsiteY1" fmla="*/ 2171400 h 2171658"/>
              <a:gd name="connsiteX2" fmla="*/ 411366 w 3170749"/>
              <a:gd name="connsiteY2" fmla="*/ 1731458 h 2171658"/>
              <a:gd name="connsiteX3" fmla="*/ 0 w 3170749"/>
              <a:gd name="connsiteY3" fmla="*/ 836772 h 2171658"/>
              <a:gd name="connsiteX0" fmla="*/ 3195093 w 3195093"/>
              <a:gd name="connsiteY0" fmla="*/ 0 h 2171784"/>
              <a:gd name="connsiteX1" fmla="*/ 912885 w 3195093"/>
              <a:gd name="connsiteY1" fmla="*/ 2171400 h 2171784"/>
              <a:gd name="connsiteX2" fmla="*/ 435710 w 3195093"/>
              <a:gd name="connsiteY2" fmla="*/ 1731458 h 2171784"/>
              <a:gd name="connsiteX3" fmla="*/ 0 w 3195093"/>
              <a:gd name="connsiteY3" fmla="*/ 1275724 h 2171784"/>
              <a:gd name="connsiteX0" fmla="*/ 3195093 w 3195093"/>
              <a:gd name="connsiteY0" fmla="*/ 0 h 2171784"/>
              <a:gd name="connsiteX1" fmla="*/ 912885 w 3195093"/>
              <a:gd name="connsiteY1" fmla="*/ 2171400 h 2171784"/>
              <a:gd name="connsiteX2" fmla="*/ 435710 w 3195093"/>
              <a:gd name="connsiteY2" fmla="*/ 1731458 h 2171784"/>
              <a:gd name="connsiteX3" fmla="*/ 0 w 3195093"/>
              <a:gd name="connsiteY3" fmla="*/ 1275724 h 2171784"/>
              <a:gd name="connsiteX0" fmla="*/ 3195093 w 3195093"/>
              <a:gd name="connsiteY0" fmla="*/ 0 h 1741725"/>
              <a:gd name="connsiteX1" fmla="*/ 1363241 w 3195093"/>
              <a:gd name="connsiteY1" fmla="*/ 340337 h 1741725"/>
              <a:gd name="connsiteX2" fmla="*/ 435710 w 3195093"/>
              <a:gd name="connsiteY2" fmla="*/ 1731458 h 1741725"/>
              <a:gd name="connsiteX3" fmla="*/ 0 w 3195093"/>
              <a:gd name="connsiteY3" fmla="*/ 1275724 h 1741725"/>
              <a:gd name="connsiteX0" fmla="*/ 3195093 w 3195093"/>
              <a:gd name="connsiteY0" fmla="*/ 0 h 1731526"/>
              <a:gd name="connsiteX1" fmla="*/ 1363241 w 3195093"/>
              <a:gd name="connsiteY1" fmla="*/ 340337 h 1731526"/>
              <a:gd name="connsiteX2" fmla="*/ 435710 w 3195093"/>
              <a:gd name="connsiteY2" fmla="*/ 1731458 h 1731526"/>
              <a:gd name="connsiteX3" fmla="*/ 0 w 3195093"/>
              <a:gd name="connsiteY3" fmla="*/ 1275724 h 1731526"/>
              <a:gd name="connsiteX0" fmla="*/ 3195093 w 3195093"/>
              <a:gd name="connsiteY0" fmla="*/ 0 h 1741725"/>
              <a:gd name="connsiteX1" fmla="*/ 1363241 w 3195093"/>
              <a:gd name="connsiteY1" fmla="*/ 340337 h 1741725"/>
              <a:gd name="connsiteX2" fmla="*/ 435710 w 3195093"/>
              <a:gd name="connsiteY2" fmla="*/ 1731458 h 1741725"/>
              <a:gd name="connsiteX3" fmla="*/ 0 w 3195093"/>
              <a:gd name="connsiteY3" fmla="*/ 1275724 h 1741725"/>
              <a:gd name="connsiteX0" fmla="*/ 3195093 w 3195093"/>
              <a:gd name="connsiteY0" fmla="*/ 0 h 1731970"/>
              <a:gd name="connsiteX1" fmla="*/ 1363241 w 3195093"/>
              <a:gd name="connsiteY1" fmla="*/ 340337 h 1731970"/>
              <a:gd name="connsiteX2" fmla="*/ 435710 w 3195093"/>
              <a:gd name="connsiteY2" fmla="*/ 1731458 h 1731970"/>
              <a:gd name="connsiteX3" fmla="*/ 0 w 3195093"/>
              <a:gd name="connsiteY3" fmla="*/ 1275724 h 1731970"/>
              <a:gd name="connsiteX0" fmla="*/ 3195093 w 3195093"/>
              <a:gd name="connsiteY0" fmla="*/ 0 h 1757012"/>
              <a:gd name="connsiteX1" fmla="*/ 1363241 w 3195093"/>
              <a:gd name="connsiteY1" fmla="*/ 340337 h 1757012"/>
              <a:gd name="connsiteX2" fmla="*/ 460054 w 3195093"/>
              <a:gd name="connsiteY2" fmla="*/ 1756542 h 1757012"/>
              <a:gd name="connsiteX3" fmla="*/ 0 w 3195093"/>
              <a:gd name="connsiteY3" fmla="*/ 1275724 h 1757012"/>
              <a:gd name="connsiteX0" fmla="*/ 3195093 w 3195093"/>
              <a:gd name="connsiteY0" fmla="*/ 0 h 1744491"/>
              <a:gd name="connsiteX1" fmla="*/ 1363241 w 3195093"/>
              <a:gd name="connsiteY1" fmla="*/ 340337 h 1744491"/>
              <a:gd name="connsiteX2" fmla="*/ 447882 w 3195093"/>
              <a:gd name="connsiteY2" fmla="*/ 1744001 h 1744491"/>
              <a:gd name="connsiteX3" fmla="*/ 0 w 3195093"/>
              <a:gd name="connsiteY3" fmla="*/ 1275724 h 1744491"/>
              <a:gd name="connsiteX0" fmla="*/ 3195093 w 3195093"/>
              <a:gd name="connsiteY0" fmla="*/ 0 h 1744005"/>
              <a:gd name="connsiteX1" fmla="*/ 1363241 w 3195093"/>
              <a:gd name="connsiteY1" fmla="*/ 340337 h 1744005"/>
              <a:gd name="connsiteX2" fmla="*/ 447882 w 3195093"/>
              <a:gd name="connsiteY2" fmla="*/ 1744001 h 1744005"/>
              <a:gd name="connsiteX3" fmla="*/ 0 w 3195093"/>
              <a:gd name="connsiteY3" fmla="*/ 1275724 h 1744005"/>
              <a:gd name="connsiteX0" fmla="*/ 2671706 w 2671706"/>
              <a:gd name="connsiteY0" fmla="*/ 1869894 h 1873321"/>
              <a:gd name="connsiteX1" fmla="*/ 1363241 w 2671706"/>
              <a:gd name="connsiteY1" fmla="*/ 2921 h 1873321"/>
              <a:gd name="connsiteX2" fmla="*/ 447882 w 2671706"/>
              <a:gd name="connsiteY2" fmla="*/ 1406585 h 1873321"/>
              <a:gd name="connsiteX3" fmla="*/ 0 w 2671706"/>
              <a:gd name="connsiteY3" fmla="*/ 938308 h 1873321"/>
              <a:gd name="connsiteX0" fmla="*/ 3572418 w 3572418"/>
              <a:gd name="connsiteY0" fmla="*/ 0 h 1994836"/>
              <a:gd name="connsiteX1" fmla="*/ 1363241 w 3572418"/>
              <a:gd name="connsiteY1" fmla="*/ 591168 h 1994836"/>
              <a:gd name="connsiteX2" fmla="*/ 447882 w 3572418"/>
              <a:gd name="connsiteY2" fmla="*/ 1994832 h 1994836"/>
              <a:gd name="connsiteX3" fmla="*/ 0 w 3572418"/>
              <a:gd name="connsiteY3" fmla="*/ 1526555 h 1994836"/>
              <a:gd name="connsiteX0" fmla="*/ 3572418 w 3572418"/>
              <a:gd name="connsiteY0" fmla="*/ 0 h 1994836"/>
              <a:gd name="connsiteX1" fmla="*/ 2604764 w 3572418"/>
              <a:gd name="connsiteY1" fmla="*/ 202381 h 1994836"/>
              <a:gd name="connsiteX2" fmla="*/ 1363241 w 3572418"/>
              <a:gd name="connsiteY2" fmla="*/ 591168 h 1994836"/>
              <a:gd name="connsiteX3" fmla="*/ 447882 w 3572418"/>
              <a:gd name="connsiteY3" fmla="*/ 1994832 h 1994836"/>
              <a:gd name="connsiteX4" fmla="*/ 0 w 3572418"/>
              <a:gd name="connsiteY4" fmla="*/ 1526555 h 1994836"/>
              <a:gd name="connsiteX0" fmla="*/ 3572418 w 3572418"/>
              <a:gd name="connsiteY0" fmla="*/ 0 h 1994836"/>
              <a:gd name="connsiteX1" fmla="*/ 2604764 w 3572418"/>
              <a:gd name="connsiteY1" fmla="*/ 202381 h 1994836"/>
              <a:gd name="connsiteX2" fmla="*/ 1363241 w 3572418"/>
              <a:gd name="connsiteY2" fmla="*/ 591168 h 1994836"/>
              <a:gd name="connsiteX3" fmla="*/ 447882 w 3572418"/>
              <a:gd name="connsiteY3" fmla="*/ 1994832 h 1994836"/>
              <a:gd name="connsiteX4" fmla="*/ 0 w 3572418"/>
              <a:gd name="connsiteY4" fmla="*/ 1526555 h 1994836"/>
              <a:gd name="connsiteX0" fmla="*/ 3572418 w 3572418"/>
              <a:gd name="connsiteY0" fmla="*/ 0 h 2463578"/>
              <a:gd name="connsiteX1" fmla="*/ 2629107 w 3572418"/>
              <a:gd name="connsiteY1" fmla="*/ 2459857 h 2463578"/>
              <a:gd name="connsiteX2" fmla="*/ 1363241 w 3572418"/>
              <a:gd name="connsiteY2" fmla="*/ 591168 h 2463578"/>
              <a:gd name="connsiteX3" fmla="*/ 447882 w 3572418"/>
              <a:gd name="connsiteY3" fmla="*/ 1994832 h 2463578"/>
              <a:gd name="connsiteX4" fmla="*/ 0 w 3572418"/>
              <a:gd name="connsiteY4" fmla="*/ 1526555 h 2463578"/>
              <a:gd name="connsiteX0" fmla="*/ 3535903 w 3535903"/>
              <a:gd name="connsiteY0" fmla="*/ 0 h 2768980"/>
              <a:gd name="connsiteX1" fmla="*/ 2629107 w 3535903"/>
              <a:gd name="connsiteY1" fmla="*/ 2760853 h 2768980"/>
              <a:gd name="connsiteX2" fmla="*/ 1363241 w 3535903"/>
              <a:gd name="connsiteY2" fmla="*/ 892164 h 2768980"/>
              <a:gd name="connsiteX3" fmla="*/ 447882 w 3535903"/>
              <a:gd name="connsiteY3" fmla="*/ 2295828 h 2768980"/>
              <a:gd name="connsiteX4" fmla="*/ 0 w 3535903"/>
              <a:gd name="connsiteY4" fmla="*/ 1827551 h 2768980"/>
              <a:gd name="connsiteX0" fmla="*/ 3535903 w 3535903"/>
              <a:gd name="connsiteY0" fmla="*/ 0 h 2768980"/>
              <a:gd name="connsiteX1" fmla="*/ 2629107 w 3535903"/>
              <a:gd name="connsiteY1" fmla="*/ 2760853 h 2768980"/>
              <a:gd name="connsiteX2" fmla="*/ 1363241 w 3535903"/>
              <a:gd name="connsiteY2" fmla="*/ 892164 h 2768980"/>
              <a:gd name="connsiteX3" fmla="*/ 447882 w 3535903"/>
              <a:gd name="connsiteY3" fmla="*/ 2295828 h 2768980"/>
              <a:gd name="connsiteX4" fmla="*/ 0 w 3535903"/>
              <a:gd name="connsiteY4" fmla="*/ 1827551 h 2768980"/>
              <a:gd name="connsiteX0" fmla="*/ 3535903 w 3535903"/>
              <a:gd name="connsiteY0" fmla="*/ 0 h 2731481"/>
              <a:gd name="connsiteX1" fmla="*/ 2653450 w 3535903"/>
              <a:gd name="connsiteY1" fmla="*/ 2723227 h 2731481"/>
              <a:gd name="connsiteX2" fmla="*/ 1363241 w 3535903"/>
              <a:gd name="connsiteY2" fmla="*/ 892164 h 2731481"/>
              <a:gd name="connsiteX3" fmla="*/ 447882 w 3535903"/>
              <a:gd name="connsiteY3" fmla="*/ 2295828 h 2731481"/>
              <a:gd name="connsiteX4" fmla="*/ 0 w 3535903"/>
              <a:gd name="connsiteY4" fmla="*/ 1827551 h 2731481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30931"/>
              <a:gd name="connsiteX1" fmla="*/ 2653450 w 3535903"/>
              <a:gd name="connsiteY1" fmla="*/ 2723227 h 2730931"/>
              <a:gd name="connsiteX2" fmla="*/ 1326726 w 3535903"/>
              <a:gd name="connsiteY2" fmla="*/ 879622 h 2730931"/>
              <a:gd name="connsiteX3" fmla="*/ 447882 w 3535903"/>
              <a:gd name="connsiteY3" fmla="*/ 2295828 h 2730931"/>
              <a:gd name="connsiteX4" fmla="*/ 0 w 3535903"/>
              <a:gd name="connsiteY4" fmla="*/ 1827551 h 2730931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14554 w 3535903"/>
              <a:gd name="connsiteY2" fmla="*/ 904705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51070 w 3535903"/>
              <a:gd name="connsiteY2" fmla="*/ 904706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51070 w 3535903"/>
              <a:gd name="connsiteY2" fmla="*/ 904707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14554 w 3535903"/>
              <a:gd name="connsiteY2" fmla="*/ 904708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14554 w 3535903"/>
              <a:gd name="connsiteY2" fmla="*/ 904708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80"/>
              <a:gd name="connsiteX1" fmla="*/ 2653450 w 3535903"/>
              <a:gd name="connsiteY1" fmla="*/ 2723227 h 2731780"/>
              <a:gd name="connsiteX2" fmla="*/ 1314554 w 3535903"/>
              <a:gd name="connsiteY2" fmla="*/ 904708 h 2731780"/>
              <a:gd name="connsiteX3" fmla="*/ 460054 w 3535903"/>
              <a:gd name="connsiteY3" fmla="*/ 2258203 h 2731780"/>
              <a:gd name="connsiteX4" fmla="*/ 0 w 3535903"/>
              <a:gd name="connsiteY4" fmla="*/ 1827551 h 2731780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35710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80"/>
              <a:gd name="connsiteX1" fmla="*/ 2653450 w 3535903"/>
              <a:gd name="connsiteY1" fmla="*/ 2723227 h 2731780"/>
              <a:gd name="connsiteX2" fmla="*/ 1314554 w 3535903"/>
              <a:gd name="connsiteY2" fmla="*/ 904708 h 2731780"/>
              <a:gd name="connsiteX3" fmla="*/ 460054 w 3535903"/>
              <a:gd name="connsiteY3" fmla="*/ 2258203 h 2731780"/>
              <a:gd name="connsiteX4" fmla="*/ 0 w 3535903"/>
              <a:gd name="connsiteY4" fmla="*/ 1827551 h 2731780"/>
              <a:gd name="connsiteX0" fmla="*/ 3535903 w 3535903"/>
              <a:gd name="connsiteY0" fmla="*/ 0 h 2731762"/>
              <a:gd name="connsiteX1" fmla="*/ 2653450 w 3535903"/>
              <a:gd name="connsiteY1" fmla="*/ 2723227 h 2731762"/>
              <a:gd name="connsiteX2" fmla="*/ 1314554 w 3535903"/>
              <a:gd name="connsiteY2" fmla="*/ 904708 h 2731762"/>
              <a:gd name="connsiteX3" fmla="*/ 447882 w 3535903"/>
              <a:gd name="connsiteY3" fmla="*/ 2283287 h 2731762"/>
              <a:gd name="connsiteX4" fmla="*/ 0 w 3535903"/>
              <a:gd name="connsiteY4" fmla="*/ 1827551 h 2731762"/>
              <a:gd name="connsiteX0" fmla="*/ 3535903 w 3535903"/>
              <a:gd name="connsiteY0" fmla="*/ 0 h 2731490"/>
              <a:gd name="connsiteX1" fmla="*/ 2653450 w 3535903"/>
              <a:gd name="connsiteY1" fmla="*/ 2723227 h 2731490"/>
              <a:gd name="connsiteX2" fmla="*/ 1338898 w 3535903"/>
              <a:gd name="connsiteY2" fmla="*/ 892167 h 2731490"/>
              <a:gd name="connsiteX3" fmla="*/ 447882 w 3535903"/>
              <a:gd name="connsiteY3" fmla="*/ 2283287 h 2731490"/>
              <a:gd name="connsiteX4" fmla="*/ 0 w 3535903"/>
              <a:gd name="connsiteY4" fmla="*/ 1827551 h 2731490"/>
              <a:gd name="connsiteX0" fmla="*/ 3535903 w 3535903"/>
              <a:gd name="connsiteY0" fmla="*/ 0 h 2731195"/>
              <a:gd name="connsiteX1" fmla="*/ 2653450 w 3535903"/>
              <a:gd name="connsiteY1" fmla="*/ 2723227 h 2731195"/>
              <a:gd name="connsiteX2" fmla="*/ 1338898 w 3535903"/>
              <a:gd name="connsiteY2" fmla="*/ 892167 h 2731195"/>
              <a:gd name="connsiteX3" fmla="*/ 447882 w 3535903"/>
              <a:gd name="connsiteY3" fmla="*/ 2283287 h 2731195"/>
              <a:gd name="connsiteX4" fmla="*/ 0 w 3535903"/>
              <a:gd name="connsiteY4" fmla="*/ 1827551 h 2731195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38898 w 3535903"/>
              <a:gd name="connsiteY2" fmla="*/ 892167 h 2723228"/>
              <a:gd name="connsiteX3" fmla="*/ 447882 w 3535903"/>
              <a:gd name="connsiteY3" fmla="*/ 2283287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41278 w 3535903"/>
              <a:gd name="connsiteY1" fmla="*/ 2723227 h 2723228"/>
              <a:gd name="connsiteX2" fmla="*/ 1338898 w 3535903"/>
              <a:gd name="connsiteY2" fmla="*/ 892167 h 2723228"/>
              <a:gd name="connsiteX3" fmla="*/ 447882 w 3535903"/>
              <a:gd name="connsiteY3" fmla="*/ 2283287 h 2723228"/>
              <a:gd name="connsiteX4" fmla="*/ 0 w 3535903"/>
              <a:gd name="connsiteY4" fmla="*/ 1827551 h 2723228"/>
              <a:gd name="connsiteX0" fmla="*/ 3535903 w 3535903"/>
              <a:gd name="connsiteY0" fmla="*/ 0 h 2748311"/>
              <a:gd name="connsiteX1" fmla="*/ 2653450 w 3535903"/>
              <a:gd name="connsiteY1" fmla="*/ 2748310 h 2748311"/>
              <a:gd name="connsiteX2" fmla="*/ 1338898 w 3535903"/>
              <a:gd name="connsiteY2" fmla="*/ 892167 h 2748311"/>
              <a:gd name="connsiteX3" fmla="*/ 447882 w 3535903"/>
              <a:gd name="connsiteY3" fmla="*/ 2283287 h 2748311"/>
              <a:gd name="connsiteX4" fmla="*/ 0 w 3535903"/>
              <a:gd name="connsiteY4" fmla="*/ 1827551 h 2748311"/>
              <a:gd name="connsiteX0" fmla="*/ 3535903 w 3535903"/>
              <a:gd name="connsiteY0" fmla="*/ 0 h 2748311"/>
              <a:gd name="connsiteX1" fmla="*/ 2653450 w 3535903"/>
              <a:gd name="connsiteY1" fmla="*/ 2748310 h 2748311"/>
              <a:gd name="connsiteX2" fmla="*/ 1338898 w 3535903"/>
              <a:gd name="connsiteY2" fmla="*/ 892167 h 2748311"/>
              <a:gd name="connsiteX3" fmla="*/ 447882 w 3535903"/>
              <a:gd name="connsiteY3" fmla="*/ 2283287 h 2748311"/>
              <a:gd name="connsiteX4" fmla="*/ 0 w 3535903"/>
              <a:gd name="connsiteY4" fmla="*/ 1827551 h 2748311"/>
              <a:gd name="connsiteX0" fmla="*/ 3535903 w 3535903"/>
              <a:gd name="connsiteY0" fmla="*/ 0 h 2748311"/>
              <a:gd name="connsiteX1" fmla="*/ 2653450 w 3535903"/>
              <a:gd name="connsiteY1" fmla="*/ 2748310 h 2748311"/>
              <a:gd name="connsiteX2" fmla="*/ 1338898 w 3535903"/>
              <a:gd name="connsiteY2" fmla="*/ 892167 h 2748311"/>
              <a:gd name="connsiteX3" fmla="*/ 447882 w 3535903"/>
              <a:gd name="connsiteY3" fmla="*/ 2283287 h 2748311"/>
              <a:gd name="connsiteX4" fmla="*/ 0 w 3535903"/>
              <a:gd name="connsiteY4" fmla="*/ 1827551 h 2748311"/>
              <a:gd name="connsiteX0" fmla="*/ 3535903 w 3535903"/>
              <a:gd name="connsiteY0" fmla="*/ 0 h 2756721"/>
              <a:gd name="connsiteX1" fmla="*/ 2653450 w 3535903"/>
              <a:gd name="connsiteY1" fmla="*/ 2748310 h 2756721"/>
              <a:gd name="connsiteX2" fmla="*/ 1326726 w 3535903"/>
              <a:gd name="connsiteY2" fmla="*/ 917250 h 2756721"/>
              <a:gd name="connsiteX3" fmla="*/ 447882 w 3535903"/>
              <a:gd name="connsiteY3" fmla="*/ 2283287 h 2756721"/>
              <a:gd name="connsiteX4" fmla="*/ 0 w 3535903"/>
              <a:gd name="connsiteY4" fmla="*/ 1827551 h 2756721"/>
              <a:gd name="connsiteX0" fmla="*/ 3535903 w 3535903"/>
              <a:gd name="connsiteY0" fmla="*/ 0 h 2756457"/>
              <a:gd name="connsiteX1" fmla="*/ 2653450 w 3535903"/>
              <a:gd name="connsiteY1" fmla="*/ 2748310 h 2756457"/>
              <a:gd name="connsiteX2" fmla="*/ 1326726 w 3535903"/>
              <a:gd name="connsiteY2" fmla="*/ 904708 h 2756457"/>
              <a:gd name="connsiteX3" fmla="*/ 447882 w 3535903"/>
              <a:gd name="connsiteY3" fmla="*/ 2283287 h 2756457"/>
              <a:gd name="connsiteX4" fmla="*/ 0 w 3535903"/>
              <a:gd name="connsiteY4" fmla="*/ 1827551 h 2756457"/>
              <a:gd name="connsiteX0" fmla="*/ 3535903 w 3535903"/>
              <a:gd name="connsiteY0" fmla="*/ 0 h 2748566"/>
              <a:gd name="connsiteX1" fmla="*/ 2653450 w 3535903"/>
              <a:gd name="connsiteY1" fmla="*/ 2748310 h 2748566"/>
              <a:gd name="connsiteX2" fmla="*/ 1326726 w 3535903"/>
              <a:gd name="connsiteY2" fmla="*/ 904708 h 2748566"/>
              <a:gd name="connsiteX3" fmla="*/ 447882 w 3535903"/>
              <a:gd name="connsiteY3" fmla="*/ 2283287 h 2748566"/>
              <a:gd name="connsiteX4" fmla="*/ 0 w 3535903"/>
              <a:gd name="connsiteY4" fmla="*/ 1827551 h 2748566"/>
              <a:gd name="connsiteX0" fmla="*/ 3535903 w 3535903"/>
              <a:gd name="connsiteY0" fmla="*/ 0 h 2748376"/>
              <a:gd name="connsiteX1" fmla="*/ 2653450 w 3535903"/>
              <a:gd name="connsiteY1" fmla="*/ 2748310 h 2748376"/>
              <a:gd name="connsiteX2" fmla="*/ 1326726 w 3535903"/>
              <a:gd name="connsiteY2" fmla="*/ 904708 h 2748376"/>
              <a:gd name="connsiteX3" fmla="*/ 447882 w 3535903"/>
              <a:gd name="connsiteY3" fmla="*/ 2283287 h 2748376"/>
              <a:gd name="connsiteX4" fmla="*/ 0 w 3535903"/>
              <a:gd name="connsiteY4" fmla="*/ 1827551 h 2748376"/>
              <a:gd name="connsiteX0" fmla="*/ 3535903 w 3535903"/>
              <a:gd name="connsiteY0" fmla="*/ 0 h 2748376"/>
              <a:gd name="connsiteX1" fmla="*/ 2653450 w 3535903"/>
              <a:gd name="connsiteY1" fmla="*/ 2748310 h 2748376"/>
              <a:gd name="connsiteX2" fmla="*/ 1326726 w 3535903"/>
              <a:gd name="connsiteY2" fmla="*/ 904708 h 2748376"/>
              <a:gd name="connsiteX3" fmla="*/ 447882 w 3535903"/>
              <a:gd name="connsiteY3" fmla="*/ 2283287 h 2748376"/>
              <a:gd name="connsiteX4" fmla="*/ 0 w 3535903"/>
              <a:gd name="connsiteY4" fmla="*/ 1827551 h 2748376"/>
              <a:gd name="connsiteX0" fmla="*/ 3535903 w 3535903"/>
              <a:gd name="connsiteY0" fmla="*/ 0 h 2748310"/>
              <a:gd name="connsiteX1" fmla="*/ 2653450 w 3535903"/>
              <a:gd name="connsiteY1" fmla="*/ 2748310 h 2748310"/>
              <a:gd name="connsiteX2" fmla="*/ 1326726 w 3535903"/>
              <a:gd name="connsiteY2" fmla="*/ 904708 h 2748310"/>
              <a:gd name="connsiteX3" fmla="*/ 447882 w 3535903"/>
              <a:gd name="connsiteY3" fmla="*/ 2283287 h 2748310"/>
              <a:gd name="connsiteX4" fmla="*/ 0 w 3535903"/>
              <a:gd name="connsiteY4" fmla="*/ 1827551 h 2748310"/>
              <a:gd name="connsiteX0" fmla="*/ 3535903 w 3535903"/>
              <a:gd name="connsiteY0" fmla="*/ 0 h 2748310"/>
              <a:gd name="connsiteX1" fmla="*/ 2653450 w 3535903"/>
              <a:gd name="connsiteY1" fmla="*/ 2748310 h 2748310"/>
              <a:gd name="connsiteX2" fmla="*/ 1326726 w 3535903"/>
              <a:gd name="connsiteY2" fmla="*/ 904708 h 2748310"/>
              <a:gd name="connsiteX3" fmla="*/ 447882 w 3535903"/>
              <a:gd name="connsiteY3" fmla="*/ 2283287 h 2748310"/>
              <a:gd name="connsiteX4" fmla="*/ 0 w 3535903"/>
              <a:gd name="connsiteY4" fmla="*/ 1827551 h 2748310"/>
              <a:gd name="connsiteX0" fmla="*/ 3535903 w 3535903"/>
              <a:gd name="connsiteY0" fmla="*/ 0 h 2794729"/>
              <a:gd name="connsiteX1" fmla="*/ 2653450 w 3535903"/>
              <a:gd name="connsiteY1" fmla="*/ 2785936 h 2794729"/>
              <a:gd name="connsiteX2" fmla="*/ 1326726 w 3535903"/>
              <a:gd name="connsiteY2" fmla="*/ 942334 h 2794729"/>
              <a:gd name="connsiteX3" fmla="*/ 447882 w 3535903"/>
              <a:gd name="connsiteY3" fmla="*/ 2320913 h 2794729"/>
              <a:gd name="connsiteX4" fmla="*/ 0 w 3535903"/>
              <a:gd name="connsiteY4" fmla="*/ 1865177 h 2794729"/>
              <a:gd name="connsiteX0" fmla="*/ 3511559 w 3511559"/>
              <a:gd name="connsiteY0" fmla="*/ 0 h 2769213"/>
              <a:gd name="connsiteX1" fmla="*/ 2653450 w 3511559"/>
              <a:gd name="connsiteY1" fmla="*/ 2760853 h 2769213"/>
              <a:gd name="connsiteX2" fmla="*/ 1326726 w 3511559"/>
              <a:gd name="connsiteY2" fmla="*/ 917251 h 2769213"/>
              <a:gd name="connsiteX3" fmla="*/ 447882 w 3511559"/>
              <a:gd name="connsiteY3" fmla="*/ 2295830 h 2769213"/>
              <a:gd name="connsiteX4" fmla="*/ 0 w 3511559"/>
              <a:gd name="connsiteY4" fmla="*/ 1840094 h 2769213"/>
              <a:gd name="connsiteX0" fmla="*/ 3560246 w 3560246"/>
              <a:gd name="connsiteY0" fmla="*/ 0 h 2781972"/>
              <a:gd name="connsiteX1" fmla="*/ 2653450 w 3560246"/>
              <a:gd name="connsiteY1" fmla="*/ 2773396 h 2781972"/>
              <a:gd name="connsiteX2" fmla="*/ 1326726 w 3560246"/>
              <a:gd name="connsiteY2" fmla="*/ 929794 h 2781972"/>
              <a:gd name="connsiteX3" fmla="*/ 447882 w 3560246"/>
              <a:gd name="connsiteY3" fmla="*/ 2308373 h 2781972"/>
              <a:gd name="connsiteX4" fmla="*/ 0 w 3560246"/>
              <a:gd name="connsiteY4" fmla="*/ 1852637 h 2781972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35710 w 3560246"/>
              <a:gd name="connsiteY3" fmla="*/ 2320995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295750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35710 w 3560246"/>
              <a:gd name="connsiteY3" fmla="*/ 2320994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35710 w 3560246"/>
              <a:gd name="connsiteY3" fmla="*/ 2320994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60054 w 3560246"/>
              <a:gd name="connsiteY3" fmla="*/ 2308372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60054 w 3560246"/>
              <a:gd name="connsiteY3" fmla="*/ 2308372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60054 w 3560246"/>
              <a:gd name="connsiteY3" fmla="*/ 2308372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295750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346239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333617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514"/>
              <a:gd name="connsiteX1" fmla="*/ 2653450 w 3560246"/>
              <a:gd name="connsiteY1" fmla="*/ 2773396 h 2773514"/>
              <a:gd name="connsiteX2" fmla="*/ 1326726 w 3560246"/>
              <a:gd name="connsiteY2" fmla="*/ 929794 h 2773514"/>
              <a:gd name="connsiteX3" fmla="*/ 447882 w 3560246"/>
              <a:gd name="connsiteY3" fmla="*/ 2308373 h 2773514"/>
              <a:gd name="connsiteX4" fmla="*/ 0 w 3560246"/>
              <a:gd name="connsiteY4" fmla="*/ 1852637 h 2773514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04"/>
              <a:gd name="connsiteX1" fmla="*/ 2653450 w 3560246"/>
              <a:gd name="connsiteY1" fmla="*/ 2773396 h 2773404"/>
              <a:gd name="connsiteX2" fmla="*/ 1326726 w 3560246"/>
              <a:gd name="connsiteY2" fmla="*/ 929794 h 2773404"/>
              <a:gd name="connsiteX3" fmla="*/ 447882 w 3560246"/>
              <a:gd name="connsiteY3" fmla="*/ 2308373 h 2773404"/>
              <a:gd name="connsiteX4" fmla="*/ 0 w 3560246"/>
              <a:gd name="connsiteY4" fmla="*/ 1852637 h 2773404"/>
              <a:gd name="connsiteX0" fmla="*/ 3560246 w 3560246"/>
              <a:gd name="connsiteY0" fmla="*/ 0 h 2781703"/>
              <a:gd name="connsiteX1" fmla="*/ 2653450 w 3560246"/>
              <a:gd name="connsiteY1" fmla="*/ 2773396 h 2781703"/>
              <a:gd name="connsiteX2" fmla="*/ 1752738 w 3560246"/>
              <a:gd name="connsiteY2" fmla="*/ 917172 h 2781703"/>
              <a:gd name="connsiteX3" fmla="*/ 447882 w 3560246"/>
              <a:gd name="connsiteY3" fmla="*/ 2308373 h 2781703"/>
              <a:gd name="connsiteX4" fmla="*/ 0 w 3560246"/>
              <a:gd name="connsiteY4" fmla="*/ 1852637 h 2781703"/>
              <a:gd name="connsiteX0" fmla="*/ 3511559 w 3511559"/>
              <a:gd name="connsiteY0" fmla="*/ 0 h 2730375"/>
              <a:gd name="connsiteX1" fmla="*/ 2653450 w 3511559"/>
              <a:gd name="connsiteY1" fmla="*/ 2722908 h 2730375"/>
              <a:gd name="connsiteX2" fmla="*/ 1752738 w 3511559"/>
              <a:gd name="connsiteY2" fmla="*/ 866684 h 2730375"/>
              <a:gd name="connsiteX3" fmla="*/ 447882 w 3511559"/>
              <a:gd name="connsiteY3" fmla="*/ 2257885 h 2730375"/>
              <a:gd name="connsiteX4" fmla="*/ 0 w 3511559"/>
              <a:gd name="connsiteY4" fmla="*/ 1802149 h 2730375"/>
              <a:gd name="connsiteX0" fmla="*/ 3511559 w 3511559"/>
              <a:gd name="connsiteY0" fmla="*/ 0 h 2723282"/>
              <a:gd name="connsiteX1" fmla="*/ 2653450 w 3511559"/>
              <a:gd name="connsiteY1" fmla="*/ 2722908 h 2723282"/>
              <a:gd name="connsiteX2" fmla="*/ 1752738 w 3511559"/>
              <a:gd name="connsiteY2" fmla="*/ 866684 h 2723282"/>
              <a:gd name="connsiteX3" fmla="*/ 447882 w 3511559"/>
              <a:gd name="connsiteY3" fmla="*/ 2257885 h 2723282"/>
              <a:gd name="connsiteX4" fmla="*/ 0 w 3511559"/>
              <a:gd name="connsiteY4" fmla="*/ 1802149 h 2723282"/>
              <a:gd name="connsiteX0" fmla="*/ 3511559 w 3511559"/>
              <a:gd name="connsiteY0" fmla="*/ 0 h 2723282"/>
              <a:gd name="connsiteX1" fmla="*/ 2653450 w 3511559"/>
              <a:gd name="connsiteY1" fmla="*/ 2722908 h 2723282"/>
              <a:gd name="connsiteX2" fmla="*/ 1752738 w 3511559"/>
              <a:gd name="connsiteY2" fmla="*/ 866684 h 2723282"/>
              <a:gd name="connsiteX3" fmla="*/ 447882 w 3511559"/>
              <a:gd name="connsiteY3" fmla="*/ 2257885 h 2723282"/>
              <a:gd name="connsiteX4" fmla="*/ 0 w 3511559"/>
              <a:gd name="connsiteY4" fmla="*/ 1802149 h 2723282"/>
              <a:gd name="connsiteX0" fmla="*/ 3511559 w 3511559"/>
              <a:gd name="connsiteY0" fmla="*/ 0 h 2722920"/>
              <a:gd name="connsiteX1" fmla="*/ 2653450 w 3511559"/>
              <a:gd name="connsiteY1" fmla="*/ 2722908 h 2722920"/>
              <a:gd name="connsiteX2" fmla="*/ 1752738 w 3511559"/>
              <a:gd name="connsiteY2" fmla="*/ 866684 h 2722920"/>
              <a:gd name="connsiteX3" fmla="*/ 447882 w 3511559"/>
              <a:gd name="connsiteY3" fmla="*/ 2257885 h 2722920"/>
              <a:gd name="connsiteX4" fmla="*/ 0 w 3511559"/>
              <a:gd name="connsiteY4" fmla="*/ 1802149 h 2722920"/>
              <a:gd name="connsiteX0" fmla="*/ 3511559 w 3511559"/>
              <a:gd name="connsiteY0" fmla="*/ 0 h 2722920"/>
              <a:gd name="connsiteX1" fmla="*/ 2653450 w 3511559"/>
              <a:gd name="connsiteY1" fmla="*/ 2722908 h 2722920"/>
              <a:gd name="connsiteX2" fmla="*/ 1752738 w 3511559"/>
              <a:gd name="connsiteY2" fmla="*/ 866684 h 2722920"/>
              <a:gd name="connsiteX3" fmla="*/ 447882 w 3511559"/>
              <a:gd name="connsiteY3" fmla="*/ 2257885 h 2722920"/>
              <a:gd name="connsiteX4" fmla="*/ 0 w 3511559"/>
              <a:gd name="connsiteY4" fmla="*/ 1802149 h 2722920"/>
              <a:gd name="connsiteX0" fmla="*/ 3548074 w 3548074"/>
              <a:gd name="connsiteY0" fmla="*/ 0 h 2722920"/>
              <a:gd name="connsiteX1" fmla="*/ 2689965 w 3548074"/>
              <a:gd name="connsiteY1" fmla="*/ 2722908 h 2722920"/>
              <a:gd name="connsiteX2" fmla="*/ 1789253 w 3548074"/>
              <a:gd name="connsiteY2" fmla="*/ 866684 h 2722920"/>
              <a:gd name="connsiteX3" fmla="*/ 484397 w 3548074"/>
              <a:gd name="connsiteY3" fmla="*/ 2257885 h 2722920"/>
              <a:gd name="connsiteX4" fmla="*/ 0 w 3548074"/>
              <a:gd name="connsiteY4" fmla="*/ 426359 h 2722920"/>
              <a:gd name="connsiteX0" fmla="*/ 3548074 w 3548074"/>
              <a:gd name="connsiteY0" fmla="*/ 0 h 2722920"/>
              <a:gd name="connsiteX1" fmla="*/ 2689965 w 3548074"/>
              <a:gd name="connsiteY1" fmla="*/ 2722908 h 2722920"/>
              <a:gd name="connsiteX2" fmla="*/ 1789253 w 3548074"/>
              <a:gd name="connsiteY2" fmla="*/ 866684 h 2722920"/>
              <a:gd name="connsiteX3" fmla="*/ 484397 w 3548074"/>
              <a:gd name="connsiteY3" fmla="*/ 2257885 h 2722920"/>
              <a:gd name="connsiteX4" fmla="*/ 0 w 3548074"/>
              <a:gd name="connsiteY4" fmla="*/ 426359 h 2722920"/>
              <a:gd name="connsiteX0" fmla="*/ 3535902 w 3535902"/>
              <a:gd name="connsiteY0" fmla="*/ 0 h 2722920"/>
              <a:gd name="connsiteX1" fmla="*/ 2677793 w 3535902"/>
              <a:gd name="connsiteY1" fmla="*/ 2722908 h 2722920"/>
              <a:gd name="connsiteX2" fmla="*/ 1777081 w 3535902"/>
              <a:gd name="connsiteY2" fmla="*/ 866684 h 2722920"/>
              <a:gd name="connsiteX3" fmla="*/ 472225 w 3535902"/>
              <a:gd name="connsiteY3" fmla="*/ 2257885 h 2722920"/>
              <a:gd name="connsiteX4" fmla="*/ 0 w 3535902"/>
              <a:gd name="connsiteY4" fmla="*/ 451602 h 2722920"/>
              <a:gd name="connsiteX0" fmla="*/ 3511558 w 3511558"/>
              <a:gd name="connsiteY0" fmla="*/ 0 h 2722920"/>
              <a:gd name="connsiteX1" fmla="*/ 2653449 w 3511558"/>
              <a:gd name="connsiteY1" fmla="*/ 2722908 h 2722920"/>
              <a:gd name="connsiteX2" fmla="*/ 1752737 w 3511558"/>
              <a:gd name="connsiteY2" fmla="*/ 866684 h 2722920"/>
              <a:gd name="connsiteX3" fmla="*/ 447881 w 3511558"/>
              <a:gd name="connsiteY3" fmla="*/ 2257885 h 2722920"/>
              <a:gd name="connsiteX4" fmla="*/ 0 w 3511558"/>
              <a:gd name="connsiteY4" fmla="*/ 426359 h 2722920"/>
              <a:gd name="connsiteX0" fmla="*/ 3523730 w 3523730"/>
              <a:gd name="connsiteY0" fmla="*/ 0 h 2722920"/>
              <a:gd name="connsiteX1" fmla="*/ 2665621 w 3523730"/>
              <a:gd name="connsiteY1" fmla="*/ 2722908 h 2722920"/>
              <a:gd name="connsiteX2" fmla="*/ 1764909 w 3523730"/>
              <a:gd name="connsiteY2" fmla="*/ 866684 h 2722920"/>
              <a:gd name="connsiteX3" fmla="*/ 460053 w 3523730"/>
              <a:gd name="connsiteY3" fmla="*/ 2257885 h 2722920"/>
              <a:gd name="connsiteX4" fmla="*/ 0 w 3523730"/>
              <a:gd name="connsiteY4" fmla="*/ 426359 h 2722920"/>
              <a:gd name="connsiteX0" fmla="*/ 3523730 w 3523730"/>
              <a:gd name="connsiteY0" fmla="*/ 0 h 2722920"/>
              <a:gd name="connsiteX1" fmla="*/ 2665621 w 3523730"/>
              <a:gd name="connsiteY1" fmla="*/ 2722908 h 2722920"/>
              <a:gd name="connsiteX2" fmla="*/ 1764909 w 3523730"/>
              <a:gd name="connsiteY2" fmla="*/ 866684 h 2722920"/>
              <a:gd name="connsiteX3" fmla="*/ 460053 w 3523730"/>
              <a:gd name="connsiteY3" fmla="*/ 2257885 h 2722920"/>
              <a:gd name="connsiteX4" fmla="*/ 0 w 3523730"/>
              <a:gd name="connsiteY4" fmla="*/ 426359 h 2722920"/>
              <a:gd name="connsiteX0" fmla="*/ 3523730 w 3523730"/>
              <a:gd name="connsiteY0" fmla="*/ 217359 h 2297089"/>
              <a:gd name="connsiteX1" fmla="*/ 2665621 w 3523730"/>
              <a:gd name="connsiteY1" fmla="*/ 2296549 h 2297089"/>
              <a:gd name="connsiteX2" fmla="*/ 1764909 w 3523730"/>
              <a:gd name="connsiteY2" fmla="*/ 440325 h 2297089"/>
              <a:gd name="connsiteX3" fmla="*/ 460053 w 3523730"/>
              <a:gd name="connsiteY3" fmla="*/ 1831526 h 2297089"/>
              <a:gd name="connsiteX4" fmla="*/ 0 w 3523730"/>
              <a:gd name="connsiteY4" fmla="*/ 0 h 2297089"/>
              <a:gd name="connsiteX0" fmla="*/ 3523730 w 3523730"/>
              <a:gd name="connsiteY0" fmla="*/ 217359 h 2297090"/>
              <a:gd name="connsiteX1" fmla="*/ 2665621 w 3523730"/>
              <a:gd name="connsiteY1" fmla="*/ 2296549 h 2297090"/>
              <a:gd name="connsiteX2" fmla="*/ 1764909 w 3523730"/>
              <a:gd name="connsiteY2" fmla="*/ 440325 h 2297090"/>
              <a:gd name="connsiteX3" fmla="*/ 447881 w 3523730"/>
              <a:gd name="connsiteY3" fmla="*/ 2273294 h 2297090"/>
              <a:gd name="connsiteX4" fmla="*/ 0 w 3523730"/>
              <a:gd name="connsiteY4" fmla="*/ 0 h 2297090"/>
              <a:gd name="connsiteX0" fmla="*/ 3523730 w 3523730"/>
              <a:gd name="connsiteY0" fmla="*/ 217359 h 2298572"/>
              <a:gd name="connsiteX1" fmla="*/ 2665621 w 3523730"/>
              <a:gd name="connsiteY1" fmla="*/ 2296549 h 2298572"/>
              <a:gd name="connsiteX2" fmla="*/ 1764909 w 3523730"/>
              <a:gd name="connsiteY2" fmla="*/ 440325 h 2298572"/>
              <a:gd name="connsiteX3" fmla="*/ 460053 w 3523730"/>
              <a:gd name="connsiteY3" fmla="*/ 2298538 h 2298572"/>
              <a:gd name="connsiteX4" fmla="*/ 0 w 3523730"/>
              <a:gd name="connsiteY4" fmla="*/ 0 h 2298572"/>
              <a:gd name="connsiteX0" fmla="*/ 3523730 w 3523730"/>
              <a:gd name="connsiteY0" fmla="*/ 217359 h 2298572"/>
              <a:gd name="connsiteX1" fmla="*/ 2665621 w 3523730"/>
              <a:gd name="connsiteY1" fmla="*/ 2296549 h 2298572"/>
              <a:gd name="connsiteX2" fmla="*/ 1764909 w 3523730"/>
              <a:gd name="connsiteY2" fmla="*/ 440325 h 2298572"/>
              <a:gd name="connsiteX3" fmla="*/ 460053 w 3523730"/>
              <a:gd name="connsiteY3" fmla="*/ 2298538 h 2298572"/>
              <a:gd name="connsiteX4" fmla="*/ 0 w 3523730"/>
              <a:gd name="connsiteY4" fmla="*/ 0 h 2298572"/>
              <a:gd name="connsiteX0" fmla="*/ 3523730 w 3523730"/>
              <a:gd name="connsiteY0" fmla="*/ 217359 h 2298572"/>
              <a:gd name="connsiteX1" fmla="*/ 2665621 w 3523730"/>
              <a:gd name="connsiteY1" fmla="*/ 2296549 h 2298572"/>
              <a:gd name="connsiteX2" fmla="*/ 1764909 w 3523730"/>
              <a:gd name="connsiteY2" fmla="*/ 440325 h 2298572"/>
              <a:gd name="connsiteX3" fmla="*/ 460053 w 3523730"/>
              <a:gd name="connsiteY3" fmla="*/ 2298538 h 2298572"/>
              <a:gd name="connsiteX4" fmla="*/ 0 w 3523730"/>
              <a:gd name="connsiteY4" fmla="*/ 0 h 2298572"/>
              <a:gd name="connsiteX0" fmla="*/ 3523730 w 3523730"/>
              <a:gd name="connsiteY0" fmla="*/ 217359 h 2298572"/>
              <a:gd name="connsiteX1" fmla="*/ 2665621 w 3523730"/>
              <a:gd name="connsiteY1" fmla="*/ 2296549 h 2298572"/>
              <a:gd name="connsiteX2" fmla="*/ 1764909 w 3523730"/>
              <a:gd name="connsiteY2" fmla="*/ 440325 h 2298572"/>
              <a:gd name="connsiteX3" fmla="*/ 460053 w 3523730"/>
              <a:gd name="connsiteY3" fmla="*/ 2298538 h 2298572"/>
              <a:gd name="connsiteX4" fmla="*/ 0 w 3523730"/>
              <a:gd name="connsiteY4" fmla="*/ 0 h 2298572"/>
              <a:gd name="connsiteX0" fmla="*/ 3523730 w 3523730"/>
              <a:gd name="connsiteY0" fmla="*/ 217359 h 2298540"/>
              <a:gd name="connsiteX1" fmla="*/ 2665621 w 3523730"/>
              <a:gd name="connsiteY1" fmla="*/ 2296549 h 2298540"/>
              <a:gd name="connsiteX2" fmla="*/ 1764909 w 3523730"/>
              <a:gd name="connsiteY2" fmla="*/ 440325 h 2298540"/>
              <a:gd name="connsiteX3" fmla="*/ 460053 w 3523730"/>
              <a:gd name="connsiteY3" fmla="*/ 2298538 h 2298540"/>
              <a:gd name="connsiteX4" fmla="*/ 0 w 3523730"/>
              <a:gd name="connsiteY4" fmla="*/ 0 h 2298540"/>
              <a:gd name="connsiteX0" fmla="*/ 3523730 w 3523730"/>
              <a:gd name="connsiteY0" fmla="*/ 217359 h 2298540"/>
              <a:gd name="connsiteX1" fmla="*/ 2665621 w 3523730"/>
              <a:gd name="connsiteY1" fmla="*/ 2296549 h 2298540"/>
              <a:gd name="connsiteX2" fmla="*/ 1764909 w 3523730"/>
              <a:gd name="connsiteY2" fmla="*/ 440325 h 2298540"/>
              <a:gd name="connsiteX3" fmla="*/ 460053 w 3523730"/>
              <a:gd name="connsiteY3" fmla="*/ 2298538 h 2298540"/>
              <a:gd name="connsiteX4" fmla="*/ 0 w 3523730"/>
              <a:gd name="connsiteY4" fmla="*/ 0 h 2298540"/>
              <a:gd name="connsiteX0" fmla="*/ 3523730 w 3523730"/>
              <a:gd name="connsiteY0" fmla="*/ 217359 h 2298540"/>
              <a:gd name="connsiteX1" fmla="*/ 2665621 w 3523730"/>
              <a:gd name="connsiteY1" fmla="*/ 2296549 h 2298540"/>
              <a:gd name="connsiteX2" fmla="*/ 1764909 w 3523730"/>
              <a:gd name="connsiteY2" fmla="*/ 440325 h 2298540"/>
              <a:gd name="connsiteX3" fmla="*/ 460053 w 3523730"/>
              <a:gd name="connsiteY3" fmla="*/ 2298538 h 2298540"/>
              <a:gd name="connsiteX4" fmla="*/ 0 w 3523730"/>
              <a:gd name="connsiteY4" fmla="*/ 0 h 2298540"/>
              <a:gd name="connsiteX0" fmla="*/ 3523730 w 3523730"/>
              <a:gd name="connsiteY0" fmla="*/ 217359 h 2300577"/>
              <a:gd name="connsiteX1" fmla="*/ 2665621 w 3523730"/>
              <a:gd name="connsiteY1" fmla="*/ 2296549 h 2300577"/>
              <a:gd name="connsiteX2" fmla="*/ 1752737 w 3523730"/>
              <a:gd name="connsiteY2" fmla="*/ 440325 h 2300577"/>
              <a:gd name="connsiteX3" fmla="*/ 460053 w 3523730"/>
              <a:gd name="connsiteY3" fmla="*/ 2298538 h 2300577"/>
              <a:gd name="connsiteX4" fmla="*/ 0 w 3523730"/>
              <a:gd name="connsiteY4" fmla="*/ 0 h 2300577"/>
              <a:gd name="connsiteX0" fmla="*/ 3523730 w 3523730"/>
              <a:gd name="connsiteY0" fmla="*/ 217359 h 2300706"/>
              <a:gd name="connsiteX1" fmla="*/ 2665621 w 3523730"/>
              <a:gd name="connsiteY1" fmla="*/ 2296549 h 2300706"/>
              <a:gd name="connsiteX2" fmla="*/ 1777081 w 3523730"/>
              <a:gd name="connsiteY2" fmla="*/ 452947 h 2300706"/>
              <a:gd name="connsiteX3" fmla="*/ 460053 w 3523730"/>
              <a:gd name="connsiteY3" fmla="*/ 2298538 h 2300706"/>
              <a:gd name="connsiteX4" fmla="*/ 0 w 3523730"/>
              <a:gd name="connsiteY4" fmla="*/ 0 h 2300706"/>
              <a:gd name="connsiteX0" fmla="*/ 3523730 w 3523730"/>
              <a:gd name="connsiteY0" fmla="*/ 217359 h 2298609"/>
              <a:gd name="connsiteX1" fmla="*/ 2665621 w 3523730"/>
              <a:gd name="connsiteY1" fmla="*/ 2296549 h 2298609"/>
              <a:gd name="connsiteX2" fmla="*/ 1777081 w 3523730"/>
              <a:gd name="connsiteY2" fmla="*/ 452947 h 2298609"/>
              <a:gd name="connsiteX3" fmla="*/ 460053 w 3523730"/>
              <a:gd name="connsiteY3" fmla="*/ 2298538 h 2298609"/>
              <a:gd name="connsiteX4" fmla="*/ 0 w 3523730"/>
              <a:gd name="connsiteY4" fmla="*/ 0 h 2298609"/>
              <a:gd name="connsiteX0" fmla="*/ 3523730 w 3523730"/>
              <a:gd name="connsiteY0" fmla="*/ 217359 h 2298538"/>
              <a:gd name="connsiteX1" fmla="*/ 2665621 w 3523730"/>
              <a:gd name="connsiteY1" fmla="*/ 2296549 h 2298538"/>
              <a:gd name="connsiteX2" fmla="*/ 1777081 w 3523730"/>
              <a:gd name="connsiteY2" fmla="*/ 452947 h 2298538"/>
              <a:gd name="connsiteX3" fmla="*/ 460053 w 3523730"/>
              <a:gd name="connsiteY3" fmla="*/ 2298538 h 2298538"/>
              <a:gd name="connsiteX4" fmla="*/ 0 w 3523730"/>
              <a:gd name="connsiteY4" fmla="*/ 0 h 2298538"/>
              <a:gd name="connsiteX0" fmla="*/ 3523730 w 3523730"/>
              <a:gd name="connsiteY0" fmla="*/ 217359 h 2298538"/>
              <a:gd name="connsiteX1" fmla="*/ 2665621 w 3523730"/>
              <a:gd name="connsiteY1" fmla="*/ 2296549 h 2298538"/>
              <a:gd name="connsiteX2" fmla="*/ 1777081 w 3523730"/>
              <a:gd name="connsiteY2" fmla="*/ 452947 h 2298538"/>
              <a:gd name="connsiteX3" fmla="*/ 460053 w 3523730"/>
              <a:gd name="connsiteY3" fmla="*/ 2298538 h 2298538"/>
              <a:gd name="connsiteX4" fmla="*/ 0 w 3523730"/>
              <a:gd name="connsiteY4" fmla="*/ 0 h 2298538"/>
              <a:gd name="connsiteX0" fmla="*/ 3523730 w 3523730"/>
              <a:gd name="connsiteY0" fmla="*/ 217359 h 2738381"/>
              <a:gd name="connsiteX1" fmla="*/ 2677793 w 3523730"/>
              <a:gd name="connsiteY1" fmla="*/ 2738316 h 2738381"/>
              <a:gd name="connsiteX2" fmla="*/ 1777081 w 3523730"/>
              <a:gd name="connsiteY2" fmla="*/ 452947 h 2738381"/>
              <a:gd name="connsiteX3" fmla="*/ 460053 w 3523730"/>
              <a:gd name="connsiteY3" fmla="*/ 2298538 h 2738381"/>
              <a:gd name="connsiteX4" fmla="*/ 0 w 3523730"/>
              <a:gd name="connsiteY4" fmla="*/ 0 h 2738381"/>
              <a:gd name="connsiteX0" fmla="*/ 3523730 w 3523730"/>
              <a:gd name="connsiteY0" fmla="*/ 217359 h 2738381"/>
              <a:gd name="connsiteX1" fmla="*/ 2677793 w 3523730"/>
              <a:gd name="connsiteY1" fmla="*/ 2738316 h 2738381"/>
              <a:gd name="connsiteX2" fmla="*/ 1777081 w 3523730"/>
              <a:gd name="connsiteY2" fmla="*/ 452947 h 2738381"/>
              <a:gd name="connsiteX3" fmla="*/ 460053 w 3523730"/>
              <a:gd name="connsiteY3" fmla="*/ 2298538 h 2738381"/>
              <a:gd name="connsiteX4" fmla="*/ 0 w 3523730"/>
              <a:gd name="connsiteY4" fmla="*/ 0 h 2738381"/>
              <a:gd name="connsiteX0" fmla="*/ 3523730 w 3523730"/>
              <a:gd name="connsiteY0" fmla="*/ 217359 h 2738379"/>
              <a:gd name="connsiteX1" fmla="*/ 2677793 w 3523730"/>
              <a:gd name="connsiteY1" fmla="*/ 2738316 h 2738379"/>
              <a:gd name="connsiteX2" fmla="*/ 1777081 w 3523730"/>
              <a:gd name="connsiteY2" fmla="*/ 452947 h 2738379"/>
              <a:gd name="connsiteX3" fmla="*/ 447881 w 3523730"/>
              <a:gd name="connsiteY3" fmla="*/ 2727684 h 2738379"/>
              <a:gd name="connsiteX4" fmla="*/ 0 w 3523730"/>
              <a:gd name="connsiteY4" fmla="*/ 0 h 2738379"/>
              <a:gd name="connsiteX0" fmla="*/ 3523730 w 3523730"/>
              <a:gd name="connsiteY0" fmla="*/ 217359 h 2751001"/>
              <a:gd name="connsiteX1" fmla="*/ 2677793 w 3523730"/>
              <a:gd name="connsiteY1" fmla="*/ 2750938 h 2751001"/>
              <a:gd name="connsiteX2" fmla="*/ 1777081 w 3523730"/>
              <a:gd name="connsiteY2" fmla="*/ 452947 h 2751001"/>
              <a:gd name="connsiteX3" fmla="*/ 447881 w 3523730"/>
              <a:gd name="connsiteY3" fmla="*/ 2727684 h 2751001"/>
              <a:gd name="connsiteX4" fmla="*/ 0 w 3523730"/>
              <a:gd name="connsiteY4" fmla="*/ 0 h 2751001"/>
              <a:gd name="connsiteX0" fmla="*/ 3523730 w 3523730"/>
              <a:gd name="connsiteY0" fmla="*/ 217359 h 2750986"/>
              <a:gd name="connsiteX1" fmla="*/ 2677793 w 3523730"/>
              <a:gd name="connsiteY1" fmla="*/ 2750938 h 2750986"/>
              <a:gd name="connsiteX2" fmla="*/ 1777081 w 3523730"/>
              <a:gd name="connsiteY2" fmla="*/ 452947 h 2750986"/>
              <a:gd name="connsiteX3" fmla="*/ 447881 w 3523730"/>
              <a:gd name="connsiteY3" fmla="*/ 2727684 h 2750986"/>
              <a:gd name="connsiteX4" fmla="*/ 0 w 3523730"/>
              <a:gd name="connsiteY4" fmla="*/ 0 h 2750986"/>
              <a:gd name="connsiteX0" fmla="*/ 3523730 w 3523730"/>
              <a:gd name="connsiteY0" fmla="*/ 217359 h 2765550"/>
              <a:gd name="connsiteX1" fmla="*/ 2677793 w 3523730"/>
              <a:gd name="connsiteY1" fmla="*/ 2750938 h 2765550"/>
              <a:gd name="connsiteX2" fmla="*/ 1777081 w 3523730"/>
              <a:gd name="connsiteY2" fmla="*/ 452947 h 2765550"/>
              <a:gd name="connsiteX3" fmla="*/ 447881 w 3523730"/>
              <a:gd name="connsiteY3" fmla="*/ 2765550 h 2765550"/>
              <a:gd name="connsiteX4" fmla="*/ 0 w 3523730"/>
              <a:gd name="connsiteY4" fmla="*/ 0 h 2765550"/>
              <a:gd name="connsiteX0" fmla="*/ 3523730 w 3523730"/>
              <a:gd name="connsiteY0" fmla="*/ 217359 h 2752928"/>
              <a:gd name="connsiteX1" fmla="*/ 2677793 w 3523730"/>
              <a:gd name="connsiteY1" fmla="*/ 2750938 h 2752928"/>
              <a:gd name="connsiteX2" fmla="*/ 1777081 w 3523730"/>
              <a:gd name="connsiteY2" fmla="*/ 452947 h 2752928"/>
              <a:gd name="connsiteX3" fmla="*/ 447881 w 3523730"/>
              <a:gd name="connsiteY3" fmla="*/ 2752928 h 2752928"/>
              <a:gd name="connsiteX4" fmla="*/ 0 w 3523730"/>
              <a:gd name="connsiteY4" fmla="*/ 0 h 2752928"/>
              <a:gd name="connsiteX0" fmla="*/ 3523730 w 3523730"/>
              <a:gd name="connsiteY0" fmla="*/ 217359 h 2752928"/>
              <a:gd name="connsiteX1" fmla="*/ 2653449 w 3523730"/>
              <a:gd name="connsiteY1" fmla="*/ 2750938 h 2752928"/>
              <a:gd name="connsiteX2" fmla="*/ 1777081 w 3523730"/>
              <a:gd name="connsiteY2" fmla="*/ 452947 h 2752928"/>
              <a:gd name="connsiteX3" fmla="*/ 447881 w 3523730"/>
              <a:gd name="connsiteY3" fmla="*/ 2752928 h 2752928"/>
              <a:gd name="connsiteX4" fmla="*/ 0 w 3523730"/>
              <a:gd name="connsiteY4" fmla="*/ 0 h 2752928"/>
              <a:gd name="connsiteX0" fmla="*/ 3523730 w 3523730"/>
              <a:gd name="connsiteY0" fmla="*/ 217359 h 2752928"/>
              <a:gd name="connsiteX1" fmla="*/ 2665621 w 3523730"/>
              <a:gd name="connsiteY1" fmla="*/ 2750938 h 2752928"/>
              <a:gd name="connsiteX2" fmla="*/ 1777081 w 3523730"/>
              <a:gd name="connsiteY2" fmla="*/ 452947 h 2752928"/>
              <a:gd name="connsiteX3" fmla="*/ 447881 w 3523730"/>
              <a:gd name="connsiteY3" fmla="*/ 2752928 h 2752928"/>
              <a:gd name="connsiteX4" fmla="*/ 0 w 3523730"/>
              <a:gd name="connsiteY4" fmla="*/ 0 h 2752928"/>
              <a:gd name="connsiteX0" fmla="*/ 3523730 w 3523730"/>
              <a:gd name="connsiteY0" fmla="*/ 217359 h 2752928"/>
              <a:gd name="connsiteX1" fmla="*/ 2665621 w 3523730"/>
              <a:gd name="connsiteY1" fmla="*/ 2750938 h 2752928"/>
              <a:gd name="connsiteX2" fmla="*/ 1777081 w 3523730"/>
              <a:gd name="connsiteY2" fmla="*/ 452947 h 2752928"/>
              <a:gd name="connsiteX3" fmla="*/ 447881 w 3523730"/>
              <a:gd name="connsiteY3" fmla="*/ 2752928 h 2752928"/>
              <a:gd name="connsiteX4" fmla="*/ 0 w 3523730"/>
              <a:gd name="connsiteY4" fmla="*/ 0 h 2752928"/>
              <a:gd name="connsiteX0" fmla="*/ 3523730 w 3523730"/>
              <a:gd name="connsiteY0" fmla="*/ 217359 h 2755432"/>
              <a:gd name="connsiteX1" fmla="*/ 2665621 w 3523730"/>
              <a:gd name="connsiteY1" fmla="*/ 2750938 h 2755432"/>
              <a:gd name="connsiteX2" fmla="*/ 1777081 w 3523730"/>
              <a:gd name="connsiteY2" fmla="*/ 882934 h 2755432"/>
              <a:gd name="connsiteX3" fmla="*/ 447881 w 3523730"/>
              <a:gd name="connsiteY3" fmla="*/ 2752928 h 2755432"/>
              <a:gd name="connsiteX4" fmla="*/ 0 w 3523730"/>
              <a:gd name="connsiteY4" fmla="*/ 0 h 2755432"/>
              <a:gd name="connsiteX0" fmla="*/ 3523730 w 3523730"/>
              <a:gd name="connsiteY0" fmla="*/ 217359 h 2756211"/>
              <a:gd name="connsiteX1" fmla="*/ 2665621 w 3523730"/>
              <a:gd name="connsiteY1" fmla="*/ 2750938 h 2756211"/>
              <a:gd name="connsiteX2" fmla="*/ 1765233 w 3523730"/>
              <a:gd name="connsiteY2" fmla="*/ 932075 h 2756211"/>
              <a:gd name="connsiteX3" fmla="*/ 447881 w 3523730"/>
              <a:gd name="connsiteY3" fmla="*/ 2752928 h 2756211"/>
              <a:gd name="connsiteX4" fmla="*/ 0 w 3523730"/>
              <a:gd name="connsiteY4" fmla="*/ 0 h 2756211"/>
              <a:gd name="connsiteX0" fmla="*/ 3523730 w 3523730"/>
              <a:gd name="connsiteY0" fmla="*/ 217359 h 2756009"/>
              <a:gd name="connsiteX1" fmla="*/ 2665621 w 3523730"/>
              <a:gd name="connsiteY1" fmla="*/ 2750938 h 2756009"/>
              <a:gd name="connsiteX2" fmla="*/ 1777081 w 3523730"/>
              <a:gd name="connsiteY2" fmla="*/ 919790 h 2756009"/>
              <a:gd name="connsiteX3" fmla="*/ 447881 w 3523730"/>
              <a:gd name="connsiteY3" fmla="*/ 2752928 h 2756009"/>
              <a:gd name="connsiteX4" fmla="*/ 0 w 3523730"/>
              <a:gd name="connsiteY4" fmla="*/ 0 h 2756009"/>
              <a:gd name="connsiteX0" fmla="*/ 3523730 w 3523730"/>
              <a:gd name="connsiteY0" fmla="*/ 217359 h 2752928"/>
              <a:gd name="connsiteX1" fmla="*/ 2665621 w 3523730"/>
              <a:gd name="connsiteY1" fmla="*/ 2750938 h 2752928"/>
              <a:gd name="connsiteX2" fmla="*/ 1777081 w 3523730"/>
              <a:gd name="connsiteY2" fmla="*/ 919790 h 2752928"/>
              <a:gd name="connsiteX3" fmla="*/ 447881 w 3523730"/>
              <a:gd name="connsiteY3" fmla="*/ 2752928 h 2752928"/>
              <a:gd name="connsiteX4" fmla="*/ 0 w 3523730"/>
              <a:gd name="connsiteY4" fmla="*/ 0 h 27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3730" h="2752928">
                <a:moveTo>
                  <a:pt x="3523730" y="217359"/>
                </a:moveTo>
                <a:cubicBezTo>
                  <a:pt x="2960785" y="840540"/>
                  <a:pt x="2980423" y="2756719"/>
                  <a:pt x="2665621" y="2750938"/>
                </a:cubicBezTo>
                <a:cubicBezTo>
                  <a:pt x="2350819" y="2745157"/>
                  <a:pt x="2146704" y="919458"/>
                  <a:pt x="1777081" y="919790"/>
                </a:cubicBezTo>
                <a:cubicBezTo>
                  <a:pt x="1407458" y="920122"/>
                  <a:pt x="792748" y="2752688"/>
                  <a:pt x="447881" y="2752928"/>
                </a:cubicBezTo>
                <a:cubicBezTo>
                  <a:pt x="103014" y="2753168"/>
                  <a:pt x="86850" y="594099"/>
                  <a:pt x="0" y="0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6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362525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751711"/>
            <a:ext cx="3627383" cy="359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406884"/>
            <a:ext cx="1190349" cy="28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038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410191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728" y="411761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799377"/>
            <a:ext cx="3721880" cy="359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5404600"/>
            <a:ext cx="321669" cy="28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765140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123988"/>
            <a:ext cx="3117151" cy="3400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410686"/>
            <a:ext cx="2267683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454882"/>
            <a:ext cx="1190349" cy="28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59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893955" name="Picture 8939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6" y="51148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08348"/>
            <a:ext cx="7708813" cy="359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521" y="928231"/>
            <a:ext cx="7520311" cy="377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3754" y="1384126"/>
            <a:ext cx="3362703" cy="340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5424" y="2161998"/>
            <a:ext cx="4533975" cy="3400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6" name="Picture 89395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06" y="3670126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120356"/>
            <a:ext cx="8369746" cy="359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444" y="4565291"/>
            <a:ext cx="7009296" cy="377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4903" y="5491956"/>
            <a:ext cx="3721919" cy="34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7965" y="6294524"/>
            <a:ext cx="4572309" cy="283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4903" y="5901442"/>
            <a:ext cx="3514185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3754" y="1779988"/>
            <a:ext cx="3721251" cy="320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490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7321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444" y="5038044"/>
            <a:ext cx="2720932" cy="283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6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91" y="114822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89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869" y="25052"/>
            <a:ext cx="7028097" cy="434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9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0798" y="25052"/>
            <a:ext cx="7122198" cy="434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93" y="114822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89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56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93" y="115156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7968" y="88016"/>
            <a:ext cx="7065552" cy="377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92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5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55247&quot;&gt;&lt;property id=&quot;20148&quot; value=&quot;5&quot;/&gt;&lt;property id=&quot;20300&quot; value=&quot;Slide 2&quot;/&gt;&lt;property id=&quot;20307&quot; value=&quot;508&quot;/&gt;&lt;/object&gt;&lt;object type=&quot;3&quot; unique_id=&quot;56685&quot;&gt;&lt;property id=&quot;20148&quot; value=&quot;5&quot;/&gt;&lt;property id=&quot;20300&quot; value=&quot;Slide 20&quot;/&gt;&lt;property id=&quot;20307&quot; value=&quot;529&quot;/&gt;&lt;/object&gt;&lt;object type=&quot;3&quot; unique_id=&quot;56694&quot;&gt;&lt;property id=&quot;20148&quot; value=&quot;5&quot;/&gt;&lt;property id=&quot;20300&quot; value=&quot;Slide 19&quot;/&gt;&lt;property id=&quot;20307&quot; value=&quot;530&quot;/&gt;&lt;/object&gt;&lt;object type=&quot;3&quot; unique_id=&quot;56758&quot;&gt;&lt;property id=&quot;20148&quot; value=&quot;5&quot;/&gt;&lt;property id=&quot;20300&quot; value=&quot;Slide 3&quot;/&gt;&lt;property id=&quot;20307&quot; value=&quot;531&quot;/&gt;&lt;/object&gt;&lt;object type=&quot;3&quot; unique_id=&quot;56759&quot;&gt;&lt;property id=&quot;20148&quot; value=&quot;5&quot;/&gt;&lt;property id=&quot;20300&quot; value=&quot;Slide 4&quot;/&gt;&lt;property id=&quot;20307&quot; value=&quot;532&quot;/&gt;&lt;/object&gt;&lt;object type=&quot;3&quot; unique_id=&quot;56848&quot;&gt;&lt;property id=&quot;20148&quot; value=&quot;5&quot;/&gt;&lt;property id=&quot;20300&quot; value=&quot;Slide 13&quot;/&gt;&lt;property id=&quot;20307&quot; value=&quot;533&quot;/&gt;&lt;/object&gt;&lt;object type=&quot;3&quot; unique_id=&quot;56849&quot;&gt;&lt;property id=&quot;20148&quot; value=&quot;5&quot;/&gt;&lt;property id=&quot;20300&quot; value=&quot;Slide 11&quot;/&gt;&lt;property id=&quot;20307&quot; value=&quot;534&quot;/&gt;&lt;/object&gt;&lt;object type=&quot;3&quot; unique_id=&quot;56863&quot;&gt;&lt;property id=&quot;20148&quot; value=&quot;5&quot;/&gt;&lt;property id=&quot;20300&quot; value=&quot;Slide 7&quot;/&gt;&lt;property id=&quot;20307&quot; value=&quot;535&quot;/&gt;&lt;/object&gt;&lt;object type=&quot;3&quot; unique_id=&quot;56920&quot;&gt;&lt;property id=&quot;20148&quot; value=&quot;5&quot;/&gt;&lt;property id=&quot;20300&quot; value=&quot;Slide 14&quot;/&gt;&lt;property id=&quot;20307&quot; value=&quot;536&quot;/&gt;&lt;/object&gt;&lt;object type=&quot;3&quot; unique_id=&quot;57116&quot;&gt;&lt;property id=&quot;20148&quot; value=&quot;5&quot;/&gt;&lt;property id=&quot;20300&quot; value=&quot;Slide 18&quot;/&gt;&lt;property id=&quot;20307&quot; value=&quot;537&quot;/&gt;&lt;/object&gt;&lt;object type=&quot;3&quot; unique_id=&quot;57405&quot;&gt;&lt;property id=&quot;20148&quot; value=&quot;5&quot;/&gt;&lt;property id=&quot;20300&quot; value=&quot;Slide 8&quot;/&gt;&lt;property id=&quot;20307&quot; value=&quot;538&quot;/&gt;&lt;/object&gt;&lt;object type=&quot;3&quot; unique_id=&quot;57511&quot;&gt;&lt;property id=&quot;20148&quot; value=&quot;5&quot;/&gt;&lt;property id=&quot;20300&quot; value=&quot;Slide 12&quot;/&gt;&lt;property id=&quot;20307&quot; value=&quot;539&quot;/&gt;&lt;/object&gt;&lt;object type=&quot;3&quot; unique_id=&quot;57656&quot;&gt;&lt;property id=&quot;20148&quot; value=&quot;5&quot;/&gt;&lt;property id=&quot;20300&quot; value=&quot;Slide 15&quot;/&gt;&lt;property id=&quot;20307&quot; value=&quot;540&quot;/&gt;&lt;/object&gt;&lt;object type=&quot;3&quot; unique_id=&quot;57657&quot;&gt;&lt;property id=&quot;20148&quot; value=&quot;5&quot;/&gt;&lt;property id=&quot;20300&quot; value=&quot;Slide 16&quot;/&gt;&lt;property id=&quot;20307&quot; value=&quot;541&quot;/&gt;&lt;/object&gt;&lt;object type=&quot;3&quot; unique_id=&quot;57658&quot;&gt;&lt;property id=&quot;20148&quot; value=&quot;5&quot;/&gt;&lt;property id=&quot;20300&quot; value=&quot;Slide 17&quot;/&gt;&lt;property id=&quot;20307&quot; value=&quot;542&quot;/&gt;&lt;/object&gt;&lt;object type=&quot;3&quot; unique_id=&quot;57974&quot;&gt;&lt;property id=&quot;20148&quot; value=&quot;5&quot;/&gt;&lt;property id=&quot;20300&quot; value=&quot;Slide 21&quot;/&gt;&lt;property id=&quot;20307&quot; value=&quot;543&quot;/&gt;&lt;/object&gt;&lt;object type=&quot;3&quot; unique_id=&quot;57975&quot;&gt;&lt;property id=&quot;20148&quot; value=&quot;5&quot;/&gt;&lt;property id=&quot;20300&quot; value=&quot;Slide 22&quot;/&gt;&lt;property id=&quot;20307&quot; value=&quot;544&quot;/&gt;&lt;/object&gt;&lt;object type=&quot;3&quot; unique_id=&quot;57976&quot;&gt;&lt;property id=&quot;20148&quot; value=&quot;5&quot;/&gt;&lt;property id=&quot;20300&quot; value=&quot;Slide 23&quot;/&gt;&lt;property id=&quot;20307&quot; value=&quot;545&quot;/&gt;&lt;/object&gt;&lt;object type=&quot;3&quot; unique_id=&quot;57977&quot;&gt;&lt;property id=&quot;20148&quot; value=&quot;5&quot;/&gt;&lt;property id=&quot;20300&quot; value=&quot;Slide 24&quot;/&gt;&lt;property id=&quot;20307&quot; value=&quot;546&quot;/&gt;&lt;/object&gt;&lt;object type=&quot;3&quot; unique_id=&quot;57978&quot;&gt;&lt;property id=&quot;20148&quot; value=&quot;5&quot;/&gt;&lt;property id=&quot;20300&quot; value=&quot;Slide 25&quot;/&gt;&lt;property id=&quot;20307&quot; value=&quot;547&quot;/&gt;&lt;/object&gt;&lt;object type=&quot;3&quot; unique_id=&quot;57979&quot;&gt;&lt;property id=&quot;20148&quot; value=&quot;5&quot;/&gt;&lt;property id=&quot;20300&quot; value=&quot;Slide 29&quot;/&gt;&lt;property id=&quot;20307&quot; value=&quot;548&quot;/&gt;&lt;/object&gt;&lt;object type=&quot;3&quot; unique_id=&quot;57980&quot;&gt;&lt;property id=&quot;20148&quot; value=&quot;5&quot;/&gt;&lt;property id=&quot;20300&quot; value=&quot;Slide 30&quot;/&gt;&lt;property id=&quot;20307&quot; value=&quot;549&quot;/&gt;&lt;/object&gt;&lt;object type=&quot;3&quot; unique_id=&quot;57981&quot;&gt;&lt;property id=&quot;20148&quot; value=&quot;5&quot;/&gt;&lt;property id=&quot;20300&quot; value=&quot;Slide 31&quot;/&gt;&lt;property id=&quot;20307&quot; value=&quot;550&quot;/&gt;&lt;/object&gt;&lt;object type=&quot;3&quot; unique_id=&quot;58185&quot;&gt;&lt;property id=&quot;20148&quot; value=&quot;5&quot;/&gt;&lt;property id=&quot;20300&quot; value=&quot;Slide 9&quot;/&gt;&lt;property id=&quot;20307&quot; value=&quot;551&quot;/&gt;&lt;/object&gt;&lt;object type=&quot;3&quot; unique_id=&quot;58186&quot;&gt;&lt;property id=&quot;20148&quot; value=&quot;5&quot;/&gt;&lt;property id=&quot;20300&quot; value=&quot;Slide 10&quot;/&gt;&lt;property id=&quot;20307&quot; value=&quot;552&quot;/&gt;&lt;/object&gt;&lt;object type=&quot;3&quot; unique_id=&quot;58435&quot;&gt;&lt;property id=&quot;20148&quot; value=&quot;5&quot;/&gt;&lt;property id=&quot;20300&quot; value=&quot;Slide 5&quot;/&gt;&lt;property id=&quot;20307&quot; value=&quot;553&quot;/&gt;&lt;/object&gt;&lt;object type=&quot;3&quot; unique_id=&quot;58532&quot;&gt;&lt;property id=&quot;20148&quot; value=&quot;5&quot;/&gt;&lt;property id=&quot;20300&quot; value=&quot;Slide 6&quot;/&gt;&lt;property id=&quot;20307&quot; value=&quot;554&quot;/&gt;&lt;/object&gt;&lt;object type=&quot;3&quot; unique_id=&quot;58566&quot;&gt;&lt;property id=&quot;20148&quot; value=&quot;5&quot;/&gt;&lt;property id=&quot;20300&quot; value=&quot;Slide 32&quot;/&gt;&lt;property id=&quot;20307&quot; value=&quot;555&quot;/&gt;&lt;/object&gt;&lt;object type=&quot;3&quot; unique_id=&quot;58939&quot;&gt;&lt;property id=&quot;20148&quot; value=&quot;5&quot;/&gt;&lt;property id=&quot;20300&quot; value=&quot;Slide 26&quot;/&gt;&lt;property id=&quot;20307&quot; value=&quot;556&quot;/&gt;&lt;/object&gt;&lt;object type=&quot;3&quot; unique_id=&quot;59100&quot;&gt;&lt;property id=&quot;20148&quot; value=&quot;5&quot;/&gt;&lt;property id=&quot;20300&quot; value=&quot;Slide 27&quot;/&gt;&lt;property id=&quot;20307&quot; value=&quot;557&quot;/&gt;&lt;/object&gt;&lt;object type=&quot;3&quot; unique_id=&quot;59233&quot;&gt;&lt;property id=&quot;20148&quot; value=&quot;5&quot;/&gt;&lt;property id=&quot;20300&quot; value=&quot;Slide 28&quot;/&gt;&lt;property id=&quot;20307&quot; value=&quot;558&quot;/&gt;&lt;/object&gt;&lt;/object&gt;&lt;/object&gt;&lt;/database&gt;"/>
  <p:tag name="FIRSTADAMS005@8VYCKKMWC9WZY553" val="48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ketch} the graph of a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679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46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12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6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97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unction whose domain is $(2,4]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96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08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46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6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a graph of a continuous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090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domain is $(-3,2)$ and which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70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 global min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has {\color[rgb]{0,.8,0}exactly two}&#10;local min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00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wo global maxim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942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7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a graph of a function whose 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64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[1,4]$, which is continuous on $[1,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53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global max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62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one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0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global minim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40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e local minimu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27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[rgb]{0,.8,0}exactly one} global minimum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754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which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30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7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[-2,2]\to{\mathbb R}$ by $f(x)=-x^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587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has {\color[rgb]{0,.8,0}exactly two}&#10;global min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906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2,2)\to{\mathbb R}$ by $f(x)=-x^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577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[rgb]{0,.8,0}exactly three} local minim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09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 global maxim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833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8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[-2,2]\to{\mathbb R}$ by $f(x)=-3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604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2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a,z]\to{\mathbb R}$ be the function wh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56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2,2)\to{\mathbb R}$ by $f(x)=-3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598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95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2,2)\to{\mathbb R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71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9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74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+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945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28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54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[-2,2]\to{\mathbb R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43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+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945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7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|x^2-2x-8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14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1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|x^2+6x+9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78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51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8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\cos(2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64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6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|\cos(2x)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5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5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x^3+3x^2-9x+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680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4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4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minimum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67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0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g(t)=\frac{3t}{t^2+9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983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minimum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67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$-10\le t\le1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023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2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4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4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H(s)=se^{-s^2/8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650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minimum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67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$-1\le s\le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851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$0\le x\le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871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x^3-15x^2+48x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62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4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 critical number for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896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number $a,b,c,d,e,r,s,t,u,v,w,x,z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96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ich} of $a,b,c,d,e,r,s,t,u,v,w,x,z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4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tate} whether or {\color{red}not} $f$ has, at that numb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20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5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0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7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ar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5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8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cal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99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ketch} the graph of a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679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-4,4]\to{\mathbb R}$ b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28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graph is displayed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616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unction whose domain is $[2,\infty)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5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192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3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ar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5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8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c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43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lobal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2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-4,4]\to{\mathbb R}$ b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28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graph is displayed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61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14411</TotalTime>
  <Words>19</Words>
  <Application>Microsoft Office PowerPoint</Application>
  <PresentationFormat>On-screen Show (4:3)</PresentationFormat>
  <Paragraphs>17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1670</cp:revision>
  <dcterms:created xsi:type="dcterms:W3CDTF">2008-09-20T13:47:00Z</dcterms:created>
  <dcterms:modified xsi:type="dcterms:W3CDTF">2013-03-31T14:22:09Z</dcterms:modified>
</cp:coreProperties>
</file>