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686" r:id="rId2"/>
    <p:sldId id="721" r:id="rId3"/>
    <p:sldId id="704" r:id="rId4"/>
    <p:sldId id="705" r:id="rId5"/>
    <p:sldId id="706" r:id="rId6"/>
    <p:sldId id="707" r:id="rId7"/>
    <p:sldId id="722" r:id="rId8"/>
    <p:sldId id="709" r:id="rId9"/>
    <p:sldId id="719" r:id="rId10"/>
    <p:sldId id="711" r:id="rId11"/>
    <p:sldId id="712" r:id="rId12"/>
    <p:sldId id="692" r:id="rId13"/>
    <p:sldId id="713" r:id="rId14"/>
    <p:sldId id="697" r:id="rId15"/>
    <p:sldId id="714" r:id="rId16"/>
    <p:sldId id="715" r:id="rId17"/>
    <p:sldId id="716" r:id="rId18"/>
    <p:sldId id="717" r:id="rId19"/>
    <p:sldId id="720" r:id="rId20"/>
  </p:sldIdLst>
  <p:sldSz cx="9144000" cy="6858000" type="screen4x3"/>
  <p:notesSz cx="7315200" cy="9601200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6600"/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69" autoAdjust="0"/>
    <p:restoredTop sz="83423" autoAdjust="0"/>
  </p:normalViewPr>
  <p:slideViewPr>
    <p:cSldViewPr>
      <p:cViewPr varScale="1">
        <p:scale>
          <a:sx n="78" d="100"/>
          <a:sy n="78" d="100"/>
        </p:scale>
        <p:origin x="-11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D01DAC47-D4BF-431E-A6F3-DACE9FEB9F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736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28331C-ABF0-4D22-B4D8-E880373EB953}" type="slidenum">
              <a:rPr lang="en-US"/>
              <a:pPr/>
              <a:t>1</a:t>
            </a:fld>
            <a:endParaRPr lang="en-US"/>
          </a:p>
        </p:txBody>
      </p:sp>
      <p:sp>
        <p:nvSpPr>
          <p:cNvPr id="165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030C3-6A7C-4F68-AF69-6A8F010F08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04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ED5C2A-358B-4781-BCC2-D2E42B1B8F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06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FD8230-4CA6-4194-9AFE-99E02A89A9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42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65221-E97A-4574-8A40-635006ACFE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32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0CB99-7DDD-4EAB-B1E9-491744345F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31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09BFBE-3E43-415E-8456-BE0FA3169F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6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717407-204D-48C9-9FF6-0D11D0E195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85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7F98E-696B-4832-9F4E-D2A00C824D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50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29D4F-7CE1-495B-9496-1CB0008EFF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03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8FCDA-5052-4304-9FAC-D88E94B047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43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986C0F-25DE-4DAE-83CC-2A27AA47D6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78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FFDAF42-B847-44A1-A71B-88F372FE829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56.xml"/><Relationship Id="rId13" Type="http://schemas.openxmlformats.org/officeDocument/2006/relationships/tags" Target="../tags/tag161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67.png"/><Relationship Id="rId3" Type="http://schemas.openxmlformats.org/officeDocument/2006/relationships/tags" Target="../tags/tag151.xml"/><Relationship Id="rId21" Type="http://schemas.openxmlformats.org/officeDocument/2006/relationships/image" Target="../media/image62.png"/><Relationship Id="rId7" Type="http://schemas.openxmlformats.org/officeDocument/2006/relationships/tags" Target="../tags/tag155.xml"/><Relationship Id="rId12" Type="http://schemas.openxmlformats.org/officeDocument/2006/relationships/tags" Target="../tags/tag160.xml"/><Relationship Id="rId17" Type="http://schemas.openxmlformats.org/officeDocument/2006/relationships/tags" Target="../tags/tag165.xml"/><Relationship Id="rId25" Type="http://schemas.openxmlformats.org/officeDocument/2006/relationships/image" Target="../media/image66.png"/><Relationship Id="rId33" Type="http://schemas.openxmlformats.org/officeDocument/2006/relationships/image" Target="../media/image73.png"/><Relationship Id="rId2" Type="http://schemas.openxmlformats.org/officeDocument/2006/relationships/tags" Target="../tags/tag150.xml"/><Relationship Id="rId16" Type="http://schemas.openxmlformats.org/officeDocument/2006/relationships/tags" Target="../tags/tag164.xml"/><Relationship Id="rId20" Type="http://schemas.openxmlformats.org/officeDocument/2006/relationships/image" Target="../media/image61.png"/><Relationship Id="rId29" Type="http://schemas.openxmlformats.org/officeDocument/2006/relationships/image" Target="../media/image70.png"/><Relationship Id="rId1" Type="http://schemas.openxmlformats.org/officeDocument/2006/relationships/tags" Target="../tags/tag149.xml"/><Relationship Id="rId6" Type="http://schemas.openxmlformats.org/officeDocument/2006/relationships/tags" Target="../tags/tag154.xml"/><Relationship Id="rId11" Type="http://schemas.openxmlformats.org/officeDocument/2006/relationships/tags" Target="../tags/tag159.xml"/><Relationship Id="rId24" Type="http://schemas.openxmlformats.org/officeDocument/2006/relationships/image" Target="../media/image65.png"/><Relationship Id="rId32" Type="http://schemas.openxmlformats.org/officeDocument/2006/relationships/image" Target="../media/image1.png"/><Relationship Id="rId5" Type="http://schemas.openxmlformats.org/officeDocument/2006/relationships/tags" Target="../tags/tag153.xml"/><Relationship Id="rId15" Type="http://schemas.openxmlformats.org/officeDocument/2006/relationships/tags" Target="../tags/tag163.xml"/><Relationship Id="rId23" Type="http://schemas.openxmlformats.org/officeDocument/2006/relationships/image" Target="../media/image64.png"/><Relationship Id="rId28" Type="http://schemas.openxmlformats.org/officeDocument/2006/relationships/image" Target="../media/image69.png"/><Relationship Id="rId10" Type="http://schemas.openxmlformats.org/officeDocument/2006/relationships/tags" Target="../tags/tag158.xml"/><Relationship Id="rId19" Type="http://schemas.openxmlformats.org/officeDocument/2006/relationships/image" Target="../media/image60.png"/><Relationship Id="rId31" Type="http://schemas.openxmlformats.org/officeDocument/2006/relationships/image" Target="../media/image72.png"/><Relationship Id="rId4" Type="http://schemas.openxmlformats.org/officeDocument/2006/relationships/tags" Target="../tags/tag152.xml"/><Relationship Id="rId9" Type="http://schemas.openxmlformats.org/officeDocument/2006/relationships/tags" Target="../tags/tag157.xml"/><Relationship Id="rId14" Type="http://schemas.openxmlformats.org/officeDocument/2006/relationships/tags" Target="../tags/tag162.xml"/><Relationship Id="rId22" Type="http://schemas.openxmlformats.org/officeDocument/2006/relationships/image" Target="../media/image63.png"/><Relationship Id="rId27" Type="http://schemas.openxmlformats.org/officeDocument/2006/relationships/image" Target="../media/image68.png"/><Relationship Id="rId30" Type="http://schemas.openxmlformats.org/officeDocument/2006/relationships/image" Target="../media/image7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73.xml"/><Relationship Id="rId13" Type="http://schemas.openxmlformats.org/officeDocument/2006/relationships/tags" Target="../tags/tag178.xml"/><Relationship Id="rId18" Type="http://schemas.openxmlformats.org/officeDocument/2006/relationships/tags" Target="../tags/tag183.xml"/><Relationship Id="rId26" Type="http://schemas.openxmlformats.org/officeDocument/2006/relationships/image" Target="../media/image46.png"/><Relationship Id="rId3" Type="http://schemas.openxmlformats.org/officeDocument/2006/relationships/tags" Target="../tags/tag168.xml"/><Relationship Id="rId21" Type="http://schemas.openxmlformats.org/officeDocument/2006/relationships/image" Target="../media/image2.png"/><Relationship Id="rId34" Type="http://schemas.openxmlformats.org/officeDocument/2006/relationships/image" Target="../media/image84.png"/><Relationship Id="rId7" Type="http://schemas.openxmlformats.org/officeDocument/2006/relationships/tags" Target="../tags/tag172.xml"/><Relationship Id="rId12" Type="http://schemas.openxmlformats.org/officeDocument/2006/relationships/tags" Target="../tags/tag177.xml"/><Relationship Id="rId17" Type="http://schemas.openxmlformats.org/officeDocument/2006/relationships/tags" Target="../tags/tag182.xml"/><Relationship Id="rId25" Type="http://schemas.openxmlformats.org/officeDocument/2006/relationships/image" Target="../media/image42.png"/><Relationship Id="rId33" Type="http://schemas.openxmlformats.org/officeDocument/2006/relationships/image" Target="../media/image83.png"/><Relationship Id="rId2" Type="http://schemas.openxmlformats.org/officeDocument/2006/relationships/tags" Target="../tags/tag167.xml"/><Relationship Id="rId16" Type="http://schemas.openxmlformats.org/officeDocument/2006/relationships/tags" Target="../tags/tag181.xml"/><Relationship Id="rId20" Type="http://schemas.openxmlformats.org/officeDocument/2006/relationships/image" Target="../media/image74.png"/><Relationship Id="rId29" Type="http://schemas.openxmlformats.org/officeDocument/2006/relationships/image" Target="../media/image79.png"/><Relationship Id="rId1" Type="http://schemas.openxmlformats.org/officeDocument/2006/relationships/tags" Target="../tags/tag166.xml"/><Relationship Id="rId6" Type="http://schemas.openxmlformats.org/officeDocument/2006/relationships/tags" Target="../tags/tag171.xml"/><Relationship Id="rId11" Type="http://schemas.openxmlformats.org/officeDocument/2006/relationships/tags" Target="../tags/tag176.xml"/><Relationship Id="rId24" Type="http://schemas.openxmlformats.org/officeDocument/2006/relationships/image" Target="../media/image76.png"/><Relationship Id="rId32" Type="http://schemas.openxmlformats.org/officeDocument/2006/relationships/image" Target="../media/image82.png"/><Relationship Id="rId5" Type="http://schemas.openxmlformats.org/officeDocument/2006/relationships/tags" Target="../tags/tag170.xml"/><Relationship Id="rId15" Type="http://schemas.openxmlformats.org/officeDocument/2006/relationships/tags" Target="../tags/tag180.xml"/><Relationship Id="rId23" Type="http://schemas.openxmlformats.org/officeDocument/2006/relationships/image" Target="../media/image9.png"/><Relationship Id="rId28" Type="http://schemas.openxmlformats.org/officeDocument/2006/relationships/image" Target="../media/image78.png"/><Relationship Id="rId36" Type="http://schemas.openxmlformats.org/officeDocument/2006/relationships/image" Target="../media/image1.png"/><Relationship Id="rId10" Type="http://schemas.openxmlformats.org/officeDocument/2006/relationships/tags" Target="../tags/tag175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81.png"/><Relationship Id="rId4" Type="http://schemas.openxmlformats.org/officeDocument/2006/relationships/tags" Target="../tags/tag169.xml"/><Relationship Id="rId9" Type="http://schemas.openxmlformats.org/officeDocument/2006/relationships/tags" Target="../tags/tag174.xml"/><Relationship Id="rId14" Type="http://schemas.openxmlformats.org/officeDocument/2006/relationships/tags" Target="../tags/tag179.xml"/><Relationship Id="rId22" Type="http://schemas.openxmlformats.org/officeDocument/2006/relationships/image" Target="../media/image75.png"/><Relationship Id="rId27" Type="http://schemas.openxmlformats.org/officeDocument/2006/relationships/image" Target="../media/image77.png"/><Relationship Id="rId30" Type="http://schemas.openxmlformats.org/officeDocument/2006/relationships/image" Target="../media/image80.png"/><Relationship Id="rId35" Type="http://schemas.openxmlformats.org/officeDocument/2006/relationships/image" Target="../media/image8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91.xml"/><Relationship Id="rId13" Type="http://schemas.openxmlformats.org/officeDocument/2006/relationships/tags" Target="../tags/tag196.xml"/><Relationship Id="rId18" Type="http://schemas.openxmlformats.org/officeDocument/2006/relationships/tags" Target="../tags/tag201.xml"/><Relationship Id="rId26" Type="http://schemas.openxmlformats.org/officeDocument/2006/relationships/image" Target="../media/image46.png"/><Relationship Id="rId3" Type="http://schemas.openxmlformats.org/officeDocument/2006/relationships/tags" Target="../tags/tag186.xml"/><Relationship Id="rId21" Type="http://schemas.openxmlformats.org/officeDocument/2006/relationships/image" Target="../media/image2.png"/><Relationship Id="rId34" Type="http://schemas.openxmlformats.org/officeDocument/2006/relationships/image" Target="../media/image86.png"/><Relationship Id="rId7" Type="http://schemas.openxmlformats.org/officeDocument/2006/relationships/tags" Target="../tags/tag190.xml"/><Relationship Id="rId12" Type="http://schemas.openxmlformats.org/officeDocument/2006/relationships/tags" Target="../tags/tag195.xml"/><Relationship Id="rId17" Type="http://schemas.openxmlformats.org/officeDocument/2006/relationships/tags" Target="../tags/tag200.xml"/><Relationship Id="rId25" Type="http://schemas.openxmlformats.org/officeDocument/2006/relationships/image" Target="../media/image42.png"/><Relationship Id="rId33" Type="http://schemas.openxmlformats.org/officeDocument/2006/relationships/image" Target="../media/image83.png"/><Relationship Id="rId2" Type="http://schemas.openxmlformats.org/officeDocument/2006/relationships/tags" Target="../tags/tag185.xml"/><Relationship Id="rId16" Type="http://schemas.openxmlformats.org/officeDocument/2006/relationships/tags" Target="../tags/tag199.xml"/><Relationship Id="rId20" Type="http://schemas.openxmlformats.org/officeDocument/2006/relationships/image" Target="../media/image74.png"/><Relationship Id="rId29" Type="http://schemas.openxmlformats.org/officeDocument/2006/relationships/image" Target="../media/image79.png"/><Relationship Id="rId1" Type="http://schemas.openxmlformats.org/officeDocument/2006/relationships/tags" Target="../tags/tag184.xml"/><Relationship Id="rId6" Type="http://schemas.openxmlformats.org/officeDocument/2006/relationships/tags" Target="../tags/tag189.xml"/><Relationship Id="rId11" Type="http://schemas.openxmlformats.org/officeDocument/2006/relationships/tags" Target="../tags/tag194.xml"/><Relationship Id="rId24" Type="http://schemas.openxmlformats.org/officeDocument/2006/relationships/image" Target="../media/image76.png"/><Relationship Id="rId32" Type="http://schemas.openxmlformats.org/officeDocument/2006/relationships/image" Target="../media/image82.png"/><Relationship Id="rId5" Type="http://schemas.openxmlformats.org/officeDocument/2006/relationships/tags" Target="../tags/tag188.xml"/><Relationship Id="rId15" Type="http://schemas.openxmlformats.org/officeDocument/2006/relationships/tags" Target="../tags/tag198.xml"/><Relationship Id="rId23" Type="http://schemas.openxmlformats.org/officeDocument/2006/relationships/image" Target="../media/image9.png"/><Relationship Id="rId28" Type="http://schemas.openxmlformats.org/officeDocument/2006/relationships/image" Target="../media/image78.png"/><Relationship Id="rId36" Type="http://schemas.openxmlformats.org/officeDocument/2006/relationships/image" Target="../media/image87.png"/><Relationship Id="rId10" Type="http://schemas.openxmlformats.org/officeDocument/2006/relationships/tags" Target="../tags/tag193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81.png"/><Relationship Id="rId4" Type="http://schemas.openxmlformats.org/officeDocument/2006/relationships/tags" Target="../tags/tag187.xml"/><Relationship Id="rId9" Type="http://schemas.openxmlformats.org/officeDocument/2006/relationships/tags" Target="../tags/tag192.xml"/><Relationship Id="rId14" Type="http://schemas.openxmlformats.org/officeDocument/2006/relationships/tags" Target="../tags/tag197.xml"/><Relationship Id="rId22" Type="http://schemas.openxmlformats.org/officeDocument/2006/relationships/image" Target="../media/image75.png"/><Relationship Id="rId27" Type="http://schemas.openxmlformats.org/officeDocument/2006/relationships/image" Target="../media/image77.png"/><Relationship Id="rId30" Type="http://schemas.openxmlformats.org/officeDocument/2006/relationships/image" Target="../media/image80.png"/><Relationship Id="rId35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09.xml"/><Relationship Id="rId13" Type="http://schemas.openxmlformats.org/officeDocument/2006/relationships/tags" Target="../tags/tag214.xml"/><Relationship Id="rId18" Type="http://schemas.openxmlformats.org/officeDocument/2006/relationships/tags" Target="../tags/tag219.xml"/><Relationship Id="rId26" Type="http://schemas.openxmlformats.org/officeDocument/2006/relationships/image" Target="../media/image46.png"/><Relationship Id="rId3" Type="http://schemas.openxmlformats.org/officeDocument/2006/relationships/tags" Target="../tags/tag204.xml"/><Relationship Id="rId21" Type="http://schemas.openxmlformats.org/officeDocument/2006/relationships/image" Target="../media/image2.png"/><Relationship Id="rId34" Type="http://schemas.openxmlformats.org/officeDocument/2006/relationships/image" Target="../media/image88.png"/><Relationship Id="rId7" Type="http://schemas.openxmlformats.org/officeDocument/2006/relationships/tags" Target="../tags/tag208.xml"/><Relationship Id="rId12" Type="http://schemas.openxmlformats.org/officeDocument/2006/relationships/tags" Target="../tags/tag213.xml"/><Relationship Id="rId17" Type="http://schemas.openxmlformats.org/officeDocument/2006/relationships/tags" Target="../tags/tag218.xml"/><Relationship Id="rId25" Type="http://schemas.openxmlformats.org/officeDocument/2006/relationships/image" Target="../media/image42.png"/><Relationship Id="rId33" Type="http://schemas.openxmlformats.org/officeDocument/2006/relationships/image" Target="../media/image83.png"/><Relationship Id="rId2" Type="http://schemas.openxmlformats.org/officeDocument/2006/relationships/tags" Target="../tags/tag203.xml"/><Relationship Id="rId16" Type="http://schemas.openxmlformats.org/officeDocument/2006/relationships/tags" Target="../tags/tag217.xml"/><Relationship Id="rId20" Type="http://schemas.openxmlformats.org/officeDocument/2006/relationships/image" Target="../media/image74.png"/><Relationship Id="rId29" Type="http://schemas.openxmlformats.org/officeDocument/2006/relationships/image" Target="../media/image79.png"/><Relationship Id="rId1" Type="http://schemas.openxmlformats.org/officeDocument/2006/relationships/tags" Target="../tags/tag202.xml"/><Relationship Id="rId6" Type="http://schemas.openxmlformats.org/officeDocument/2006/relationships/tags" Target="../tags/tag207.xml"/><Relationship Id="rId11" Type="http://schemas.openxmlformats.org/officeDocument/2006/relationships/tags" Target="../tags/tag212.xml"/><Relationship Id="rId24" Type="http://schemas.openxmlformats.org/officeDocument/2006/relationships/image" Target="../media/image76.png"/><Relationship Id="rId32" Type="http://schemas.openxmlformats.org/officeDocument/2006/relationships/image" Target="../media/image82.png"/><Relationship Id="rId5" Type="http://schemas.openxmlformats.org/officeDocument/2006/relationships/tags" Target="../tags/tag206.xml"/><Relationship Id="rId15" Type="http://schemas.openxmlformats.org/officeDocument/2006/relationships/tags" Target="../tags/tag216.xml"/><Relationship Id="rId23" Type="http://schemas.openxmlformats.org/officeDocument/2006/relationships/image" Target="../media/image9.png"/><Relationship Id="rId28" Type="http://schemas.openxmlformats.org/officeDocument/2006/relationships/image" Target="../media/image78.png"/><Relationship Id="rId36" Type="http://schemas.openxmlformats.org/officeDocument/2006/relationships/image" Target="../media/image89.png"/><Relationship Id="rId10" Type="http://schemas.openxmlformats.org/officeDocument/2006/relationships/tags" Target="../tags/tag211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81.png"/><Relationship Id="rId4" Type="http://schemas.openxmlformats.org/officeDocument/2006/relationships/tags" Target="../tags/tag205.xml"/><Relationship Id="rId9" Type="http://schemas.openxmlformats.org/officeDocument/2006/relationships/tags" Target="../tags/tag210.xml"/><Relationship Id="rId14" Type="http://schemas.openxmlformats.org/officeDocument/2006/relationships/tags" Target="../tags/tag215.xml"/><Relationship Id="rId22" Type="http://schemas.openxmlformats.org/officeDocument/2006/relationships/image" Target="../media/image75.png"/><Relationship Id="rId27" Type="http://schemas.openxmlformats.org/officeDocument/2006/relationships/image" Target="../media/image77.png"/><Relationship Id="rId30" Type="http://schemas.openxmlformats.org/officeDocument/2006/relationships/image" Target="../media/image80.png"/><Relationship Id="rId35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27.xml"/><Relationship Id="rId13" Type="http://schemas.openxmlformats.org/officeDocument/2006/relationships/tags" Target="../tags/tag232.xml"/><Relationship Id="rId18" Type="http://schemas.openxmlformats.org/officeDocument/2006/relationships/tags" Target="../tags/tag237.xml"/><Relationship Id="rId26" Type="http://schemas.openxmlformats.org/officeDocument/2006/relationships/image" Target="../media/image42.png"/><Relationship Id="rId3" Type="http://schemas.openxmlformats.org/officeDocument/2006/relationships/tags" Target="../tags/tag222.xml"/><Relationship Id="rId21" Type="http://schemas.openxmlformats.org/officeDocument/2006/relationships/image" Target="../media/image74.png"/><Relationship Id="rId34" Type="http://schemas.openxmlformats.org/officeDocument/2006/relationships/image" Target="../media/image83.png"/><Relationship Id="rId7" Type="http://schemas.openxmlformats.org/officeDocument/2006/relationships/tags" Target="../tags/tag226.xml"/><Relationship Id="rId12" Type="http://schemas.openxmlformats.org/officeDocument/2006/relationships/tags" Target="../tags/tag231.xml"/><Relationship Id="rId17" Type="http://schemas.openxmlformats.org/officeDocument/2006/relationships/tags" Target="../tags/tag236.xml"/><Relationship Id="rId25" Type="http://schemas.openxmlformats.org/officeDocument/2006/relationships/image" Target="../media/image76.png"/><Relationship Id="rId33" Type="http://schemas.openxmlformats.org/officeDocument/2006/relationships/image" Target="../media/image82.png"/><Relationship Id="rId2" Type="http://schemas.openxmlformats.org/officeDocument/2006/relationships/tags" Target="../tags/tag221.xml"/><Relationship Id="rId16" Type="http://schemas.openxmlformats.org/officeDocument/2006/relationships/tags" Target="../tags/tag235.xml"/><Relationship Id="rId20" Type="http://schemas.openxmlformats.org/officeDocument/2006/relationships/image" Target="../media/image90.png"/><Relationship Id="rId29" Type="http://schemas.openxmlformats.org/officeDocument/2006/relationships/image" Target="../media/image78.png"/><Relationship Id="rId1" Type="http://schemas.openxmlformats.org/officeDocument/2006/relationships/tags" Target="../tags/tag220.xml"/><Relationship Id="rId6" Type="http://schemas.openxmlformats.org/officeDocument/2006/relationships/tags" Target="../tags/tag225.xml"/><Relationship Id="rId11" Type="http://schemas.openxmlformats.org/officeDocument/2006/relationships/tags" Target="../tags/tag230.xml"/><Relationship Id="rId24" Type="http://schemas.openxmlformats.org/officeDocument/2006/relationships/image" Target="../media/image9.png"/><Relationship Id="rId32" Type="http://schemas.openxmlformats.org/officeDocument/2006/relationships/image" Target="../media/image81.png"/><Relationship Id="rId5" Type="http://schemas.openxmlformats.org/officeDocument/2006/relationships/tags" Target="../tags/tag224.xml"/><Relationship Id="rId15" Type="http://schemas.openxmlformats.org/officeDocument/2006/relationships/tags" Target="../tags/tag234.xml"/><Relationship Id="rId23" Type="http://schemas.openxmlformats.org/officeDocument/2006/relationships/image" Target="../media/image75.png"/><Relationship Id="rId28" Type="http://schemas.openxmlformats.org/officeDocument/2006/relationships/image" Target="../media/image77.png"/><Relationship Id="rId36" Type="http://schemas.openxmlformats.org/officeDocument/2006/relationships/image" Target="../media/image91.png"/><Relationship Id="rId10" Type="http://schemas.openxmlformats.org/officeDocument/2006/relationships/tags" Target="../tags/tag229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80.png"/><Relationship Id="rId4" Type="http://schemas.openxmlformats.org/officeDocument/2006/relationships/tags" Target="../tags/tag223.xml"/><Relationship Id="rId9" Type="http://schemas.openxmlformats.org/officeDocument/2006/relationships/tags" Target="../tags/tag228.xml"/><Relationship Id="rId14" Type="http://schemas.openxmlformats.org/officeDocument/2006/relationships/tags" Target="../tags/tag233.xml"/><Relationship Id="rId22" Type="http://schemas.openxmlformats.org/officeDocument/2006/relationships/image" Target="../media/image2.png"/><Relationship Id="rId27" Type="http://schemas.openxmlformats.org/officeDocument/2006/relationships/image" Target="../media/image46.png"/><Relationship Id="rId30" Type="http://schemas.openxmlformats.org/officeDocument/2006/relationships/image" Target="../media/image79.png"/><Relationship Id="rId35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45.xml"/><Relationship Id="rId13" Type="http://schemas.openxmlformats.org/officeDocument/2006/relationships/tags" Target="../tags/tag250.xml"/><Relationship Id="rId18" Type="http://schemas.openxmlformats.org/officeDocument/2006/relationships/tags" Target="../tags/tag255.xml"/><Relationship Id="rId26" Type="http://schemas.openxmlformats.org/officeDocument/2006/relationships/image" Target="../media/image75.png"/><Relationship Id="rId39" Type="http://schemas.openxmlformats.org/officeDocument/2006/relationships/image" Target="../media/image94.png"/><Relationship Id="rId3" Type="http://schemas.openxmlformats.org/officeDocument/2006/relationships/tags" Target="../tags/tag240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80.png"/><Relationship Id="rId7" Type="http://schemas.openxmlformats.org/officeDocument/2006/relationships/tags" Target="../tags/tag244.xml"/><Relationship Id="rId12" Type="http://schemas.openxmlformats.org/officeDocument/2006/relationships/tags" Target="../tags/tag249.xml"/><Relationship Id="rId17" Type="http://schemas.openxmlformats.org/officeDocument/2006/relationships/tags" Target="../tags/tag254.xml"/><Relationship Id="rId25" Type="http://schemas.openxmlformats.org/officeDocument/2006/relationships/image" Target="../media/image2.png"/><Relationship Id="rId33" Type="http://schemas.openxmlformats.org/officeDocument/2006/relationships/image" Target="../media/image79.png"/><Relationship Id="rId38" Type="http://schemas.openxmlformats.org/officeDocument/2006/relationships/image" Target="../media/image1.png"/><Relationship Id="rId2" Type="http://schemas.openxmlformats.org/officeDocument/2006/relationships/tags" Target="../tags/tag239.xml"/><Relationship Id="rId16" Type="http://schemas.openxmlformats.org/officeDocument/2006/relationships/tags" Target="../tags/tag253.xml"/><Relationship Id="rId20" Type="http://schemas.openxmlformats.org/officeDocument/2006/relationships/tags" Target="../tags/tag257.xml"/><Relationship Id="rId29" Type="http://schemas.openxmlformats.org/officeDocument/2006/relationships/image" Target="../media/image42.png"/><Relationship Id="rId1" Type="http://schemas.openxmlformats.org/officeDocument/2006/relationships/tags" Target="../tags/tag238.xml"/><Relationship Id="rId6" Type="http://schemas.openxmlformats.org/officeDocument/2006/relationships/tags" Target="../tags/tag243.xml"/><Relationship Id="rId11" Type="http://schemas.openxmlformats.org/officeDocument/2006/relationships/tags" Target="../tags/tag248.xml"/><Relationship Id="rId24" Type="http://schemas.openxmlformats.org/officeDocument/2006/relationships/image" Target="../media/image93.png"/><Relationship Id="rId32" Type="http://schemas.openxmlformats.org/officeDocument/2006/relationships/image" Target="../media/image78.png"/><Relationship Id="rId37" Type="http://schemas.openxmlformats.org/officeDocument/2006/relationships/image" Target="../media/image83.png"/><Relationship Id="rId40" Type="http://schemas.openxmlformats.org/officeDocument/2006/relationships/image" Target="../media/image95.png"/><Relationship Id="rId5" Type="http://schemas.openxmlformats.org/officeDocument/2006/relationships/tags" Target="../tags/tag242.xml"/><Relationship Id="rId15" Type="http://schemas.openxmlformats.org/officeDocument/2006/relationships/tags" Target="../tags/tag252.xml"/><Relationship Id="rId23" Type="http://schemas.openxmlformats.org/officeDocument/2006/relationships/image" Target="../media/image74.png"/><Relationship Id="rId28" Type="http://schemas.openxmlformats.org/officeDocument/2006/relationships/image" Target="../media/image76.png"/><Relationship Id="rId36" Type="http://schemas.openxmlformats.org/officeDocument/2006/relationships/image" Target="../media/image82.png"/><Relationship Id="rId10" Type="http://schemas.openxmlformats.org/officeDocument/2006/relationships/tags" Target="../tags/tag247.xml"/><Relationship Id="rId19" Type="http://schemas.openxmlformats.org/officeDocument/2006/relationships/tags" Target="../tags/tag256.xml"/><Relationship Id="rId31" Type="http://schemas.openxmlformats.org/officeDocument/2006/relationships/image" Target="../media/image77.png"/><Relationship Id="rId4" Type="http://schemas.openxmlformats.org/officeDocument/2006/relationships/tags" Target="../tags/tag241.xml"/><Relationship Id="rId9" Type="http://schemas.openxmlformats.org/officeDocument/2006/relationships/tags" Target="../tags/tag246.xml"/><Relationship Id="rId14" Type="http://schemas.openxmlformats.org/officeDocument/2006/relationships/tags" Target="../tags/tag251.xml"/><Relationship Id="rId22" Type="http://schemas.openxmlformats.org/officeDocument/2006/relationships/image" Target="../media/image92.png"/><Relationship Id="rId27" Type="http://schemas.openxmlformats.org/officeDocument/2006/relationships/image" Target="../media/image9.png"/><Relationship Id="rId30" Type="http://schemas.openxmlformats.org/officeDocument/2006/relationships/image" Target="../media/image46.png"/><Relationship Id="rId35" Type="http://schemas.openxmlformats.org/officeDocument/2006/relationships/image" Target="../media/image8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65.xml"/><Relationship Id="rId13" Type="http://schemas.openxmlformats.org/officeDocument/2006/relationships/tags" Target="../tags/tag270.xml"/><Relationship Id="rId18" Type="http://schemas.openxmlformats.org/officeDocument/2006/relationships/tags" Target="../tags/tag275.xml"/><Relationship Id="rId26" Type="http://schemas.openxmlformats.org/officeDocument/2006/relationships/image" Target="../media/image75.png"/><Relationship Id="rId39" Type="http://schemas.openxmlformats.org/officeDocument/2006/relationships/image" Target="../media/image94.png"/><Relationship Id="rId3" Type="http://schemas.openxmlformats.org/officeDocument/2006/relationships/tags" Target="../tags/tag260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80.png"/><Relationship Id="rId7" Type="http://schemas.openxmlformats.org/officeDocument/2006/relationships/tags" Target="../tags/tag264.xml"/><Relationship Id="rId12" Type="http://schemas.openxmlformats.org/officeDocument/2006/relationships/tags" Target="../tags/tag269.xml"/><Relationship Id="rId17" Type="http://schemas.openxmlformats.org/officeDocument/2006/relationships/tags" Target="../tags/tag274.xml"/><Relationship Id="rId25" Type="http://schemas.openxmlformats.org/officeDocument/2006/relationships/image" Target="../media/image2.png"/><Relationship Id="rId33" Type="http://schemas.openxmlformats.org/officeDocument/2006/relationships/image" Target="../media/image79.png"/><Relationship Id="rId38" Type="http://schemas.openxmlformats.org/officeDocument/2006/relationships/image" Target="../media/image1.png"/><Relationship Id="rId2" Type="http://schemas.openxmlformats.org/officeDocument/2006/relationships/tags" Target="../tags/tag259.xml"/><Relationship Id="rId16" Type="http://schemas.openxmlformats.org/officeDocument/2006/relationships/tags" Target="../tags/tag273.xml"/><Relationship Id="rId20" Type="http://schemas.openxmlformats.org/officeDocument/2006/relationships/tags" Target="../tags/tag277.xml"/><Relationship Id="rId29" Type="http://schemas.openxmlformats.org/officeDocument/2006/relationships/image" Target="../media/image42.png"/><Relationship Id="rId1" Type="http://schemas.openxmlformats.org/officeDocument/2006/relationships/tags" Target="../tags/tag258.xml"/><Relationship Id="rId6" Type="http://schemas.openxmlformats.org/officeDocument/2006/relationships/tags" Target="../tags/tag263.xml"/><Relationship Id="rId11" Type="http://schemas.openxmlformats.org/officeDocument/2006/relationships/tags" Target="../tags/tag268.xml"/><Relationship Id="rId24" Type="http://schemas.openxmlformats.org/officeDocument/2006/relationships/image" Target="../media/image97.png"/><Relationship Id="rId32" Type="http://schemas.openxmlformats.org/officeDocument/2006/relationships/image" Target="../media/image78.png"/><Relationship Id="rId37" Type="http://schemas.openxmlformats.org/officeDocument/2006/relationships/image" Target="../media/image83.png"/><Relationship Id="rId40" Type="http://schemas.openxmlformats.org/officeDocument/2006/relationships/image" Target="../media/image95.png"/><Relationship Id="rId5" Type="http://schemas.openxmlformats.org/officeDocument/2006/relationships/tags" Target="../tags/tag262.xml"/><Relationship Id="rId15" Type="http://schemas.openxmlformats.org/officeDocument/2006/relationships/tags" Target="../tags/tag272.xml"/><Relationship Id="rId23" Type="http://schemas.openxmlformats.org/officeDocument/2006/relationships/image" Target="../media/image74.png"/><Relationship Id="rId28" Type="http://schemas.openxmlformats.org/officeDocument/2006/relationships/image" Target="../media/image76.png"/><Relationship Id="rId36" Type="http://schemas.openxmlformats.org/officeDocument/2006/relationships/image" Target="../media/image82.png"/><Relationship Id="rId10" Type="http://schemas.openxmlformats.org/officeDocument/2006/relationships/tags" Target="../tags/tag267.xml"/><Relationship Id="rId19" Type="http://schemas.openxmlformats.org/officeDocument/2006/relationships/tags" Target="../tags/tag276.xml"/><Relationship Id="rId31" Type="http://schemas.openxmlformats.org/officeDocument/2006/relationships/image" Target="../media/image77.png"/><Relationship Id="rId4" Type="http://schemas.openxmlformats.org/officeDocument/2006/relationships/tags" Target="../tags/tag261.xml"/><Relationship Id="rId9" Type="http://schemas.openxmlformats.org/officeDocument/2006/relationships/tags" Target="../tags/tag266.xml"/><Relationship Id="rId14" Type="http://schemas.openxmlformats.org/officeDocument/2006/relationships/tags" Target="../tags/tag271.xml"/><Relationship Id="rId22" Type="http://schemas.openxmlformats.org/officeDocument/2006/relationships/image" Target="../media/image96.png"/><Relationship Id="rId27" Type="http://schemas.openxmlformats.org/officeDocument/2006/relationships/image" Target="../media/image9.png"/><Relationship Id="rId30" Type="http://schemas.openxmlformats.org/officeDocument/2006/relationships/image" Target="../media/image46.png"/><Relationship Id="rId35" Type="http://schemas.openxmlformats.org/officeDocument/2006/relationships/image" Target="../media/image8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85.xml"/><Relationship Id="rId13" Type="http://schemas.openxmlformats.org/officeDocument/2006/relationships/tags" Target="../tags/tag290.xml"/><Relationship Id="rId18" Type="http://schemas.openxmlformats.org/officeDocument/2006/relationships/tags" Target="../tags/tag295.xml"/><Relationship Id="rId26" Type="http://schemas.openxmlformats.org/officeDocument/2006/relationships/image" Target="../media/image9.png"/><Relationship Id="rId39" Type="http://schemas.openxmlformats.org/officeDocument/2006/relationships/image" Target="../media/image95.png"/><Relationship Id="rId3" Type="http://schemas.openxmlformats.org/officeDocument/2006/relationships/tags" Target="../tags/tag280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81.png"/><Relationship Id="rId7" Type="http://schemas.openxmlformats.org/officeDocument/2006/relationships/tags" Target="../tags/tag284.xml"/><Relationship Id="rId12" Type="http://schemas.openxmlformats.org/officeDocument/2006/relationships/tags" Target="../tags/tag289.xml"/><Relationship Id="rId17" Type="http://schemas.openxmlformats.org/officeDocument/2006/relationships/tags" Target="../tags/tag294.xml"/><Relationship Id="rId25" Type="http://schemas.openxmlformats.org/officeDocument/2006/relationships/image" Target="../media/image75.png"/><Relationship Id="rId33" Type="http://schemas.openxmlformats.org/officeDocument/2006/relationships/image" Target="../media/image80.png"/><Relationship Id="rId38" Type="http://schemas.openxmlformats.org/officeDocument/2006/relationships/image" Target="../media/image94.png"/><Relationship Id="rId2" Type="http://schemas.openxmlformats.org/officeDocument/2006/relationships/tags" Target="../tags/tag279.xml"/><Relationship Id="rId16" Type="http://schemas.openxmlformats.org/officeDocument/2006/relationships/tags" Target="../tags/tag293.xml"/><Relationship Id="rId20" Type="http://schemas.openxmlformats.org/officeDocument/2006/relationships/tags" Target="../tags/tag297.xml"/><Relationship Id="rId29" Type="http://schemas.openxmlformats.org/officeDocument/2006/relationships/image" Target="../media/image46.png"/><Relationship Id="rId1" Type="http://schemas.openxmlformats.org/officeDocument/2006/relationships/tags" Target="../tags/tag278.xml"/><Relationship Id="rId6" Type="http://schemas.openxmlformats.org/officeDocument/2006/relationships/tags" Target="../tags/tag283.xml"/><Relationship Id="rId11" Type="http://schemas.openxmlformats.org/officeDocument/2006/relationships/tags" Target="../tags/tag288.xml"/><Relationship Id="rId24" Type="http://schemas.openxmlformats.org/officeDocument/2006/relationships/image" Target="../media/image2.png"/><Relationship Id="rId32" Type="http://schemas.openxmlformats.org/officeDocument/2006/relationships/image" Target="../media/image79.png"/><Relationship Id="rId37" Type="http://schemas.openxmlformats.org/officeDocument/2006/relationships/image" Target="../media/image1.png"/><Relationship Id="rId40" Type="http://schemas.openxmlformats.org/officeDocument/2006/relationships/image" Target="../media/image99.png"/><Relationship Id="rId5" Type="http://schemas.openxmlformats.org/officeDocument/2006/relationships/tags" Target="../tags/tag282.xml"/><Relationship Id="rId15" Type="http://schemas.openxmlformats.org/officeDocument/2006/relationships/tags" Target="../tags/tag292.xml"/><Relationship Id="rId23" Type="http://schemas.openxmlformats.org/officeDocument/2006/relationships/image" Target="../media/image74.png"/><Relationship Id="rId28" Type="http://schemas.openxmlformats.org/officeDocument/2006/relationships/image" Target="../media/image42.png"/><Relationship Id="rId36" Type="http://schemas.openxmlformats.org/officeDocument/2006/relationships/image" Target="../media/image83.png"/><Relationship Id="rId10" Type="http://schemas.openxmlformats.org/officeDocument/2006/relationships/tags" Target="../tags/tag287.xml"/><Relationship Id="rId19" Type="http://schemas.openxmlformats.org/officeDocument/2006/relationships/tags" Target="../tags/tag296.xml"/><Relationship Id="rId31" Type="http://schemas.openxmlformats.org/officeDocument/2006/relationships/image" Target="../media/image78.png"/><Relationship Id="rId4" Type="http://schemas.openxmlformats.org/officeDocument/2006/relationships/tags" Target="../tags/tag281.xml"/><Relationship Id="rId9" Type="http://schemas.openxmlformats.org/officeDocument/2006/relationships/tags" Target="../tags/tag286.xml"/><Relationship Id="rId14" Type="http://schemas.openxmlformats.org/officeDocument/2006/relationships/tags" Target="../tags/tag291.xml"/><Relationship Id="rId22" Type="http://schemas.openxmlformats.org/officeDocument/2006/relationships/image" Target="../media/image98.png"/><Relationship Id="rId27" Type="http://schemas.openxmlformats.org/officeDocument/2006/relationships/image" Target="../media/image76.png"/><Relationship Id="rId30" Type="http://schemas.openxmlformats.org/officeDocument/2006/relationships/image" Target="../media/image77.png"/><Relationship Id="rId35" Type="http://schemas.openxmlformats.org/officeDocument/2006/relationships/image" Target="../media/image8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05.xml"/><Relationship Id="rId13" Type="http://schemas.openxmlformats.org/officeDocument/2006/relationships/tags" Target="../tags/tag310.xml"/><Relationship Id="rId18" Type="http://schemas.openxmlformats.org/officeDocument/2006/relationships/tags" Target="../tags/tag315.xml"/><Relationship Id="rId26" Type="http://schemas.openxmlformats.org/officeDocument/2006/relationships/image" Target="../media/image75.png"/><Relationship Id="rId39" Type="http://schemas.openxmlformats.org/officeDocument/2006/relationships/image" Target="../media/image94.png"/><Relationship Id="rId3" Type="http://schemas.openxmlformats.org/officeDocument/2006/relationships/tags" Target="../tags/tag300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80.png"/><Relationship Id="rId7" Type="http://schemas.openxmlformats.org/officeDocument/2006/relationships/tags" Target="../tags/tag304.xml"/><Relationship Id="rId12" Type="http://schemas.openxmlformats.org/officeDocument/2006/relationships/tags" Target="../tags/tag309.xml"/><Relationship Id="rId17" Type="http://schemas.openxmlformats.org/officeDocument/2006/relationships/tags" Target="../tags/tag314.xml"/><Relationship Id="rId25" Type="http://schemas.openxmlformats.org/officeDocument/2006/relationships/image" Target="../media/image2.png"/><Relationship Id="rId33" Type="http://schemas.openxmlformats.org/officeDocument/2006/relationships/image" Target="../media/image79.png"/><Relationship Id="rId38" Type="http://schemas.openxmlformats.org/officeDocument/2006/relationships/image" Target="../media/image1.png"/><Relationship Id="rId2" Type="http://schemas.openxmlformats.org/officeDocument/2006/relationships/tags" Target="../tags/tag299.xml"/><Relationship Id="rId16" Type="http://schemas.openxmlformats.org/officeDocument/2006/relationships/tags" Target="../tags/tag313.xml"/><Relationship Id="rId20" Type="http://schemas.openxmlformats.org/officeDocument/2006/relationships/tags" Target="../tags/tag317.xml"/><Relationship Id="rId29" Type="http://schemas.openxmlformats.org/officeDocument/2006/relationships/image" Target="../media/image42.png"/><Relationship Id="rId1" Type="http://schemas.openxmlformats.org/officeDocument/2006/relationships/tags" Target="../tags/tag298.xml"/><Relationship Id="rId6" Type="http://schemas.openxmlformats.org/officeDocument/2006/relationships/tags" Target="../tags/tag303.xml"/><Relationship Id="rId11" Type="http://schemas.openxmlformats.org/officeDocument/2006/relationships/tags" Target="../tags/tag308.xml"/><Relationship Id="rId24" Type="http://schemas.openxmlformats.org/officeDocument/2006/relationships/image" Target="../media/image74.png"/><Relationship Id="rId32" Type="http://schemas.openxmlformats.org/officeDocument/2006/relationships/image" Target="../media/image78.png"/><Relationship Id="rId37" Type="http://schemas.openxmlformats.org/officeDocument/2006/relationships/image" Target="../media/image83.png"/><Relationship Id="rId40" Type="http://schemas.openxmlformats.org/officeDocument/2006/relationships/image" Target="../media/image95.png"/><Relationship Id="rId5" Type="http://schemas.openxmlformats.org/officeDocument/2006/relationships/tags" Target="../tags/tag302.xml"/><Relationship Id="rId15" Type="http://schemas.openxmlformats.org/officeDocument/2006/relationships/tags" Target="../tags/tag312.xml"/><Relationship Id="rId23" Type="http://schemas.openxmlformats.org/officeDocument/2006/relationships/image" Target="../media/image101.png"/><Relationship Id="rId28" Type="http://schemas.openxmlformats.org/officeDocument/2006/relationships/image" Target="../media/image76.png"/><Relationship Id="rId36" Type="http://schemas.openxmlformats.org/officeDocument/2006/relationships/image" Target="../media/image82.png"/><Relationship Id="rId10" Type="http://schemas.openxmlformats.org/officeDocument/2006/relationships/tags" Target="../tags/tag307.xml"/><Relationship Id="rId19" Type="http://schemas.openxmlformats.org/officeDocument/2006/relationships/tags" Target="../tags/tag316.xml"/><Relationship Id="rId31" Type="http://schemas.openxmlformats.org/officeDocument/2006/relationships/image" Target="../media/image77.png"/><Relationship Id="rId4" Type="http://schemas.openxmlformats.org/officeDocument/2006/relationships/tags" Target="../tags/tag301.xml"/><Relationship Id="rId9" Type="http://schemas.openxmlformats.org/officeDocument/2006/relationships/tags" Target="../tags/tag306.xml"/><Relationship Id="rId14" Type="http://schemas.openxmlformats.org/officeDocument/2006/relationships/tags" Target="../tags/tag311.xml"/><Relationship Id="rId22" Type="http://schemas.openxmlformats.org/officeDocument/2006/relationships/image" Target="../media/image100.png"/><Relationship Id="rId27" Type="http://schemas.openxmlformats.org/officeDocument/2006/relationships/image" Target="../media/image9.png"/><Relationship Id="rId30" Type="http://schemas.openxmlformats.org/officeDocument/2006/relationships/image" Target="../media/image46.png"/><Relationship Id="rId35" Type="http://schemas.openxmlformats.org/officeDocument/2006/relationships/image" Target="../media/image8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25.xml"/><Relationship Id="rId13" Type="http://schemas.openxmlformats.org/officeDocument/2006/relationships/tags" Target="../tags/tag330.xml"/><Relationship Id="rId18" Type="http://schemas.openxmlformats.org/officeDocument/2006/relationships/tags" Target="../tags/tag335.xml"/><Relationship Id="rId26" Type="http://schemas.openxmlformats.org/officeDocument/2006/relationships/image" Target="../media/image75.png"/><Relationship Id="rId39" Type="http://schemas.openxmlformats.org/officeDocument/2006/relationships/image" Target="../media/image94.png"/><Relationship Id="rId3" Type="http://schemas.openxmlformats.org/officeDocument/2006/relationships/tags" Target="../tags/tag320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80.png"/><Relationship Id="rId7" Type="http://schemas.openxmlformats.org/officeDocument/2006/relationships/tags" Target="../tags/tag324.xml"/><Relationship Id="rId12" Type="http://schemas.openxmlformats.org/officeDocument/2006/relationships/tags" Target="../tags/tag329.xml"/><Relationship Id="rId17" Type="http://schemas.openxmlformats.org/officeDocument/2006/relationships/tags" Target="../tags/tag334.xml"/><Relationship Id="rId25" Type="http://schemas.openxmlformats.org/officeDocument/2006/relationships/image" Target="../media/image2.png"/><Relationship Id="rId33" Type="http://schemas.openxmlformats.org/officeDocument/2006/relationships/image" Target="../media/image79.png"/><Relationship Id="rId38" Type="http://schemas.openxmlformats.org/officeDocument/2006/relationships/image" Target="../media/image81.png"/><Relationship Id="rId2" Type="http://schemas.openxmlformats.org/officeDocument/2006/relationships/tags" Target="../tags/tag319.xml"/><Relationship Id="rId16" Type="http://schemas.openxmlformats.org/officeDocument/2006/relationships/tags" Target="../tags/tag333.xml"/><Relationship Id="rId20" Type="http://schemas.openxmlformats.org/officeDocument/2006/relationships/tags" Target="../tags/tag337.xml"/><Relationship Id="rId29" Type="http://schemas.openxmlformats.org/officeDocument/2006/relationships/image" Target="../media/image42.png"/><Relationship Id="rId1" Type="http://schemas.openxmlformats.org/officeDocument/2006/relationships/tags" Target="../tags/tag318.xml"/><Relationship Id="rId6" Type="http://schemas.openxmlformats.org/officeDocument/2006/relationships/tags" Target="../tags/tag323.xml"/><Relationship Id="rId11" Type="http://schemas.openxmlformats.org/officeDocument/2006/relationships/tags" Target="../tags/tag328.xml"/><Relationship Id="rId24" Type="http://schemas.openxmlformats.org/officeDocument/2006/relationships/image" Target="../media/image103.png"/><Relationship Id="rId32" Type="http://schemas.openxmlformats.org/officeDocument/2006/relationships/image" Target="../media/image78.png"/><Relationship Id="rId37" Type="http://schemas.openxmlformats.org/officeDocument/2006/relationships/image" Target="../media/image1.png"/><Relationship Id="rId40" Type="http://schemas.openxmlformats.org/officeDocument/2006/relationships/image" Target="../media/image95.png"/><Relationship Id="rId5" Type="http://schemas.openxmlformats.org/officeDocument/2006/relationships/tags" Target="../tags/tag322.xml"/><Relationship Id="rId15" Type="http://schemas.openxmlformats.org/officeDocument/2006/relationships/tags" Target="../tags/tag332.xml"/><Relationship Id="rId23" Type="http://schemas.openxmlformats.org/officeDocument/2006/relationships/image" Target="../media/image74.png"/><Relationship Id="rId28" Type="http://schemas.openxmlformats.org/officeDocument/2006/relationships/image" Target="../media/image76.png"/><Relationship Id="rId36" Type="http://schemas.openxmlformats.org/officeDocument/2006/relationships/image" Target="../media/image83.png"/><Relationship Id="rId10" Type="http://schemas.openxmlformats.org/officeDocument/2006/relationships/tags" Target="../tags/tag327.xml"/><Relationship Id="rId19" Type="http://schemas.openxmlformats.org/officeDocument/2006/relationships/tags" Target="../tags/tag336.xml"/><Relationship Id="rId31" Type="http://schemas.openxmlformats.org/officeDocument/2006/relationships/image" Target="../media/image77.png"/><Relationship Id="rId4" Type="http://schemas.openxmlformats.org/officeDocument/2006/relationships/tags" Target="../tags/tag321.xml"/><Relationship Id="rId9" Type="http://schemas.openxmlformats.org/officeDocument/2006/relationships/tags" Target="../tags/tag326.xml"/><Relationship Id="rId14" Type="http://schemas.openxmlformats.org/officeDocument/2006/relationships/tags" Target="../tags/tag331.xml"/><Relationship Id="rId22" Type="http://schemas.openxmlformats.org/officeDocument/2006/relationships/image" Target="../media/image102.png"/><Relationship Id="rId27" Type="http://schemas.openxmlformats.org/officeDocument/2006/relationships/image" Target="../media/image9.png"/><Relationship Id="rId30" Type="http://schemas.openxmlformats.org/officeDocument/2006/relationships/image" Target="../media/image46.png"/><Relationship Id="rId35" Type="http://schemas.openxmlformats.org/officeDocument/2006/relationships/image" Target="../media/image8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image" Target="../media/image4.png"/><Relationship Id="rId39" Type="http://schemas.openxmlformats.org/officeDocument/2006/relationships/image" Target="../media/image16.png"/><Relationship Id="rId3" Type="http://schemas.openxmlformats.org/officeDocument/2006/relationships/tags" Target="../tags/tag6.xml"/><Relationship Id="rId21" Type="http://schemas.openxmlformats.org/officeDocument/2006/relationships/tags" Target="../tags/tag24.xml"/><Relationship Id="rId34" Type="http://schemas.openxmlformats.org/officeDocument/2006/relationships/image" Target="../media/image11.png"/><Relationship Id="rId42" Type="http://schemas.openxmlformats.org/officeDocument/2006/relationships/image" Target="../media/image19.png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image" Target="../media/image3.png"/><Relationship Id="rId33" Type="http://schemas.openxmlformats.org/officeDocument/2006/relationships/image" Target="../media/image1.png"/><Relationship Id="rId38" Type="http://schemas.openxmlformats.org/officeDocument/2006/relationships/image" Target="../media/image15.png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tags" Target="../tags/tag23.xml"/><Relationship Id="rId29" Type="http://schemas.openxmlformats.org/officeDocument/2006/relationships/image" Target="../media/image7.png"/><Relationship Id="rId41" Type="http://schemas.openxmlformats.org/officeDocument/2006/relationships/image" Target="../media/image18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image" Target="../media/image2.png"/><Relationship Id="rId32" Type="http://schemas.openxmlformats.org/officeDocument/2006/relationships/image" Target="../media/image10.png"/><Relationship Id="rId37" Type="http://schemas.openxmlformats.org/officeDocument/2006/relationships/image" Target="../media/image14.png"/><Relationship Id="rId40" Type="http://schemas.openxmlformats.org/officeDocument/2006/relationships/image" Target="../media/image17.png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6.png"/><Relationship Id="rId36" Type="http://schemas.openxmlformats.org/officeDocument/2006/relationships/image" Target="../media/image13.png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31" Type="http://schemas.openxmlformats.org/officeDocument/2006/relationships/image" Target="../media/image9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tags" Target="../tags/tag25.xml"/><Relationship Id="rId27" Type="http://schemas.openxmlformats.org/officeDocument/2006/relationships/image" Target="../media/image5.png"/><Relationship Id="rId30" Type="http://schemas.openxmlformats.org/officeDocument/2006/relationships/image" Target="../media/image8.png"/><Relationship Id="rId35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tags" Target="../tags/tag38.xml"/><Relationship Id="rId18" Type="http://schemas.openxmlformats.org/officeDocument/2006/relationships/tags" Target="../tags/tag43.xml"/><Relationship Id="rId26" Type="http://schemas.openxmlformats.org/officeDocument/2006/relationships/image" Target="../media/image13.png"/><Relationship Id="rId3" Type="http://schemas.openxmlformats.org/officeDocument/2006/relationships/tags" Target="../tags/tag28.xml"/><Relationship Id="rId21" Type="http://schemas.openxmlformats.org/officeDocument/2006/relationships/image" Target="../media/image21.png"/><Relationship Id="rId34" Type="http://schemas.openxmlformats.org/officeDocument/2006/relationships/image" Target="../media/image25.png"/><Relationship Id="rId7" Type="http://schemas.openxmlformats.org/officeDocument/2006/relationships/tags" Target="../tags/tag32.xml"/><Relationship Id="rId12" Type="http://schemas.openxmlformats.org/officeDocument/2006/relationships/tags" Target="../tags/tag37.xml"/><Relationship Id="rId17" Type="http://schemas.openxmlformats.org/officeDocument/2006/relationships/tags" Target="../tags/tag42.xml"/><Relationship Id="rId25" Type="http://schemas.openxmlformats.org/officeDocument/2006/relationships/image" Target="../media/image1.png"/><Relationship Id="rId33" Type="http://schemas.openxmlformats.org/officeDocument/2006/relationships/image" Target="../media/image24.png"/><Relationship Id="rId2" Type="http://schemas.openxmlformats.org/officeDocument/2006/relationships/tags" Target="../tags/tag27.xml"/><Relationship Id="rId16" Type="http://schemas.openxmlformats.org/officeDocument/2006/relationships/tags" Target="../tags/tag41.xml"/><Relationship Id="rId20" Type="http://schemas.openxmlformats.org/officeDocument/2006/relationships/image" Target="../media/image20.png"/><Relationship Id="rId29" Type="http://schemas.openxmlformats.org/officeDocument/2006/relationships/image" Target="../media/image16.png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24" Type="http://schemas.openxmlformats.org/officeDocument/2006/relationships/image" Target="../media/image4.png"/><Relationship Id="rId32" Type="http://schemas.openxmlformats.org/officeDocument/2006/relationships/image" Target="../media/image19.png"/><Relationship Id="rId5" Type="http://schemas.openxmlformats.org/officeDocument/2006/relationships/tags" Target="../tags/tag30.xml"/><Relationship Id="rId15" Type="http://schemas.openxmlformats.org/officeDocument/2006/relationships/tags" Target="../tags/tag40.xml"/><Relationship Id="rId23" Type="http://schemas.openxmlformats.org/officeDocument/2006/relationships/image" Target="../media/image23.png"/><Relationship Id="rId28" Type="http://schemas.openxmlformats.org/officeDocument/2006/relationships/image" Target="../media/image15.png"/><Relationship Id="rId10" Type="http://schemas.openxmlformats.org/officeDocument/2006/relationships/tags" Target="../tags/tag35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8.png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tags" Target="../tags/tag39.xml"/><Relationship Id="rId22" Type="http://schemas.openxmlformats.org/officeDocument/2006/relationships/image" Target="../media/image22.png"/><Relationship Id="rId27" Type="http://schemas.openxmlformats.org/officeDocument/2006/relationships/image" Target="../media/image14.png"/><Relationship Id="rId30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13" Type="http://schemas.openxmlformats.org/officeDocument/2006/relationships/tags" Target="../tags/tag56.xml"/><Relationship Id="rId18" Type="http://schemas.openxmlformats.org/officeDocument/2006/relationships/tags" Target="../tags/tag61.xml"/><Relationship Id="rId26" Type="http://schemas.openxmlformats.org/officeDocument/2006/relationships/image" Target="../media/image27.png"/><Relationship Id="rId39" Type="http://schemas.openxmlformats.org/officeDocument/2006/relationships/image" Target="../media/image17.png"/><Relationship Id="rId3" Type="http://schemas.openxmlformats.org/officeDocument/2006/relationships/tags" Target="../tags/tag46.xml"/><Relationship Id="rId21" Type="http://schemas.openxmlformats.org/officeDocument/2006/relationships/tags" Target="../tags/tag64.xml"/><Relationship Id="rId34" Type="http://schemas.openxmlformats.org/officeDocument/2006/relationships/image" Target="../media/image31.png"/><Relationship Id="rId42" Type="http://schemas.openxmlformats.org/officeDocument/2006/relationships/image" Target="../media/image32.png"/><Relationship Id="rId7" Type="http://schemas.openxmlformats.org/officeDocument/2006/relationships/tags" Target="../tags/tag50.xml"/><Relationship Id="rId12" Type="http://schemas.openxmlformats.org/officeDocument/2006/relationships/tags" Target="../tags/tag55.xml"/><Relationship Id="rId17" Type="http://schemas.openxmlformats.org/officeDocument/2006/relationships/tags" Target="../tags/tag60.xml"/><Relationship Id="rId25" Type="http://schemas.openxmlformats.org/officeDocument/2006/relationships/image" Target="../media/image3.png"/><Relationship Id="rId33" Type="http://schemas.openxmlformats.org/officeDocument/2006/relationships/image" Target="../media/image1.png"/><Relationship Id="rId38" Type="http://schemas.openxmlformats.org/officeDocument/2006/relationships/image" Target="../media/image16.png"/><Relationship Id="rId2" Type="http://schemas.openxmlformats.org/officeDocument/2006/relationships/tags" Target="../tags/tag45.xml"/><Relationship Id="rId16" Type="http://schemas.openxmlformats.org/officeDocument/2006/relationships/tags" Target="../tags/tag59.xml"/><Relationship Id="rId20" Type="http://schemas.openxmlformats.org/officeDocument/2006/relationships/tags" Target="../tags/tag63.xml"/><Relationship Id="rId29" Type="http://schemas.openxmlformats.org/officeDocument/2006/relationships/image" Target="../media/image28.png"/><Relationship Id="rId41" Type="http://schemas.openxmlformats.org/officeDocument/2006/relationships/image" Target="../media/image19.png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tags" Target="../tags/tag54.xml"/><Relationship Id="rId24" Type="http://schemas.openxmlformats.org/officeDocument/2006/relationships/image" Target="../media/image26.png"/><Relationship Id="rId32" Type="http://schemas.openxmlformats.org/officeDocument/2006/relationships/image" Target="../media/image30.png"/><Relationship Id="rId37" Type="http://schemas.openxmlformats.org/officeDocument/2006/relationships/image" Target="../media/image15.png"/><Relationship Id="rId40" Type="http://schemas.openxmlformats.org/officeDocument/2006/relationships/image" Target="../media/image18.png"/><Relationship Id="rId5" Type="http://schemas.openxmlformats.org/officeDocument/2006/relationships/tags" Target="../tags/tag48.xml"/><Relationship Id="rId15" Type="http://schemas.openxmlformats.org/officeDocument/2006/relationships/tags" Target="../tags/tag58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4.png"/><Relationship Id="rId36" Type="http://schemas.openxmlformats.org/officeDocument/2006/relationships/image" Target="../media/image14.png"/><Relationship Id="rId10" Type="http://schemas.openxmlformats.org/officeDocument/2006/relationships/tags" Target="../tags/tag53.xml"/><Relationship Id="rId19" Type="http://schemas.openxmlformats.org/officeDocument/2006/relationships/tags" Target="../tags/tag62.xml"/><Relationship Id="rId31" Type="http://schemas.openxmlformats.org/officeDocument/2006/relationships/image" Target="../media/image29.png"/><Relationship Id="rId4" Type="http://schemas.openxmlformats.org/officeDocument/2006/relationships/tags" Target="../tags/tag47.xml"/><Relationship Id="rId9" Type="http://schemas.openxmlformats.org/officeDocument/2006/relationships/tags" Target="../tags/tag52.xml"/><Relationship Id="rId14" Type="http://schemas.openxmlformats.org/officeDocument/2006/relationships/tags" Target="../tags/tag57.xml"/><Relationship Id="rId22" Type="http://schemas.openxmlformats.org/officeDocument/2006/relationships/tags" Target="../tags/tag65.xml"/><Relationship Id="rId27" Type="http://schemas.openxmlformats.org/officeDocument/2006/relationships/image" Target="../media/image2.png"/><Relationship Id="rId30" Type="http://schemas.openxmlformats.org/officeDocument/2006/relationships/image" Target="../media/image9.png"/><Relationship Id="rId35" Type="http://schemas.openxmlformats.org/officeDocument/2006/relationships/image" Target="../media/image13.png"/><Relationship Id="rId43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tags" Target="../tags/tag78.xml"/><Relationship Id="rId18" Type="http://schemas.openxmlformats.org/officeDocument/2006/relationships/tags" Target="../tags/tag83.xml"/><Relationship Id="rId26" Type="http://schemas.openxmlformats.org/officeDocument/2006/relationships/image" Target="../media/image35.png"/><Relationship Id="rId39" Type="http://schemas.openxmlformats.org/officeDocument/2006/relationships/image" Target="../media/image16.png"/><Relationship Id="rId3" Type="http://schemas.openxmlformats.org/officeDocument/2006/relationships/tags" Target="../tags/tag68.xml"/><Relationship Id="rId21" Type="http://schemas.openxmlformats.org/officeDocument/2006/relationships/tags" Target="../tags/tag86.xml"/><Relationship Id="rId34" Type="http://schemas.openxmlformats.org/officeDocument/2006/relationships/image" Target="../media/image4.png"/><Relationship Id="rId42" Type="http://schemas.openxmlformats.org/officeDocument/2006/relationships/image" Target="../media/image19.png"/><Relationship Id="rId7" Type="http://schemas.openxmlformats.org/officeDocument/2006/relationships/tags" Target="../tags/tag72.xml"/><Relationship Id="rId12" Type="http://schemas.openxmlformats.org/officeDocument/2006/relationships/tags" Target="../tags/tag77.xml"/><Relationship Id="rId17" Type="http://schemas.openxmlformats.org/officeDocument/2006/relationships/tags" Target="../tags/tag82.xml"/><Relationship Id="rId25" Type="http://schemas.openxmlformats.org/officeDocument/2006/relationships/image" Target="../media/image34.png"/><Relationship Id="rId33" Type="http://schemas.openxmlformats.org/officeDocument/2006/relationships/image" Target="../media/image2.png"/><Relationship Id="rId38" Type="http://schemas.openxmlformats.org/officeDocument/2006/relationships/image" Target="../media/image15.png"/><Relationship Id="rId2" Type="http://schemas.openxmlformats.org/officeDocument/2006/relationships/tags" Target="../tags/tag67.xml"/><Relationship Id="rId16" Type="http://schemas.openxmlformats.org/officeDocument/2006/relationships/tags" Target="../tags/tag81.xml"/><Relationship Id="rId20" Type="http://schemas.openxmlformats.org/officeDocument/2006/relationships/tags" Target="../tags/tag85.xml"/><Relationship Id="rId29" Type="http://schemas.openxmlformats.org/officeDocument/2006/relationships/image" Target="../media/image37.png"/><Relationship Id="rId41" Type="http://schemas.openxmlformats.org/officeDocument/2006/relationships/image" Target="../media/image18.png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tags" Target="../tags/tag76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22.png"/><Relationship Id="rId37" Type="http://schemas.openxmlformats.org/officeDocument/2006/relationships/image" Target="../media/image14.png"/><Relationship Id="rId40" Type="http://schemas.openxmlformats.org/officeDocument/2006/relationships/image" Target="../media/image17.png"/><Relationship Id="rId45" Type="http://schemas.openxmlformats.org/officeDocument/2006/relationships/image" Target="../media/image40.png"/><Relationship Id="rId5" Type="http://schemas.openxmlformats.org/officeDocument/2006/relationships/tags" Target="../tags/tag70.xml"/><Relationship Id="rId15" Type="http://schemas.openxmlformats.org/officeDocument/2006/relationships/tags" Target="../tags/tag80.xml"/><Relationship Id="rId23" Type="http://schemas.openxmlformats.org/officeDocument/2006/relationships/tags" Target="../tags/tag88.xml"/><Relationship Id="rId28" Type="http://schemas.openxmlformats.org/officeDocument/2006/relationships/image" Target="../media/image36.png"/><Relationship Id="rId36" Type="http://schemas.openxmlformats.org/officeDocument/2006/relationships/image" Target="../media/image13.png"/><Relationship Id="rId10" Type="http://schemas.openxmlformats.org/officeDocument/2006/relationships/tags" Target="../tags/tag75.xml"/><Relationship Id="rId19" Type="http://schemas.openxmlformats.org/officeDocument/2006/relationships/tags" Target="../tags/tag84.xml"/><Relationship Id="rId31" Type="http://schemas.openxmlformats.org/officeDocument/2006/relationships/image" Target="../media/image21.png"/><Relationship Id="rId44" Type="http://schemas.openxmlformats.org/officeDocument/2006/relationships/image" Target="../media/image39.png"/><Relationship Id="rId4" Type="http://schemas.openxmlformats.org/officeDocument/2006/relationships/tags" Target="../tags/tag69.xml"/><Relationship Id="rId9" Type="http://schemas.openxmlformats.org/officeDocument/2006/relationships/tags" Target="../tags/tag74.xml"/><Relationship Id="rId14" Type="http://schemas.openxmlformats.org/officeDocument/2006/relationships/tags" Target="../tags/tag79.xml"/><Relationship Id="rId22" Type="http://schemas.openxmlformats.org/officeDocument/2006/relationships/tags" Target="../tags/tag87.xml"/><Relationship Id="rId27" Type="http://schemas.openxmlformats.org/officeDocument/2006/relationships/image" Target="../media/image9.png"/><Relationship Id="rId30" Type="http://schemas.openxmlformats.org/officeDocument/2006/relationships/image" Target="../media/image1.png"/><Relationship Id="rId35" Type="http://schemas.openxmlformats.org/officeDocument/2006/relationships/image" Target="../media/image38.png"/><Relationship Id="rId43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13" Type="http://schemas.openxmlformats.org/officeDocument/2006/relationships/tags" Target="../tags/tag101.xml"/><Relationship Id="rId18" Type="http://schemas.openxmlformats.org/officeDocument/2006/relationships/image" Target="../media/image41.png"/><Relationship Id="rId26" Type="http://schemas.openxmlformats.org/officeDocument/2006/relationships/image" Target="../media/image28.png"/><Relationship Id="rId3" Type="http://schemas.openxmlformats.org/officeDocument/2006/relationships/tags" Target="../tags/tag91.xml"/><Relationship Id="rId21" Type="http://schemas.openxmlformats.org/officeDocument/2006/relationships/image" Target="../media/image42.png"/><Relationship Id="rId7" Type="http://schemas.openxmlformats.org/officeDocument/2006/relationships/tags" Target="../tags/tag95.xml"/><Relationship Id="rId12" Type="http://schemas.openxmlformats.org/officeDocument/2006/relationships/tags" Target="../tags/tag100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2.png"/><Relationship Id="rId2" Type="http://schemas.openxmlformats.org/officeDocument/2006/relationships/tags" Target="../tags/tag90.xml"/><Relationship Id="rId16" Type="http://schemas.openxmlformats.org/officeDocument/2006/relationships/tags" Target="../tags/tag104.xml"/><Relationship Id="rId20" Type="http://schemas.openxmlformats.org/officeDocument/2006/relationships/image" Target="../media/image22.png"/><Relationship Id="rId29" Type="http://schemas.openxmlformats.org/officeDocument/2006/relationships/image" Target="../media/image30.png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11" Type="http://schemas.openxmlformats.org/officeDocument/2006/relationships/tags" Target="../tags/tag99.xml"/><Relationship Id="rId24" Type="http://schemas.openxmlformats.org/officeDocument/2006/relationships/image" Target="../media/image27.png"/><Relationship Id="rId5" Type="http://schemas.openxmlformats.org/officeDocument/2006/relationships/tags" Target="../tags/tag93.xml"/><Relationship Id="rId15" Type="http://schemas.openxmlformats.org/officeDocument/2006/relationships/tags" Target="../tags/tag103.xml"/><Relationship Id="rId23" Type="http://schemas.openxmlformats.org/officeDocument/2006/relationships/image" Target="../media/image3.png"/><Relationship Id="rId28" Type="http://schemas.openxmlformats.org/officeDocument/2006/relationships/image" Target="../media/image29.png"/><Relationship Id="rId10" Type="http://schemas.openxmlformats.org/officeDocument/2006/relationships/tags" Target="../tags/tag98.xml"/><Relationship Id="rId19" Type="http://schemas.openxmlformats.org/officeDocument/2006/relationships/image" Target="../media/image21.png"/><Relationship Id="rId31" Type="http://schemas.openxmlformats.org/officeDocument/2006/relationships/image" Target="../media/image1.png"/><Relationship Id="rId4" Type="http://schemas.openxmlformats.org/officeDocument/2006/relationships/tags" Target="../tags/tag92.xml"/><Relationship Id="rId9" Type="http://schemas.openxmlformats.org/officeDocument/2006/relationships/tags" Target="../tags/tag97.xml"/><Relationship Id="rId14" Type="http://schemas.openxmlformats.org/officeDocument/2006/relationships/tags" Target="../tags/tag102.xml"/><Relationship Id="rId22" Type="http://schemas.openxmlformats.org/officeDocument/2006/relationships/image" Target="../media/image4.png"/><Relationship Id="rId27" Type="http://schemas.openxmlformats.org/officeDocument/2006/relationships/image" Target="../media/image9.png"/><Relationship Id="rId30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12.xml"/><Relationship Id="rId13" Type="http://schemas.openxmlformats.org/officeDocument/2006/relationships/tags" Target="../tags/tag117.xml"/><Relationship Id="rId18" Type="http://schemas.openxmlformats.org/officeDocument/2006/relationships/tags" Target="../tags/tag122.xml"/><Relationship Id="rId26" Type="http://schemas.openxmlformats.org/officeDocument/2006/relationships/image" Target="../media/image9.png"/><Relationship Id="rId3" Type="http://schemas.openxmlformats.org/officeDocument/2006/relationships/tags" Target="../tags/tag107.xml"/><Relationship Id="rId21" Type="http://schemas.openxmlformats.org/officeDocument/2006/relationships/image" Target="../media/image45.png"/><Relationship Id="rId34" Type="http://schemas.openxmlformats.org/officeDocument/2006/relationships/image" Target="../media/image46.png"/><Relationship Id="rId7" Type="http://schemas.openxmlformats.org/officeDocument/2006/relationships/tags" Target="../tags/tag111.xml"/><Relationship Id="rId12" Type="http://schemas.openxmlformats.org/officeDocument/2006/relationships/tags" Target="../tags/tag116.xml"/><Relationship Id="rId17" Type="http://schemas.openxmlformats.org/officeDocument/2006/relationships/tags" Target="../tags/tag121.xml"/><Relationship Id="rId25" Type="http://schemas.openxmlformats.org/officeDocument/2006/relationships/image" Target="../media/image28.png"/><Relationship Id="rId33" Type="http://schemas.openxmlformats.org/officeDocument/2006/relationships/image" Target="../media/image8.png"/><Relationship Id="rId2" Type="http://schemas.openxmlformats.org/officeDocument/2006/relationships/tags" Target="../tags/tag106.xml"/><Relationship Id="rId16" Type="http://schemas.openxmlformats.org/officeDocument/2006/relationships/tags" Target="../tags/tag120.xml"/><Relationship Id="rId20" Type="http://schemas.openxmlformats.org/officeDocument/2006/relationships/image" Target="../media/image44.png"/><Relationship Id="rId29" Type="http://schemas.openxmlformats.org/officeDocument/2006/relationships/image" Target="../media/image21.png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11" Type="http://schemas.openxmlformats.org/officeDocument/2006/relationships/tags" Target="../tags/tag115.xml"/><Relationship Id="rId24" Type="http://schemas.openxmlformats.org/officeDocument/2006/relationships/image" Target="../media/image2.png"/><Relationship Id="rId32" Type="http://schemas.openxmlformats.org/officeDocument/2006/relationships/image" Target="../media/image4.png"/><Relationship Id="rId5" Type="http://schemas.openxmlformats.org/officeDocument/2006/relationships/tags" Target="../tags/tag109.xml"/><Relationship Id="rId15" Type="http://schemas.openxmlformats.org/officeDocument/2006/relationships/tags" Target="../tags/tag119.xml"/><Relationship Id="rId23" Type="http://schemas.openxmlformats.org/officeDocument/2006/relationships/image" Target="../media/image27.png"/><Relationship Id="rId28" Type="http://schemas.openxmlformats.org/officeDocument/2006/relationships/image" Target="../media/image30.png"/><Relationship Id="rId10" Type="http://schemas.openxmlformats.org/officeDocument/2006/relationships/tags" Target="../tags/tag114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42.png"/><Relationship Id="rId4" Type="http://schemas.openxmlformats.org/officeDocument/2006/relationships/tags" Target="../tags/tag108.xml"/><Relationship Id="rId9" Type="http://schemas.openxmlformats.org/officeDocument/2006/relationships/tags" Target="../tags/tag113.xml"/><Relationship Id="rId14" Type="http://schemas.openxmlformats.org/officeDocument/2006/relationships/tags" Target="../tags/tag118.xml"/><Relationship Id="rId22" Type="http://schemas.openxmlformats.org/officeDocument/2006/relationships/image" Target="../media/image3.png"/><Relationship Id="rId27" Type="http://schemas.openxmlformats.org/officeDocument/2006/relationships/image" Target="../media/image29.png"/><Relationship Id="rId30" Type="http://schemas.openxmlformats.org/officeDocument/2006/relationships/image" Target="../media/image22.png"/><Relationship Id="rId35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30.xml"/><Relationship Id="rId13" Type="http://schemas.openxmlformats.org/officeDocument/2006/relationships/image" Target="../media/image47.png"/><Relationship Id="rId18" Type="http://schemas.openxmlformats.org/officeDocument/2006/relationships/image" Target="../media/image9.png"/><Relationship Id="rId3" Type="http://schemas.openxmlformats.org/officeDocument/2006/relationships/tags" Target="../tags/tag125.xml"/><Relationship Id="rId21" Type="http://schemas.openxmlformats.org/officeDocument/2006/relationships/image" Target="../media/image53.png"/><Relationship Id="rId7" Type="http://schemas.openxmlformats.org/officeDocument/2006/relationships/tags" Target="../tags/tag129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50.png"/><Relationship Id="rId2" Type="http://schemas.openxmlformats.org/officeDocument/2006/relationships/tags" Target="../tags/tag124.xml"/><Relationship Id="rId16" Type="http://schemas.openxmlformats.org/officeDocument/2006/relationships/image" Target="../media/image49.png"/><Relationship Id="rId20" Type="http://schemas.openxmlformats.org/officeDocument/2006/relationships/image" Target="../media/image52.png"/><Relationship Id="rId1" Type="http://schemas.openxmlformats.org/officeDocument/2006/relationships/tags" Target="../tags/tag123.xml"/><Relationship Id="rId6" Type="http://schemas.openxmlformats.org/officeDocument/2006/relationships/tags" Target="../tags/tag128.xml"/><Relationship Id="rId11" Type="http://schemas.openxmlformats.org/officeDocument/2006/relationships/tags" Target="../tags/tag133.xml"/><Relationship Id="rId5" Type="http://schemas.openxmlformats.org/officeDocument/2006/relationships/tags" Target="../tags/tag127.xml"/><Relationship Id="rId15" Type="http://schemas.openxmlformats.org/officeDocument/2006/relationships/image" Target="../media/image2.png"/><Relationship Id="rId10" Type="http://schemas.openxmlformats.org/officeDocument/2006/relationships/tags" Target="../tags/tag132.xml"/><Relationship Id="rId19" Type="http://schemas.openxmlformats.org/officeDocument/2006/relationships/image" Target="../media/image51.png"/><Relationship Id="rId4" Type="http://schemas.openxmlformats.org/officeDocument/2006/relationships/tags" Target="../tags/tag126.xml"/><Relationship Id="rId9" Type="http://schemas.openxmlformats.org/officeDocument/2006/relationships/tags" Target="../tags/tag131.xml"/><Relationship Id="rId14" Type="http://schemas.openxmlformats.org/officeDocument/2006/relationships/image" Target="../media/image48.png"/><Relationship Id="rId2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41.xml"/><Relationship Id="rId13" Type="http://schemas.openxmlformats.org/officeDocument/2006/relationships/tags" Target="../tags/tag146.xml"/><Relationship Id="rId18" Type="http://schemas.openxmlformats.org/officeDocument/2006/relationships/image" Target="../media/image2.png"/><Relationship Id="rId26" Type="http://schemas.openxmlformats.org/officeDocument/2006/relationships/image" Target="../media/image58.png"/><Relationship Id="rId3" Type="http://schemas.openxmlformats.org/officeDocument/2006/relationships/tags" Target="../tags/tag136.xml"/><Relationship Id="rId21" Type="http://schemas.openxmlformats.org/officeDocument/2006/relationships/image" Target="../media/image9.png"/><Relationship Id="rId7" Type="http://schemas.openxmlformats.org/officeDocument/2006/relationships/tags" Target="../tags/tag140.xml"/><Relationship Id="rId12" Type="http://schemas.openxmlformats.org/officeDocument/2006/relationships/tags" Target="../tags/tag145.xml"/><Relationship Id="rId17" Type="http://schemas.openxmlformats.org/officeDocument/2006/relationships/image" Target="../media/image54.png"/><Relationship Id="rId25" Type="http://schemas.openxmlformats.org/officeDocument/2006/relationships/image" Target="../media/image42.png"/><Relationship Id="rId2" Type="http://schemas.openxmlformats.org/officeDocument/2006/relationships/tags" Target="../tags/tag135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55.png"/><Relationship Id="rId29" Type="http://schemas.openxmlformats.org/officeDocument/2006/relationships/image" Target="../media/image59.png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11" Type="http://schemas.openxmlformats.org/officeDocument/2006/relationships/tags" Target="../tags/tag144.xml"/><Relationship Id="rId24" Type="http://schemas.openxmlformats.org/officeDocument/2006/relationships/image" Target="../media/image50.png"/><Relationship Id="rId5" Type="http://schemas.openxmlformats.org/officeDocument/2006/relationships/tags" Target="../tags/tag138.xml"/><Relationship Id="rId15" Type="http://schemas.openxmlformats.org/officeDocument/2006/relationships/tags" Target="../tags/tag148.xml"/><Relationship Id="rId23" Type="http://schemas.openxmlformats.org/officeDocument/2006/relationships/image" Target="../media/image57.png"/><Relationship Id="rId28" Type="http://schemas.openxmlformats.org/officeDocument/2006/relationships/image" Target="../media/image53.png"/><Relationship Id="rId10" Type="http://schemas.openxmlformats.org/officeDocument/2006/relationships/tags" Target="../tags/tag143.xml"/><Relationship Id="rId19" Type="http://schemas.openxmlformats.org/officeDocument/2006/relationships/image" Target="../media/image49.png"/><Relationship Id="rId4" Type="http://schemas.openxmlformats.org/officeDocument/2006/relationships/tags" Target="../tags/tag137.xml"/><Relationship Id="rId9" Type="http://schemas.openxmlformats.org/officeDocument/2006/relationships/tags" Target="../tags/tag142.xml"/><Relationship Id="rId14" Type="http://schemas.openxmlformats.org/officeDocument/2006/relationships/tags" Target="../tags/tag147.xml"/><Relationship Id="rId22" Type="http://schemas.openxmlformats.org/officeDocument/2006/relationships/image" Target="../media/image56.png"/><Relationship Id="rId27" Type="http://schemas.openxmlformats.org/officeDocument/2006/relationships/image" Target="../media/image52.png"/><Relationship Id="rId30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0896B-B72E-4089-842C-61351684A148}" type="slidenum">
              <a:rPr lang="en-US"/>
              <a:pPr/>
              <a:t>1</a:t>
            </a:fld>
            <a:endParaRPr lang="en-US"/>
          </a:p>
        </p:txBody>
      </p:sp>
      <p:sp>
        <p:nvSpPr>
          <p:cNvPr id="165376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3763" name="Text Box 3"/>
          <p:cNvSpPr txBox="1">
            <a:spLocks noChangeArrowheads="1"/>
          </p:cNvSpPr>
          <p:nvPr/>
        </p:nvSpPr>
        <p:spPr bwMode="auto">
          <a:xfrm>
            <a:off x="1066800" y="2514600"/>
            <a:ext cx="7010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dirty="0"/>
              <a:t>CALCULUS</a:t>
            </a:r>
          </a:p>
          <a:p>
            <a:pPr algn="ctr"/>
            <a:r>
              <a:rPr lang="en-US" sz="2400" dirty="0" smtClean="0"/>
              <a:t>Even more graphing problems</a:t>
            </a:r>
            <a:endParaRPr lang="en-US" sz="2400" dirty="0"/>
          </a:p>
        </p:txBody>
      </p:sp>
      <p:sp>
        <p:nvSpPr>
          <p:cNvPr id="1653764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3301652"/>
            <a:ext cx="1001136" cy="2641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1476" y="3588899"/>
            <a:ext cx="3891940" cy="3967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10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7" name="Picture 2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6296" y="76200"/>
            <a:ext cx="5876956" cy="3594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24" y="101658"/>
            <a:ext cx="1417273" cy="283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6296" y="1053636"/>
            <a:ext cx="5575341" cy="3594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1291" y="2593968"/>
            <a:ext cx="6160489" cy="3775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1291" y="3072664"/>
            <a:ext cx="4289516" cy="3968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2741" y="4110821"/>
            <a:ext cx="4742007" cy="3967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1291" y="2059439"/>
            <a:ext cx="5782941" cy="3968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1291" y="1571098"/>
            <a:ext cx="5500291" cy="3776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7" y="4861239"/>
            <a:ext cx="1644055" cy="2834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0" y="4781962"/>
            <a:ext cx="7028512" cy="4341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412" y="5344535"/>
            <a:ext cx="8199619" cy="3593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0121" y="5812603"/>
            <a:ext cx="6668946" cy="2833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06052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515588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5786" y="541793"/>
            <a:ext cx="2494404" cy="3775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149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11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" name="Picture 2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1931800"/>
            <a:ext cx="7517241" cy="3773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887" y="1439744"/>
            <a:ext cx="302731" cy="2074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4249553"/>
            <a:ext cx="7686895" cy="3773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509" y="1940706"/>
            <a:ext cx="303109" cy="2838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4827965"/>
            <a:ext cx="8252895" cy="3773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453" y="4336262"/>
            <a:ext cx="284165" cy="2080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943" y="4851190"/>
            <a:ext cx="321675" cy="2841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1375325"/>
            <a:ext cx="7177609" cy="3592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0237" y="2691987"/>
            <a:ext cx="5550316" cy="3785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2315474"/>
            <a:ext cx="906693" cy="2833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7463" y="3138999"/>
            <a:ext cx="6952915" cy="3785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0286" y="3596223"/>
            <a:ext cx="7652375" cy="3784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5431956"/>
            <a:ext cx="4287144" cy="3592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787" y="5506697"/>
            <a:ext cx="283831" cy="2077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97" y="508247"/>
            <a:ext cx="1644036" cy="283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1481" y="405413"/>
            <a:ext cx="4118417" cy="4727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799954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567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12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" name="Picture 2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1931800"/>
            <a:ext cx="7517241" cy="3773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887" y="1439744"/>
            <a:ext cx="302731" cy="2074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4249553"/>
            <a:ext cx="7686895" cy="3773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509" y="1940706"/>
            <a:ext cx="303109" cy="2838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4827965"/>
            <a:ext cx="8252895" cy="3773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453" y="4336262"/>
            <a:ext cx="284165" cy="2080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943" y="4851190"/>
            <a:ext cx="321675" cy="2841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1375325"/>
            <a:ext cx="7177609" cy="3592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0237" y="2691987"/>
            <a:ext cx="5550316" cy="3785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2315474"/>
            <a:ext cx="906693" cy="2833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7463" y="3138999"/>
            <a:ext cx="6952915" cy="3785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0286" y="3596223"/>
            <a:ext cx="7652375" cy="3784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5431956"/>
            <a:ext cx="4287144" cy="3592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787" y="5506697"/>
            <a:ext cx="283831" cy="2077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97" y="508247"/>
            <a:ext cx="1644036" cy="283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79891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1481" y="415089"/>
            <a:ext cx="4117606" cy="4340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685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13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" name="Picture 2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1931800"/>
            <a:ext cx="7517241" cy="3773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887" y="1439744"/>
            <a:ext cx="302731" cy="2074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4249553"/>
            <a:ext cx="7686895" cy="3773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509" y="1940706"/>
            <a:ext cx="303109" cy="2838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4827965"/>
            <a:ext cx="8252895" cy="3773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453" y="4336262"/>
            <a:ext cx="284165" cy="2080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943" y="4851190"/>
            <a:ext cx="321675" cy="2841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1375325"/>
            <a:ext cx="7177609" cy="3592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0237" y="2691987"/>
            <a:ext cx="5550316" cy="3785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2315474"/>
            <a:ext cx="906693" cy="2833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7463" y="3138999"/>
            <a:ext cx="6952915" cy="3785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0286" y="3596223"/>
            <a:ext cx="7652375" cy="3784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5431956"/>
            <a:ext cx="4287144" cy="3592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787" y="5506697"/>
            <a:ext cx="283831" cy="2077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94" y="508246"/>
            <a:ext cx="1644042" cy="283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79891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1481" y="228600"/>
            <a:ext cx="3776796" cy="10957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715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14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" name="Picture 5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9" y="508244"/>
            <a:ext cx="1644052" cy="2834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8" name="Picture 4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1931800"/>
            <a:ext cx="7517241" cy="3773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887" y="1439744"/>
            <a:ext cx="302731" cy="2074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4249553"/>
            <a:ext cx="7686895" cy="3773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509" y="1940706"/>
            <a:ext cx="303109" cy="2838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4827965"/>
            <a:ext cx="8252895" cy="3773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453" y="4336262"/>
            <a:ext cx="284165" cy="2080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943" y="4851190"/>
            <a:ext cx="321675" cy="2841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1375325"/>
            <a:ext cx="7177609" cy="3592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0237" y="2691987"/>
            <a:ext cx="5550316" cy="3785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2315474"/>
            <a:ext cx="906693" cy="2833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7463" y="3138999"/>
            <a:ext cx="6952915" cy="3785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0286" y="3596223"/>
            <a:ext cx="7652375" cy="3784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5431956"/>
            <a:ext cx="4287144" cy="3592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787" y="5506697"/>
            <a:ext cx="283831" cy="2077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79891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1481" y="418084"/>
            <a:ext cx="3890651" cy="4340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753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15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7" y="508244"/>
            <a:ext cx="1644055" cy="2834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8" name="Picture 4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1931800"/>
            <a:ext cx="7517241" cy="3773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1481" y="229978"/>
            <a:ext cx="3456937" cy="8307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887" y="1439744"/>
            <a:ext cx="302731" cy="2074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4249553"/>
            <a:ext cx="7686895" cy="3773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509" y="1940706"/>
            <a:ext cx="303109" cy="2838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4827965"/>
            <a:ext cx="8252895" cy="3773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453" y="4336262"/>
            <a:ext cx="284165" cy="2080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943" y="4851190"/>
            <a:ext cx="321675" cy="2841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1375325"/>
            <a:ext cx="7177609" cy="3592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0237" y="2691987"/>
            <a:ext cx="5550316" cy="3785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2315474"/>
            <a:ext cx="906693" cy="2833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7463" y="3138999"/>
            <a:ext cx="6952915" cy="3785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0286" y="3596223"/>
            <a:ext cx="7652375" cy="3784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5431956"/>
            <a:ext cx="4287144" cy="3592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787" y="5506697"/>
            <a:ext cx="283831" cy="2077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79891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7" y="31462"/>
            <a:ext cx="2990976" cy="2127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7" y="246055"/>
            <a:ext cx="2056872" cy="1893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336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16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7" y="508244"/>
            <a:ext cx="1644055" cy="2834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8" name="Picture 4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1931800"/>
            <a:ext cx="7517241" cy="3773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1481" y="278314"/>
            <a:ext cx="4797026" cy="6040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887" y="1439744"/>
            <a:ext cx="302731" cy="2074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4249553"/>
            <a:ext cx="7686895" cy="3773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509" y="1940706"/>
            <a:ext cx="303109" cy="2838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4827965"/>
            <a:ext cx="8252895" cy="3773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453" y="4336262"/>
            <a:ext cx="284165" cy="2080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943" y="4851190"/>
            <a:ext cx="321675" cy="2841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1375325"/>
            <a:ext cx="7177609" cy="3592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0237" y="2691987"/>
            <a:ext cx="5550316" cy="3785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2315474"/>
            <a:ext cx="906693" cy="2833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7463" y="3138999"/>
            <a:ext cx="6952915" cy="3785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0286" y="3596223"/>
            <a:ext cx="7652375" cy="3784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5431956"/>
            <a:ext cx="4287144" cy="3592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787" y="5506697"/>
            <a:ext cx="283831" cy="2077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79891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7" y="31462"/>
            <a:ext cx="2990976" cy="2127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7" y="246055"/>
            <a:ext cx="2056872" cy="1893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079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17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6" y="508244"/>
            <a:ext cx="1644058" cy="2834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8" name="Picture 4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1931800"/>
            <a:ext cx="7517241" cy="3773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887" y="1439744"/>
            <a:ext cx="302731" cy="2074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4249553"/>
            <a:ext cx="7686895" cy="3773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509" y="1940706"/>
            <a:ext cx="303109" cy="2838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4827965"/>
            <a:ext cx="8252895" cy="3773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453" y="4336262"/>
            <a:ext cx="284165" cy="2080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943" y="4851190"/>
            <a:ext cx="321675" cy="2841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1375325"/>
            <a:ext cx="7177609" cy="3592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0237" y="2691987"/>
            <a:ext cx="5550316" cy="3785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2315474"/>
            <a:ext cx="906693" cy="2833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7463" y="3138999"/>
            <a:ext cx="6952915" cy="3785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0286" y="3596223"/>
            <a:ext cx="7652375" cy="3784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5431956"/>
            <a:ext cx="4287144" cy="3592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787" y="5506697"/>
            <a:ext cx="283831" cy="2077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79891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7" y="31462"/>
            <a:ext cx="2990976" cy="2127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7" y="246055"/>
            <a:ext cx="2056872" cy="1893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1481" y="472935"/>
            <a:ext cx="4965593" cy="3772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327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1481" y="304465"/>
            <a:ext cx="3871458" cy="5472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18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4" y="508244"/>
            <a:ext cx="1644061" cy="2834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8" name="Picture 4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1931800"/>
            <a:ext cx="7517241" cy="3773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887" y="1439744"/>
            <a:ext cx="302731" cy="2074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4249553"/>
            <a:ext cx="7686895" cy="3773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509" y="1940706"/>
            <a:ext cx="303109" cy="2838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4827965"/>
            <a:ext cx="8252895" cy="3773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453" y="4336262"/>
            <a:ext cx="284165" cy="2080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943" y="4851190"/>
            <a:ext cx="321675" cy="2841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1375325"/>
            <a:ext cx="7177609" cy="3592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0237" y="2691987"/>
            <a:ext cx="5550316" cy="3785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2315474"/>
            <a:ext cx="906693" cy="2833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7463" y="3138999"/>
            <a:ext cx="6952915" cy="3785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0286" y="3596223"/>
            <a:ext cx="7652375" cy="3784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5431956"/>
            <a:ext cx="4287144" cy="3592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787" y="5506697"/>
            <a:ext cx="283831" cy="2077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79891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7" y="31462"/>
            <a:ext cx="2990976" cy="2127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7" y="246055"/>
            <a:ext cx="2056872" cy="1893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932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19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3" y="508244"/>
            <a:ext cx="1644064" cy="2834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8" name="Picture 4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1931800"/>
            <a:ext cx="7517241" cy="3773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1481" y="152010"/>
            <a:ext cx="4454737" cy="9061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887" y="1439744"/>
            <a:ext cx="302731" cy="2074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4249553"/>
            <a:ext cx="7686895" cy="3773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509" y="1940706"/>
            <a:ext cx="303109" cy="2838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4827965"/>
            <a:ext cx="8252895" cy="3773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453" y="4336262"/>
            <a:ext cx="284165" cy="2080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943" y="4851190"/>
            <a:ext cx="321675" cy="2841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1375325"/>
            <a:ext cx="7177609" cy="3592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0237" y="2691987"/>
            <a:ext cx="5550316" cy="3785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2315474"/>
            <a:ext cx="906693" cy="2833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7463" y="3138999"/>
            <a:ext cx="6952915" cy="3785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5431956"/>
            <a:ext cx="4287144" cy="3592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787" y="5506697"/>
            <a:ext cx="283831" cy="2077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79891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0286" y="3596455"/>
            <a:ext cx="7652375" cy="3784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7" y="31462"/>
            <a:ext cx="2990976" cy="2127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7" y="246055"/>
            <a:ext cx="2056872" cy="1893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721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189" y="621819"/>
            <a:ext cx="302725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5259" y="969904"/>
            <a:ext cx="3406137" cy="378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6" name="Picture 7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125" y="551326"/>
            <a:ext cx="6915580" cy="2834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7316" y="1364474"/>
            <a:ext cx="3613919" cy="3780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2049" y="1793490"/>
            <a:ext cx="3879915" cy="3781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4748" y="2209980"/>
            <a:ext cx="5278538" cy="3780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2" name="Picture 8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307" y="2834194"/>
            <a:ext cx="6328663" cy="3593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11" y="2837295"/>
            <a:ext cx="303103" cy="2838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35" y="52192"/>
            <a:ext cx="1417252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Picture 6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44466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8567" y="13904"/>
            <a:ext cx="6915601" cy="4160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7" name="Picture 6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42946" y="4876800"/>
            <a:ext cx="167910" cy="2908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2</a:t>
            </a:fld>
            <a:endParaRPr lang="en-US"/>
          </a:p>
        </p:txBody>
      </p:sp>
      <p:sp>
        <p:nvSpPr>
          <p:cNvPr id="69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5" name="Straight Arrow Connector 74"/>
          <p:cNvCxnSpPr/>
          <p:nvPr/>
        </p:nvCxnSpPr>
        <p:spPr bwMode="auto">
          <a:xfrm>
            <a:off x="457200" y="5715000"/>
            <a:ext cx="7772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Arrow Connector 77"/>
          <p:cNvCxnSpPr/>
          <p:nvPr/>
        </p:nvCxnSpPr>
        <p:spPr bwMode="auto">
          <a:xfrm>
            <a:off x="457200" y="5257800"/>
            <a:ext cx="7772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Arrow Connector 79"/>
          <p:cNvCxnSpPr/>
          <p:nvPr/>
        </p:nvCxnSpPr>
        <p:spPr bwMode="auto">
          <a:xfrm>
            <a:off x="457200" y="4800600"/>
            <a:ext cx="7772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Arrow Connector 80"/>
          <p:cNvCxnSpPr/>
          <p:nvPr/>
        </p:nvCxnSpPr>
        <p:spPr bwMode="auto">
          <a:xfrm>
            <a:off x="501553" y="4351045"/>
            <a:ext cx="7772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Arrow Connector 82"/>
          <p:cNvCxnSpPr/>
          <p:nvPr/>
        </p:nvCxnSpPr>
        <p:spPr bwMode="auto">
          <a:xfrm>
            <a:off x="457200" y="3886200"/>
            <a:ext cx="7772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/>
          <p:nvPr/>
        </p:nvCxnSpPr>
        <p:spPr bwMode="auto">
          <a:xfrm flipV="1">
            <a:off x="13716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Straight Connector 84"/>
          <p:cNvCxnSpPr/>
          <p:nvPr/>
        </p:nvCxnSpPr>
        <p:spPr bwMode="auto">
          <a:xfrm flipV="1">
            <a:off x="18288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/>
          <p:nvPr/>
        </p:nvCxnSpPr>
        <p:spPr bwMode="auto">
          <a:xfrm flipV="1">
            <a:off x="22860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Connector 86"/>
          <p:cNvCxnSpPr/>
          <p:nvPr/>
        </p:nvCxnSpPr>
        <p:spPr bwMode="auto">
          <a:xfrm flipV="1">
            <a:off x="27432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Connector 87"/>
          <p:cNvCxnSpPr/>
          <p:nvPr/>
        </p:nvCxnSpPr>
        <p:spPr bwMode="auto">
          <a:xfrm flipV="1">
            <a:off x="32004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Straight Connector 88"/>
          <p:cNvCxnSpPr/>
          <p:nvPr/>
        </p:nvCxnSpPr>
        <p:spPr bwMode="auto">
          <a:xfrm flipV="1">
            <a:off x="36576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Straight Connector 89"/>
          <p:cNvCxnSpPr/>
          <p:nvPr/>
        </p:nvCxnSpPr>
        <p:spPr bwMode="auto">
          <a:xfrm flipV="1">
            <a:off x="41148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Straight Connector 90"/>
          <p:cNvCxnSpPr/>
          <p:nvPr/>
        </p:nvCxnSpPr>
        <p:spPr bwMode="auto">
          <a:xfrm flipV="1">
            <a:off x="45720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Straight Connector 91"/>
          <p:cNvCxnSpPr/>
          <p:nvPr/>
        </p:nvCxnSpPr>
        <p:spPr bwMode="auto">
          <a:xfrm flipV="1">
            <a:off x="50292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Straight Connector 92"/>
          <p:cNvCxnSpPr/>
          <p:nvPr/>
        </p:nvCxnSpPr>
        <p:spPr bwMode="auto">
          <a:xfrm flipV="1">
            <a:off x="54864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Straight Connector 93"/>
          <p:cNvCxnSpPr/>
          <p:nvPr/>
        </p:nvCxnSpPr>
        <p:spPr bwMode="auto">
          <a:xfrm flipV="1">
            <a:off x="59436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Straight Connector 94"/>
          <p:cNvCxnSpPr/>
          <p:nvPr/>
        </p:nvCxnSpPr>
        <p:spPr bwMode="auto">
          <a:xfrm flipV="1">
            <a:off x="64008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Connector 95"/>
          <p:cNvCxnSpPr/>
          <p:nvPr/>
        </p:nvCxnSpPr>
        <p:spPr bwMode="auto">
          <a:xfrm flipV="1">
            <a:off x="68580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Straight Connector 96"/>
          <p:cNvCxnSpPr/>
          <p:nvPr/>
        </p:nvCxnSpPr>
        <p:spPr bwMode="auto">
          <a:xfrm flipV="1">
            <a:off x="73152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8" name="Straight Connector 97"/>
          <p:cNvCxnSpPr/>
          <p:nvPr/>
        </p:nvCxnSpPr>
        <p:spPr bwMode="auto">
          <a:xfrm flipV="1">
            <a:off x="77724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" name="Straight Arrow Connector 98"/>
          <p:cNvCxnSpPr/>
          <p:nvPr/>
        </p:nvCxnSpPr>
        <p:spPr bwMode="auto">
          <a:xfrm>
            <a:off x="457200" y="6172200"/>
            <a:ext cx="77724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0" name="Straight Connector 99"/>
          <p:cNvCxnSpPr/>
          <p:nvPr/>
        </p:nvCxnSpPr>
        <p:spPr bwMode="auto">
          <a:xfrm flipV="1">
            <a:off x="9144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1" name="Picture 10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9931" y="6210822"/>
            <a:ext cx="143635" cy="1828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" name="Picture 10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9236" y="6210822"/>
            <a:ext cx="156693" cy="1825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3" name="Picture 10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0296" y="6210822"/>
            <a:ext cx="143374" cy="195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4" name="Picture 10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4696" y="6210822"/>
            <a:ext cx="143374" cy="195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5" name="Picture 10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7017" y="6210822"/>
            <a:ext cx="287532" cy="195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6" name="Picture 105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1417" y="6210822"/>
            <a:ext cx="287532" cy="1825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7" name="Picture 106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9549" y="6210822"/>
            <a:ext cx="300068" cy="1825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0" name="Picture 109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3816" y="5169074"/>
            <a:ext cx="143635" cy="1828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7" name="Picture 116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758" y="4237053"/>
            <a:ext cx="156693" cy="1825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5" name="Oval 134"/>
          <p:cNvSpPr>
            <a:spLocks noChangeAspect="1"/>
          </p:cNvSpPr>
          <p:nvPr/>
        </p:nvSpPr>
        <p:spPr bwMode="auto">
          <a:xfrm flipH="1">
            <a:off x="7735824" y="3685784"/>
            <a:ext cx="73152" cy="73152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6" name="Freeform 52"/>
          <p:cNvSpPr>
            <a:spLocks/>
          </p:cNvSpPr>
          <p:nvPr/>
        </p:nvSpPr>
        <p:spPr bwMode="auto">
          <a:xfrm>
            <a:off x="4199126" y="3720504"/>
            <a:ext cx="3572490" cy="2910058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1174 w 4723"/>
              <a:gd name="connsiteY0" fmla="*/ 122993 h 122993"/>
              <a:gd name="connsiteX1" fmla="*/ 30 w 4723"/>
              <a:gd name="connsiteY1" fmla="*/ 55936 h 122993"/>
              <a:gd name="connsiteX2" fmla="*/ 3950 w 4723"/>
              <a:gd name="connsiteY2" fmla="*/ 40876 h 122993"/>
              <a:gd name="connsiteX3" fmla="*/ 4723 w 4723"/>
              <a:gd name="connsiteY3" fmla="*/ 0 h 122993"/>
              <a:gd name="connsiteX0" fmla="*/ 2598 w 10112"/>
              <a:gd name="connsiteY0" fmla="*/ 10000 h 10000"/>
              <a:gd name="connsiteX1" fmla="*/ 176 w 10112"/>
              <a:gd name="connsiteY1" fmla="*/ 4548 h 10000"/>
              <a:gd name="connsiteX2" fmla="*/ 8475 w 10112"/>
              <a:gd name="connsiteY2" fmla="*/ 3323 h 10000"/>
              <a:gd name="connsiteX3" fmla="*/ 10112 w 10112"/>
              <a:gd name="connsiteY3" fmla="*/ 0 h 10000"/>
              <a:gd name="connsiteX0" fmla="*/ 0 w 16125"/>
              <a:gd name="connsiteY0" fmla="*/ 9945 h 9945"/>
              <a:gd name="connsiteX1" fmla="*/ 6189 w 16125"/>
              <a:gd name="connsiteY1" fmla="*/ 4548 h 9945"/>
              <a:gd name="connsiteX2" fmla="*/ 14488 w 16125"/>
              <a:gd name="connsiteY2" fmla="*/ 3323 h 9945"/>
              <a:gd name="connsiteX3" fmla="*/ 16125 w 16125"/>
              <a:gd name="connsiteY3" fmla="*/ 0 h 9945"/>
              <a:gd name="connsiteX0" fmla="*/ 0 w 10000"/>
              <a:gd name="connsiteY0" fmla="*/ 10000 h 10000"/>
              <a:gd name="connsiteX1" fmla="*/ 8985 w 10000"/>
              <a:gd name="connsiteY1" fmla="*/ 3341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25768"/>
              <a:gd name="connsiteY0" fmla="*/ 6064 h 6064"/>
              <a:gd name="connsiteX1" fmla="*/ 5088 w 25768"/>
              <a:gd name="connsiteY1" fmla="*/ 1607 h 6064"/>
              <a:gd name="connsiteX2" fmla="*/ 25768 w 25768"/>
              <a:gd name="connsiteY2" fmla="*/ 0 h 6064"/>
              <a:gd name="connsiteX0" fmla="*/ 0 w 10000"/>
              <a:gd name="connsiteY0" fmla="*/ 10000 h 10000"/>
              <a:gd name="connsiteX1" fmla="*/ 7900 w 10000"/>
              <a:gd name="connsiteY1" fmla="*/ 5010 h 10000"/>
              <a:gd name="connsiteX2" fmla="*/ 10000 w 10000"/>
              <a:gd name="connsiteY2" fmla="*/ 0 h 10000"/>
              <a:gd name="connsiteX0" fmla="*/ 0 w 4102"/>
              <a:gd name="connsiteY0" fmla="*/ 594 h 5364"/>
              <a:gd name="connsiteX1" fmla="*/ 2002 w 4102"/>
              <a:gd name="connsiteY1" fmla="*/ 5363 h 5364"/>
              <a:gd name="connsiteX2" fmla="*/ 4102 w 4102"/>
              <a:gd name="connsiteY2" fmla="*/ 353 h 5364"/>
              <a:gd name="connsiteX0" fmla="*/ 0 w 10000"/>
              <a:gd name="connsiteY0" fmla="*/ 449 h 9348"/>
              <a:gd name="connsiteX1" fmla="*/ 4881 w 10000"/>
              <a:gd name="connsiteY1" fmla="*/ 9340 h 9348"/>
              <a:gd name="connsiteX2" fmla="*/ 10000 w 10000"/>
              <a:gd name="connsiteY2" fmla="*/ 0 h 9348"/>
              <a:gd name="connsiteX0" fmla="*/ 0 w 14455"/>
              <a:gd name="connsiteY0" fmla="*/ 389 h 10000"/>
              <a:gd name="connsiteX1" fmla="*/ 9336 w 14455"/>
              <a:gd name="connsiteY1" fmla="*/ 9991 h 10000"/>
              <a:gd name="connsiteX2" fmla="*/ 14455 w 14455"/>
              <a:gd name="connsiteY2" fmla="*/ 0 h 10000"/>
              <a:gd name="connsiteX0" fmla="*/ 0 w 14455"/>
              <a:gd name="connsiteY0" fmla="*/ 389 h 9995"/>
              <a:gd name="connsiteX1" fmla="*/ 9336 w 14455"/>
              <a:gd name="connsiteY1" fmla="*/ 9991 h 9995"/>
              <a:gd name="connsiteX2" fmla="*/ 14455 w 14455"/>
              <a:gd name="connsiteY2" fmla="*/ 0 h 9995"/>
              <a:gd name="connsiteX0" fmla="*/ 0 w 10093"/>
              <a:gd name="connsiteY0" fmla="*/ 0 h 10064"/>
              <a:gd name="connsiteX1" fmla="*/ 6552 w 10093"/>
              <a:gd name="connsiteY1" fmla="*/ 10060 h 10064"/>
              <a:gd name="connsiteX2" fmla="*/ 10093 w 10093"/>
              <a:gd name="connsiteY2" fmla="*/ 64 h 10064"/>
              <a:gd name="connsiteX0" fmla="*/ 0 w 10093"/>
              <a:gd name="connsiteY0" fmla="*/ 0 h 13414"/>
              <a:gd name="connsiteX1" fmla="*/ 6692 w 10093"/>
              <a:gd name="connsiteY1" fmla="*/ 13411 h 13414"/>
              <a:gd name="connsiteX2" fmla="*/ 10093 w 10093"/>
              <a:gd name="connsiteY2" fmla="*/ 64 h 13414"/>
              <a:gd name="connsiteX0" fmla="*/ 0 w 13315"/>
              <a:gd name="connsiteY0" fmla="*/ 6548 h 13353"/>
              <a:gd name="connsiteX1" fmla="*/ 9914 w 13315"/>
              <a:gd name="connsiteY1" fmla="*/ 13347 h 13353"/>
              <a:gd name="connsiteX2" fmla="*/ 13315 w 13315"/>
              <a:gd name="connsiteY2" fmla="*/ 0 h 13353"/>
              <a:gd name="connsiteX0" fmla="*/ 0 w 13315"/>
              <a:gd name="connsiteY0" fmla="*/ 6548 h 13349"/>
              <a:gd name="connsiteX1" fmla="*/ 9914 w 13315"/>
              <a:gd name="connsiteY1" fmla="*/ 13347 h 13349"/>
              <a:gd name="connsiteX2" fmla="*/ 13315 w 13315"/>
              <a:gd name="connsiteY2" fmla="*/ 0 h 13349"/>
              <a:gd name="connsiteX0" fmla="*/ 0 w 13315"/>
              <a:gd name="connsiteY0" fmla="*/ 6548 h 13425"/>
              <a:gd name="connsiteX1" fmla="*/ 4446 w 13315"/>
              <a:gd name="connsiteY1" fmla="*/ 5561 h 13425"/>
              <a:gd name="connsiteX2" fmla="*/ 9914 w 13315"/>
              <a:gd name="connsiteY2" fmla="*/ 13347 h 13425"/>
              <a:gd name="connsiteX3" fmla="*/ 13315 w 13315"/>
              <a:gd name="connsiteY3" fmla="*/ 0 h 13425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3 h 13538"/>
              <a:gd name="connsiteX1" fmla="*/ 4820 w 13315"/>
              <a:gd name="connsiteY1" fmla="*/ 0 h 13538"/>
              <a:gd name="connsiteX2" fmla="*/ 9914 w 13315"/>
              <a:gd name="connsiteY2" fmla="*/ 13492 h 13538"/>
              <a:gd name="connsiteX3" fmla="*/ 13315 w 13315"/>
              <a:gd name="connsiteY3" fmla="*/ 145 h 13538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6 h 13538"/>
              <a:gd name="connsiteX1" fmla="*/ 4820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538"/>
              <a:gd name="connsiteX1" fmla="*/ 3139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498"/>
              <a:gd name="connsiteX1" fmla="*/ 3139 w 13315"/>
              <a:gd name="connsiteY1" fmla="*/ 3 h 13498"/>
              <a:gd name="connsiteX2" fmla="*/ 9914 w 13315"/>
              <a:gd name="connsiteY2" fmla="*/ 13495 h 13498"/>
              <a:gd name="connsiteX3" fmla="*/ 13315 w 13315"/>
              <a:gd name="connsiteY3" fmla="*/ 148 h 13498"/>
              <a:gd name="connsiteX0" fmla="*/ 0 w 13315"/>
              <a:gd name="connsiteY0" fmla="*/ 6696 h 13495"/>
              <a:gd name="connsiteX1" fmla="*/ 3139 w 13315"/>
              <a:gd name="connsiteY1" fmla="*/ 3 h 13495"/>
              <a:gd name="connsiteX2" fmla="*/ 9914 w 13315"/>
              <a:gd name="connsiteY2" fmla="*/ 13495 h 13495"/>
              <a:gd name="connsiteX3" fmla="*/ 13315 w 13315"/>
              <a:gd name="connsiteY3" fmla="*/ 148 h 13495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455"/>
              <a:gd name="connsiteY0" fmla="*/ 6919 h 13627"/>
              <a:gd name="connsiteX1" fmla="*/ 3279 w 13455"/>
              <a:gd name="connsiteY1" fmla="*/ 135 h 13627"/>
              <a:gd name="connsiteX2" fmla="*/ 10054 w 13455"/>
              <a:gd name="connsiteY2" fmla="*/ 13627 h 13627"/>
              <a:gd name="connsiteX3" fmla="*/ 13455 w 13455"/>
              <a:gd name="connsiteY3" fmla="*/ 280 h 13627"/>
              <a:gd name="connsiteX0" fmla="*/ 0 w 13455"/>
              <a:gd name="connsiteY0" fmla="*/ 7011 h 13719"/>
              <a:gd name="connsiteX1" fmla="*/ 3279 w 13455"/>
              <a:gd name="connsiteY1" fmla="*/ 227 h 13719"/>
              <a:gd name="connsiteX2" fmla="*/ 10054 w 13455"/>
              <a:gd name="connsiteY2" fmla="*/ 13719 h 13719"/>
              <a:gd name="connsiteX3" fmla="*/ 13455 w 13455"/>
              <a:gd name="connsiteY3" fmla="*/ 372 h 13719"/>
              <a:gd name="connsiteX0" fmla="*/ 0 w 13455"/>
              <a:gd name="connsiteY0" fmla="*/ 6786 h 13494"/>
              <a:gd name="connsiteX1" fmla="*/ 3279 w 13455"/>
              <a:gd name="connsiteY1" fmla="*/ 2 h 13494"/>
              <a:gd name="connsiteX2" fmla="*/ 10054 w 13455"/>
              <a:gd name="connsiteY2" fmla="*/ 13494 h 13494"/>
              <a:gd name="connsiteX3" fmla="*/ 13455 w 13455"/>
              <a:gd name="connsiteY3" fmla="*/ 147 h 13494"/>
              <a:gd name="connsiteX0" fmla="*/ 0 w 13455"/>
              <a:gd name="connsiteY0" fmla="*/ 6785 h 13493"/>
              <a:gd name="connsiteX1" fmla="*/ 3279 w 13455"/>
              <a:gd name="connsiteY1" fmla="*/ 1 h 13493"/>
              <a:gd name="connsiteX2" fmla="*/ 10054 w 13455"/>
              <a:gd name="connsiteY2" fmla="*/ 13493 h 13493"/>
              <a:gd name="connsiteX3" fmla="*/ 13455 w 13455"/>
              <a:gd name="connsiteY3" fmla="*/ 146 h 13493"/>
              <a:gd name="connsiteX0" fmla="*/ 0 w 13455"/>
              <a:gd name="connsiteY0" fmla="*/ 7020 h 13909"/>
              <a:gd name="connsiteX1" fmla="*/ 3279 w 13455"/>
              <a:gd name="connsiteY1" fmla="*/ 236 h 13909"/>
              <a:gd name="connsiteX2" fmla="*/ 9867 w 13455"/>
              <a:gd name="connsiteY2" fmla="*/ 13909 h 13909"/>
              <a:gd name="connsiteX3" fmla="*/ 13455 w 13455"/>
              <a:gd name="connsiteY3" fmla="*/ 381 h 13909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6789 h 13316"/>
              <a:gd name="connsiteX1" fmla="*/ 3279 w 13455"/>
              <a:gd name="connsiteY1" fmla="*/ 5 h 13316"/>
              <a:gd name="connsiteX2" fmla="*/ 10147 w 13455"/>
              <a:gd name="connsiteY2" fmla="*/ 13316 h 13316"/>
              <a:gd name="connsiteX3" fmla="*/ 13455 w 13455"/>
              <a:gd name="connsiteY3" fmla="*/ 150 h 13316"/>
              <a:gd name="connsiteX0" fmla="*/ 0 w 13455"/>
              <a:gd name="connsiteY0" fmla="*/ 6785 h 13312"/>
              <a:gd name="connsiteX1" fmla="*/ 3279 w 13455"/>
              <a:gd name="connsiteY1" fmla="*/ 1 h 13312"/>
              <a:gd name="connsiteX2" fmla="*/ 10147 w 13455"/>
              <a:gd name="connsiteY2" fmla="*/ 13312 h 13312"/>
              <a:gd name="connsiteX3" fmla="*/ 13455 w 13455"/>
              <a:gd name="connsiteY3" fmla="*/ 146 h 13312"/>
              <a:gd name="connsiteX0" fmla="*/ 0 w 13595"/>
              <a:gd name="connsiteY0" fmla="*/ 6920 h 13538"/>
              <a:gd name="connsiteX1" fmla="*/ 3419 w 13595"/>
              <a:gd name="connsiteY1" fmla="*/ 227 h 13538"/>
              <a:gd name="connsiteX2" fmla="*/ 10287 w 13595"/>
              <a:gd name="connsiteY2" fmla="*/ 13538 h 13538"/>
              <a:gd name="connsiteX3" fmla="*/ 13595 w 13595"/>
              <a:gd name="connsiteY3" fmla="*/ 372 h 13538"/>
              <a:gd name="connsiteX0" fmla="*/ 0 w 13595"/>
              <a:gd name="connsiteY0" fmla="*/ 6697 h 13315"/>
              <a:gd name="connsiteX1" fmla="*/ 3419 w 13595"/>
              <a:gd name="connsiteY1" fmla="*/ 4 h 13315"/>
              <a:gd name="connsiteX2" fmla="*/ 10287 w 13595"/>
              <a:gd name="connsiteY2" fmla="*/ 13315 h 13315"/>
              <a:gd name="connsiteX3" fmla="*/ 13595 w 13595"/>
              <a:gd name="connsiteY3" fmla="*/ 149 h 13315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4"/>
              <a:gd name="connsiteX1" fmla="*/ 3419 w 13595"/>
              <a:gd name="connsiteY1" fmla="*/ 2 h 13314"/>
              <a:gd name="connsiteX2" fmla="*/ 10287 w 13595"/>
              <a:gd name="connsiteY2" fmla="*/ 13313 h 13314"/>
              <a:gd name="connsiteX3" fmla="*/ 13595 w 13595"/>
              <a:gd name="connsiteY3" fmla="*/ 147 h 13314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705 h 13323"/>
              <a:gd name="connsiteX1" fmla="*/ 3419 w 13595"/>
              <a:gd name="connsiteY1" fmla="*/ 12 h 13323"/>
              <a:gd name="connsiteX2" fmla="*/ 10287 w 13595"/>
              <a:gd name="connsiteY2" fmla="*/ 13323 h 13323"/>
              <a:gd name="connsiteX3" fmla="*/ 13595 w 13595"/>
              <a:gd name="connsiteY3" fmla="*/ 157 h 13323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294 h 16294"/>
              <a:gd name="connsiteX1" fmla="*/ 3186 w 13362"/>
              <a:gd name="connsiteY1" fmla="*/ 1 h 16294"/>
              <a:gd name="connsiteX2" fmla="*/ 10054 w 13362"/>
              <a:gd name="connsiteY2" fmla="*/ 13312 h 16294"/>
              <a:gd name="connsiteX3" fmla="*/ 13362 w 13362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308 h 16308"/>
              <a:gd name="connsiteX1" fmla="*/ 3186 w 13409"/>
              <a:gd name="connsiteY1" fmla="*/ 15 h 16308"/>
              <a:gd name="connsiteX2" fmla="*/ 10054 w 13409"/>
              <a:gd name="connsiteY2" fmla="*/ 13058 h 16308"/>
              <a:gd name="connsiteX3" fmla="*/ 13409 w 13409"/>
              <a:gd name="connsiteY3" fmla="*/ 160 h 16308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7 h 16297"/>
              <a:gd name="connsiteX1" fmla="*/ 3186 w 13409"/>
              <a:gd name="connsiteY1" fmla="*/ 4 h 16297"/>
              <a:gd name="connsiteX2" fmla="*/ 10054 w 13409"/>
              <a:gd name="connsiteY2" fmla="*/ 13047 h 16297"/>
              <a:gd name="connsiteX3" fmla="*/ 13409 w 13409"/>
              <a:gd name="connsiteY3" fmla="*/ 149 h 16297"/>
              <a:gd name="connsiteX0" fmla="*/ 0 w 13409"/>
              <a:gd name="connsiteY0" fmla="*/ 16295 h 16295"/>
              <a:gd name="connsiteX1" fmla="*/ 3186 w 13409"/>
              <a:gd name="connsiteY1" fmla="*/ 2 h 16295"/>
              <a:gd name="connsiteX2" fmla="*/ 10054 w 13409"/>
              <a:gd name="connsiteY2" fmla="*/ 13045 h 16295"/>
              <a:gd name="connsiteX3" fmla="*/ 13409 w 13409"/>
              <a:gd name="connsiteY3" fmla="*/ 147 h 16295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56"/>
              <a:gd name="connsiteY0" fmla="*/ 18658 h 18658"/>
              <a:gd name="connsiteX1" fmla="*/ 3233 w 13456"/>
              <a:gd name="connsiteY1" fmla="*/ 44 h 18658"/>
              <a:gd name="connsiteX2" fmla="*/ 10101 w 13456"/>
              <a:gd name="connsiteY2" fmla="*/ 13087 h 18658"/>
              <a:gd name="connsiteX3" fmla="*/ 13456 w 13456"/>
              <a:gd name="connsiteY3" fmla="*/ 189 h 18658"/>
              <a:gd name="connsiteX0" fmla="*/ 0 w 13363"/>
              <a:gd name="connsiteY0" fmla="*/ 18658 h 18658"/>
              <a:gd name="connsiteX1" fmla="*/ 3140 w 13363"/>
              <a:gd name="connsiteY1" fmla="*/ 44 h 18658"/>
              <a:gd name="connsiteX2" fmla="*/ 10008 w 13363"/>
              <a:gd name="connsiteY2" fmla="*/ 13087 h 18658"/>
              <a:gd name="connsiteX3" fmla="*/ 13363 w 13363"/>
              <a:gd name="connsiteY3" fmla="*/ 189 h 18658"/>
              <a:gd name="connsiteX0" fmla="*/ 0 w 13363"/>
              <a:gd name="connsiteY0" fmla="*/ 18615 h 18615"/>
              <a:gd name="connsiteX1" fmla="*/ 3140 w 13363"/>
              <a:gd name="connsiteY1" fmla="*/ 1 h 18615"/>
              <a:gd name="connsiteX2" fmla="*/ 10008 w 13363"/>
              <a:gd name="connsiteY2" fmla="*/ 13044 h 18615"/>
              <a:gd name="connsiteX3" fmla="*/ 13363 w 13363"/>
              <a:gd name="connsiteY3" fmla="*/ 146 h 18615"/>
              <a:gd name="connsiteX0" fmla="*/ 0 w 13363"/>
              <a:gd name="connsiteY0" fmla="*/ 18615 h 18615"/>
              <a:gd name="connsiteX1" fmla="*/ 3140 w 13363"/>
              <a:gd name="connsiteY1" fmla="*/ 1 h 18615"/>
              <a:gd name="connsiteX2" fmla="*/ 10008 w 13363"/>
              <a:gd name="connsiteY2" fmla="*/ 13044 h 18615"/>
              <a:gd name="connsiteX3" fmla="*/ 13363 w 13363"/>
              <a:gd name="connsiteY3" fmla="*/ 146 h 18615"/>
              <a:gd name="connsiteX0" fmla="*/ 0 w 13363"/>
              <a:gd name="connsiteY0" fmla="*/ 18615 h 18615"/>
              <a:gd name="connsiteX1" fmla="*/ 3140 w 13363"/>
              <a:gd name="connsiteY1" fmla="*/ 1 h 18615"/>
              <a:gd name="connsiteX2" fmla="*/ 10008 w 13363"/>
              <a:gd name="connsiteY2" fmla="*/ 13044 h 18615"/>
              <a:gd name="connsiteX3" fmla="*/ 13363 w 13363"/>
              <a:gd name="connsiteY3" fmla="*/ 146 h 18615"/>
              <a:gd name="connsiteX0" fmla="*/ 0 w 13363"/>
              <a:gd name="connsiteY0" fmla="*/ 18662 h 18662"/>
              <a:gd name="connsiteX1" fmla="*/ 3140 w 13363"/>
              <a:gd name="connsiteY1" fmla="*/ 48 h 18662"/>
              <a:gd name="connsiteX2" fmla="*/ 9917 w 13363"/>
              <a:gd name="connsiteY2" fmla="*/ 12857 h 18662"/>
              <a:gd name="connsiteX3" fmla="*/ 13363 w 13363"/>
              <a:gd name="connsiteY3" fmla="*/ 193 h 18662"/>
              <a:gd name="connsiteX0" fmla="*/ 0 w 13363"/>
              <a:gd name="connsiteY0" fmla="*/ 18615 h 18615"/>
              <a:gd name="connsiteX1" fmla="*/ 3140 w 13363"/>
              <a:gd name="connsiteY1" fmla="*/ 1 h 18615"/>
              <a:gd name="connsiteX2" fmla="*/ 9917 w 13363"/>
              <a:gd name="connsiteY2" fmla="*/ 12810 h 18615"/>
              <a:gd name="connsiteX3" fmla="*/ 13363 w 13363"/>
              <a:gd name="connsiteY3" fmla="*/ 146 h 18615"/>
              <a:gd name="connsiteX0" fmla="*/ 0 w 13363"/>
              <a:gd name="connsiteY0" fmla="*/ 18615 h 18615"/>
              <a:gd name="connsiteX1" fmla="*/ 3140 w 13363"/>
              <a:gd name="connsiteY1" fmla="*/ 1 h 18615"/>
              <a:gd name="connsiteX2" fmla="*/ 9917 w 13363"/>
              <a:gd name="connsiteY2" fmla="*/ 12810 h 18615"/>
              <a:gd name="connsiteX3" fmla="*/ 13363 w 13363"/>
              <a:gd name="connsiteY3" fmla="*/ 146 h 18615"/>
              <a:gd name="connsiteX0" fmla="*/ 0 w 13363"/>
              <a:gd name="connsiteY0" fmla="*/ 18615 h 18615"/>
              <a:gd name="connsiteX1" fmla="*/ 3140 w 13363"/>
              <a:gd name="connsiteY1" fmla="*/ 1 h 18615"/>
              <a:gd name="connsiteX2" fmla="*/ 9917 w 13363"/>
              <a:gd name="connsiteY2" fmla="*/ 12810 h 18615"/>
              <a:gd name="connsiteX3" fmla="*/ 13363 w 13363"/>
              <a:gd name="connsiteY3" fmla="*/ 146 h 18615"/>
              <a:gd name="connsiteX0" fmla="*/ 0 w 13363"/>
              <a:gd name="connsiteY0" fmla="*/ 18615 h 18615"/>
              <a:gd name="connsiteX1" fmla="*/ 3140 w 13363"/>
              <a:gd name="connsiteY1" fmla="*/ 1 h 18615"/>
              <a:gd name="connsiteX2" fmla="*/ 9917 w 13363"/>
              <a:gd name="connsiteY2" fmla="*/ 12810 h 18615"/>
              <a:gd name="connsiteX3" fmla="*/ 13363 w 13363"/>
              <a:gd name="connsiteY3" fmla="*/ 146 h 18615"/>
              <a:gd name="connsiteX0" fmla="*/ 0 w 13363"/>
              <a:gd name="connsiteY0" fmla="*/ 18615 h 18615"/>
              <a:gd name="connsiteX1" fmla="*/ 3140 w 13363"/>
              <a:gd name="connsiteY1" fmla="*/ 1 h 18615"/>
              <a:gd name="connsiteX2" fmla="*/ 9917 w 13363"/>
              <a:gd name="connsiteY2" fmla="*/ 12810 h 18615"/>
              <a:gd name="connsiteX3" fmla="*/ 13363 w 13363"/>
              <a:gd name="connsiteY3" fmla="*/ 146 h 18615"/>
              <a:gd name="connsiteX0" fmla="*/ 0 w 13318"/>
              <a:gd name="connsiteY0" fmla="*/ 18615 h 18615"/>
              <a:gd name="connsiteX1" fmla="*/ 3140 w 13318"/>
              <a:gd name="connsiteY1" fmla="*/ 1 h 18615"/>
              <a:gd name="connsiteX2" fmla="*/ 9917 w 13318"/>
              <a:gd name="connsiteY2" fmla="*/ 12810 h 18615"/>
              <a:gd name="connsiteX3" fmla="*/ 13318 w 13318"/>
              <a:gd name="connsiteY3" fmla="*/ 302 h 18615"/>
              <a:gd name="connsiteX0" fmla="*/ 0 w 13318"/>
              <a:gd name="connsiteY0" fmla="*/ 18615 h 18615"/>
              <a:gd name="connsiteX1" fmla="*/ 3140 w 13318"/>
              <a:gd name="connsiteY1" fmla="*/ 1 h 18615"/>
              <a:gd name="connsiteX2" fmla="*/ 9917 w 13318"/>
              <a:gd name="connsiteY2" fmla="*/ 12810 h 18615"/>
              <a:gd name="connsiteX3" fmla="*/ 13318 w 13318"/>
              <a:gd name="connsiteY3" fmla="*/ 302 h 18615"/>
              <a:gd name="connsiteX0" fmla="*/ 0 w 13318"/>
              <a:gd name="connsiteY0" fmla="*/ 18615 h 18615"/>
              <a:gd name="connsiteX1" fmla="*/ 3140 w 13318"/>
              <a:gd name="connsiteY1" fmla="*/ 1 h 18615"/>
              <a:gd name="connsiteX2" fmla="*/ 9917 w 13318"/>
              <a:gd name="connsiteY2" fmla="*/ 12810 h 18615"/>
              <a:gd name="connsiteX3" fmla="*/ 13318 w 13318"/>
              <a:gd name="connsiteY3" fmla="*/ 302 h 18615"/>
              <a:gd name="connsiteX0" fmla="*/ 0 w 13318"/>
              <a:gd name="connsiteY0" fmla="*/ 18615 h 18615"/>
              <a:gd name="connsiteX1" fmla="*/ 3140 w 13318"/>
              <a:gd name="connsiteY1" fmla="*/ 1 h 18615"/>
              <a:gd name="connsiteX2" fmla="*/ 9917 w 13318"/>
              <a:gd name="connsiteY2" fmla="*/ 12810 h 18615"/>
              <a:gd name="connsiteX3" fmla="*/ 13318 w 13318"/>
              <a:gd name="connsiteY3" fmla="*/ 302 h 18615"/>
              <a:gd name="connsiteX0" fmla="*/ 0 w 13318"/>
              <a:gd name="connsiteY0" fmla="*/ 18615 h 18615"/>
              <a:gd name="connsiteX1" fmla="*/ 3140 w 13318"/>
              <a:gd name="connsiteY1" fmla="*/ 1 h 18615"/>
              <a:gd name="connsiteX2" fmla="*/ 9917 w 13318"/>
              <a:gd name="connsiteY2" fmla="*/ 12810 h 18615"/>
              <a:gd name="connsiteX3" fmla="*/ 13318 w 13318"/>
              <a:gd name="connsiteY3" fmla="*/ 302 h 18615"/>
              <a:gd name="connsiteX0" fmla="*/ 0 w 13318"/>
              <a:gd name="connsiteY0" fmla="*/ 18615 h 18615"/>
              <a:gd name="connsiteX1" fmla="*/ 3140 w 13318"/>
              <a:gd name="connsiteY1" fmla="*/ 1 h 18615"/>
              <a:gd name="connsiteX2" fmla="*/ 9917 w 13318"/>
              <a:gd name="connsiteY2" fmla="*/ 12810 h 18615"/>
              <a:gd name="connsiteX3" fmla="*/ 13318 w 13318"/>
              <a:gd name="connsiteY3" fmla="*/ 302 h 18615"/>
              <a:gd name="connsiteX0" fmla="*/ 0 w 13318"/>
              <a:gd name="connsiteY0" fmla="*/ 18614 h 18614"/>
              <a:gd name="connsiteX1" fmla="*/ 3140 w 13318"/>
              <a:gd name="connsiteY1" fmla="*/ 0 h 18614"/>
              <a:gd name="connsiteX2" fmla="*/ 9917 w 13318"/>
              <a:gd name="connsiteY2" fmla="*/ 12809 h 18614"/>
              <a:gd name="connsiteX3" fmla="*/ 13318 w 13318"/>
              <a:gd name="connsiteY3" fmla="*/ 301 h 18614"/>
              <a:gd name="connsiteX0" fmla="*/ 0 w 13318"/>
              <a:gd name="connsiteY0" fmla="*/ 18614 h 18614"/>
              <a:gd name="connsiteX1" fmla="*/ 3140 w 13318"/>
              <a:gd name="connsiteY1" fmla="*/ 0 h 18614"/>
              <a:gd name="connsiteX2" fmla="*/ 9917 w 13318"/>
              <a:gd name="connsiteY2" fmla="*/ 12809 h 18614"/>
              <a:gd name="connsiteX3" fmla="*/ 13318 w 13318"/>
              <a:gd name="connsiteY3" fmla="*/ 301 h 18614"/>
              <a:gd name="connsiteX0" fmla="*/ 0 w 13318"/>
              <a:gd name="connsiteY0" fmla="*/ 18614 h 18614"/>
              <a:gd name="connsiteX1" fmla="*/ 3140 w 13318"/>
              <a:gd name="connsiteY1" fmla="*/ 0 h 18614"/>
              <a:gd name="connsiteX2" fmla="*/ 9917 w 13318"/>
              <a:gd name="connsiteY2" fmla="*/ 12809 h 18614"/>
              <a:gd name="connsiteX3" fmla="*/ 13318 w 13318"/>
              <a:gd name="connsiteY3" fmla="*/ 301 h 18614"/>
              <a:gd name="connsiteX0" fmla="*/ 0 w 13318"/>
              <a:gd name="connsiteY0" fmla="*/ 18614 h 18614"/>
              <a:gd name="connsiteX1" fmla="*/ 3140 w 13318"/>
              <a:gd name="connsiteY1" fmla="*/ 0 h 18614"/>
              <a:gd name="connsiteX2" fmla="*/ 9917 w 13318"/>
              <a:gd name="connsiteY2" fmla="*/ 12809 h 18614"/>
              <a:gd name="connsiteX3" fmla="*/ 13318 w 13318"/>
              <a:gd name="connsiteY3" fmla="*/ 301 h 18614"/>
              <a:gd name="connsiteX0" fmla="*/ 0 w 13318"/>
              <a:gd name="connsiteY0" fmla="*/ 18614 h 18614"/>
              <a:gd name="connsiteX1" fmla="*/ 3140 w 13318"/>
              <a:gd name="connsiteY1" fmla="*/ 0 h 18614"/>
              <a:gd name="connsiteX2" fmla="*/ 9917 w 13318"/>
              <a:gd name="connsiteY2" fmla="*/ 12809 h 18614"/>
              <a:gd name="connsiteX3" fmla="*/ 13318 w 13318"/>
              <a:gd name="connsiteY3" fmla="*/ 301 h 18614"/>
              <a:gd name="connsiteX0" fmla="*/ 0 w 13318"/>
              <a:gd name="connsiteY0" fmla="*/ 18614 h 18614"/>
              <a:gd name="connsiteX1" fmla="*/ 3140 w 13318"/>
              <a:gd name="connsiteY1" fmla="*/ 0 h 18614"/>
              <a:gd name="connsiteX2" fmla="*/ 9917 w 13318"/>
              <a:gd name="connsiteY2" fmla="*/ 12809 h 18614"/>
              <a:gd name="connsiteX3" fmla="*/ 13318 w 13318"/>
              <a:gd name="connsiteY3" fmla="*/ 301 h 1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18" h="18614">
                <a:moveTo>
                  <a:pt x="0" y="18614"/>
                </a:moveTo>
                <a:cubicBezTo>
                  <a:pt x="788" y="5136"/>
                  <a:pt x="1260" y="31"/>
                  <a:pt x="3140" y="0"/>
                </a:cubicBezTo>
                <a:cubicBezTo>
                  <a:pt x="7520" y="47"/>
                  <a:pt x="5238" y="12863"/>
                  <a:pt x="9917" y="12809"/>
                </a:cubicBezTo>
                <a:cubicBezTo>
                  <a:pt x="11733" y="12599"/>
                  <a:pt x="13075" y="3603"/>
                  <a:pt x="13318" y="301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" name="Freeform 52"/>
          <p:cNvSpPr>
            <a:spLocks/>
          </p:cNvSpPr>
          <p:nvPr/>
        </p:nvSpPr>
        <p:spPr bwMode="auto">
          <a:xfrm>
            <a:off x="981852" y="3416807"/>
            <a:ext cx="3070871" cy="3204945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1174 w 4723"/>
              <a:gd name="connsiteY0" fmla="*/ 122993 h 122993"/>
              <a:gd name="connsiteX1" fmla="*/ 30 w 4723"/>
              <a:gd name="connsiteY1" fmla="*/ 55936 h 122993"/>
              <a:gd name="connsiteX2" fmla="*/ 3950 w 4723"/>
              <a:gd name="connsiteY2" fmla="*/ 40876 h 122993"/>
              <a:gd name="connsiteX3" fmla="*/ 4723 w 4723"/>
              <a:gd name="connsiteY3" fmla="*/ 0 h 122993"/>
              <a:gd name="connsiteX0" fmla="*/ 2598 w 10112"/>
              <a:gd name="connsiteY0" fmla="*/ 10000 h 10000"/>
              <a:gd name="connsiteX1" fmla="*/ 176 w 10112"/>
              <a:gd name="connsiteY1" fmla="*/ 4548 h 10000"/>
              <a:gd name="connsiteX2" fmla="*/ 8475 w 10112"/>
              <a:gd name="connsiteY2" fmla="*/ 3323 h 10000"/>
              <a:gd name="connsiteX3" fmla="*/ 10112 w 10112"/>
              <a:gd name="connsiteY3" fmla="*/ 0 h 10000"/>
              <a:gd name="connsiteX0" fmla="*/ 0 w 16125"/>
              <a:gd name="connsiteY0" fmla="*/ 9945 h 9945"/>
              <a:gd name="connsiteX1" fmla="*/ 6189 w 16125"/>
              <a:gd name="connsiteY1" fmla="*/ 4548 h 9945"/>
              <a:gd name="connsiteX2" fmla="*/ 14488 w 16125"/>
              <a:gd name="connsiteY2" fmla="*/ 3323 h 9945"/>
              <a:gd name="connsiteX3" fmla="*/ 16125 w 16125"/>
              <a:gd name="connsiteY3" fmla="*/ 0 h 9945"/>
              <a:gd name="connsiteX0" fmla="*/ 0 w 10000"/>
              <a:gd name="connsiteY0" fmla="*/ 10000 h 10000"/>
              <a:gd name="connsiteX1" fmla="*/ 8985 w 10000"/>
              <a:gd name="connsiteY1" fmla="*/ 3341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25768"/>
              <a:gd name="connsiteY0" fmla="*/ 6064 h 6064"/>
              <a:gd name="connsiteX1" fmla="*/ 5088 w 25768"/>
              <a:gd name="connsiteY1" fmla="*/ 1607 h 6064"/>
              <a:gd name="connsiteX2" fmla="*/ 25768 w 25768"/>
              <a:gd name="connsiteY2" fmla="*/ 0 h 6064"/>
              <a:gd name="connsiteX0" fmla="*/ 0 w 10000"/>
              <a:gd name="connsiteY0" fmla="*/ 10000 h 10000"/>
              <a:gd name="connsiteX1" fmla="*/ 7900 w 10000"/>
              <a:gd name="connsiteY1" fmla="*/ 5010 h 10000"/>
              <a:gd name="connsiteX2" fmla="*/ 10000 w 10000"/>
              <a:gd name="connsiteY2" fmla="*/ 0 h 10000"/>
              <a:gd name="connsiteX0" fmla="*/ 0 w 4102"/>
              <a:gd name="connsiteY0" fmla="*/ 594 h 5364"/>
              <a:gd name="connsiteX1" fmla="*/ 2002 w 4102"/>
              <a:gd name="connsiteY1" fmla="*/ 5363 h 5364"/>
              <a:gd name="connsiteX2" fmla="*/ 4102 w 4102"/>
              <a:gd name="connsiteY2" fmla="*/ 353 h 5364"/>
              <a:gd name="connsiteX0" fmla="*/ 0 w 10000"/>
              <a:gd name="connsiteY0" fmla="*/ 449 h 9348"/>
              <a:gd name="connsiteX1" fmla="*/ 4881 w 10000"/>
              <a:gd name="connsiteY1" fmla="*/ 9340 h 9348"/>
              <a:gd name="connsiteX2" fmla="*/ 10000 w 10000"/>
              <a:gd name="connsiteY2" fmla="*/ 0 h 9348"/>
              <a:gd name="connsiteX0" fmla="*/ 0 w 14455"/>
              <a:gd name="connsiteY0" fmla="*/ 389 h 10000"/>
              <a:gd name="connsiteX1" fmla="*/ 9336 w 14455"/>
              <a:gd name="connsiteY1" fmla="*/ 9991 h 10000"/>
              <a:gd name="connsiteX2" fmla="*/ 14455 w 14455"/>
              <a:gd name="connsiteY2" fmla="*/ 0 h 10000"/>
              <a:gd name="connsiteX0" fmla="*/ 0 w 14455"/>
              <a:gd name="connsiteY0" fmla="*/ 389 h 9995"/>
              <a:gd name="connsiteX1" fmla="*/ 9336 w 14455"/>
              <a:gd name="connsiteY1" fmla="*/ 9991 h 9995"/>
              <a:gd name="connsiteX2" fmla="*/ 14455 w 14455"/>
              <a:gd name="connsiteY2" fmla="*/ 0 h 9995"/>
              <a:gd name="connsiteX0" fmla="*/ 0 w 10093"/>
              <a:gd name="connsiteY0" fmla="*/ 0 h 10064"/>
              <a:gd name="connsiteX1" fmla="*/ 6552 w 10093"/>
              <a:gd name="connsiteY1" fmla="*/ 10060 h 10064"/>
              <a:gd name="connsiteX2" fmla="*/ 10093 w 10093"/>
              <a:gd name="connsiteY2" fmla="*/ 64 h 10064"/>
              <a:gd name="connsiteX0" fmla="*/ 0 w 10093"/>
              <a:gd name="connsiteY0" fmla="*/ 0 h 13414"/>
              <a:gd name="connsiteX1" fmla="*/ 6692 w 10093"/>
              <a:gd name="connsiteY1" fmla="*/ 13411 h 13414"/>
              <a:gd name="connsiteX2" fmla="*/ 10093 w 10093"/>
              <a:gd name="connsiteY2" fmla="*/ 64 h 13414"/>
              <a:gd name="connsiteX0" fmla="*/ 0 w 13315"/>
              <a:gd name="connsiteY0" fmla="*/ 6548 h 13353"/>
              <a:gd name="connsiteX1" fmla="*/ 9914 w 13315"/>
              <a:gd name="connsiteY1" fmla="*/ 13347 h 13353"/>
              <a:gd name="connsiteX2" fmla="*/ 13315 w 13315"/>
              <a:gd name="connsiteY2" fmla="*/ 0 h 13353"/>
              <a:gd name="connsiteX0" fmla="*/ 0 w 13315"/>
              <a:gd name="connsiteY0" fmla="*/ 6548 h 13349"/>
              <a:gd name="connsiteX1" fmla="*/ 9914 w 13315"/>
              <a:gd name="connsiteY1" fmla="*/ 13347 h 13349"/>
              <a:gd name="connsiteX2" fmla="*/ 13315 w 13315"/>
              <a:gd name="connsiteY2" fmla="*/ 0 h 13349"/>
              <a:gd name="connsiteX0" fmla="*/ 0 w 13315"/>
              <a:gd name="connsiteY0" fmla="*/ 6548 h 13425"/>
              <a:gd name="connsiteX1" fmla="*/ 4446 w 13315"/>
              <a:gd name="connsiteY1" fmla="*/ 5561 h 13425"/>
              <a:gd name="connsiteX2" fmla="*/ 9914 w 13315"/>
              <a:gd name="connsiteY2" fmla="*/ 13347 h 13425"/>
              <a:gd name="connsiteX3" fmla="*/ 13315 w 13315"/>
              <a:gd name="connsiteY3" fmla="*/ 0 h 13425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3 h 13538"/>
              <a:gd name="connsiteX1" fmla="*/ 4820 w 13315"/>
              <a:gd name="connsiteY1" fmla="*/ 0 h 13538"/>
              <a:gd name="connsiteX2" fmla="*/ 9914 w 13315"/>
              <a:gd name="connsiteY2" fmla="*/ 13492 h 13538"/>
              <a:gd name="connsiteX3" fmla="*/ 13315 w 13315"/>
              <a:gd name="connsiteY3" fmla="*/ 145 h 13538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6 h 13538"/>
              <a:gd name="connsiteX1" fmla="*/ 4820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538"/>
              <a:gd name="connsiteX1" fmla="*/ 3139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498"/>
              <a:gd name="connsiteX1" fmla="*/ 3139 w 13315"/>
              <a:gd name="connsiteY1" fmla="*/ 3 h 13498"/>
              <a:gd name="connsiteX2" fmla="*/ 9914 w 13315"/>
              <a:gd name="connsiteY2" fmla="*/ 13495 h 13498"/>
              <a:gd name="connsiteX3" fmla="*/ 13315 w 13315"/>
              <a:gd name="connsiteY3" fmla="*/ 148 h 13498"/>
              <a:gd name="connsiteX0" fmla="*/ 0 w 13315"/>
              <a:gd name="connsiteY0" fmla="*/ 6696 h 13495"/>
              <a:gd name="connsiteX1" fmla="*/ 3139 w 13315"/>
              <a:gd name="connsiteY1" fmla="*/ 3 h 13495"/>
              <a:gd name="connsiteX2" fmla="*/ 9914 w 13315"/>
              <a:gd name="connsiteY2" fmla="*/ 13495 h 13495"/>
              <a:gd name="connsiteX3" fmla="*/ 13315 w 13315"/>
              <a:gd name="connsiteY3" fmla="*/ 148 h 13495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455"/>
              <a:gd name="connsiteY0" fmla="*/ 6919 h 13627"/>
              <a:gd name="connsiteX1" fmla="*/ 3279 w 13455"/>
              <a:gd name="connsiteY1" fmla="*/ 135 h 13627"/>
              <a:gd name="connsiteX2" fmla="*/ 10054 w 13455"/>
              <a:gd name="connsiteY2" fmla="*/ 13627 h 13627"/>
              <a:gd name="connsiteX3" fmla="*/ 13455 w 13455"/>
              <a:gd name="connsiteY3" fmla="*/ 280 h 13627"/>
              <a:gd name="connsiteX0" fmla="*/ 0 w 13455"/>
              <a:gd name="connsiteY0" fmla="*/ 7011 h 13719"/>
              <a:gd name="connsiteX1" fmla="*/ 3279 w 13455"/>
              <a:gd name="connsiteY1" fmla="*/ 227 h 13719"/>
              <a:gd name="connsiteX2" fmla="*/ 10054 w 13455"/>
              <a:gd name="connsiteY2" fmla="*/ 13719 h 13719"/>
              <a:gd name="connsiteX3" fmla="*/ 13455 w 13455"/>
              <a:gd name="connsiteY3" fmla="*/ 372 h 13719"/>
              <a:gd name="connsiteX0" fmla="*/ 0 w 13455"/>
              <a:gd name="connsiteY0" fmla="*/ 6786 h 13494"/>
              <a:gd name="connsiteX1" fmla="*/ 3279 w 13455"/>
              <a:gd name="connsiteY1" fmla="*/ 2 h 13494"/>
              <a:gd name="connsiteX2" fmla="*/ 10054 w 13455"/>
              <a:gd name="connsiteY2" fmla="*/ 13494 h 13494"/>
              <a:gd name="connsiteX3" fmla="*/ 13455 w 13455"/>
              <a:gd name="connsiteY3" fmla="*/ 147 h 13494"/>
              <a:gd name="connsiteX0" fmla="*/ 0 w 13455"/>
              <a:gd name="connsiteY0" fmla="*/ 6785 h 13493"/>
              <a:gd name="connsiteX1" fmla="*/ 3279 w 13455"/>
              <a:gd name="connsiteY1" fmla="*/ 1 h 13493"/>
              <a:gd name="connsiteX2" fmla="*/ 10054 w 13455"/>
              <a:gd name="connsiteY2" fmla="*/ 13493 h 13493"/>
              <a:gd name="connsiteX3" fmla="*/ 13455 w 13455"/>
              <a:gd name="connsiteY3" fmla="*/ 146 h 13493"/>
              <a:gd name="connsiteX0" fmla="*/ 0 w 13455"/>
              <a:gd name="connsiteY0" fmla="*/ 7020 h 13909"/>
              <a:gd name="connsiteX1" fmla="*/ 3279 w 13455"/>
              <a:gd name="connsiteY1" fmla="*/ 236 h 13909"/>
              <a:gd name="connsiteX2" fmla="*/ 9867 w 13455"/>
              <a:gd name="connsiteY2" fmla="*/ 13909 h 13909"/>
              <a:gd name="connsiteX3" fmla="*/ 13455 w 13455"/>
              <a:gd name="connsiteY3" fmla="*/ 381 h 13909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6789 h 13316"/>
              <a:gd name="connsiteX1" fmla="*/ 3279 w 13455"/>
              <a:gd name="connsiteY1" fmla="*/ 5 h 13316"/>
              <a:gd name="connsiteX2" fmla="*/ 10147 w 13455"/>
              <a:gd name="connsiteY2" fmla="*/ 13316 h 13316"/>
              <a:gd name="connsiteX3" fmla="*/ 13455 w 13455"/>
              <a:gd name="connsiteY3" fmla="*/ 150 h 13316"/>
              <a:gd name="connsiteX0" fmla="*/ 0 w 13455"/>
              <a:gd name="connsiteY0" fmla="*/ 6785 h 13312"/>
              <a:gd name="connsiteX1" fmla="*/ 3279 w 13455"/>
              <a:gd name="connsiteY1" fmla="*/ 1 h 13312"/>
              <a:gd name="connsiteX2" fmla="*/ 10147 w 13455"/>
              <a:gd name="connsiteY2" fmla="*/ 13312 h 13312"/>
              <a:gd name="connsiteX3" fmla="*/ 13455 w 13455"/>
              <a:gd name="connsiteY3" fmla="*/ 146 h 13312"/>
              <a:gd name="connsiteX0" fmla="*/ 0 w 13595"/>
              <a:gd name="connsiteY0" fmla="*/ 6920 h 13538"/>
              <a:gd name="connsiteX1" fmla="*/ 3419 w 13595"/>
              <a:gd name="connsiteY1" fmla="*/ 227 h 13538"/>
              <a:gd name="connsiteX2" fmla="*/ 10287 w 13595"/>
              <a:gd name="connsiteY2" fmla="*/ 13538 h 13538"/>
              <a:gd name="connsiteX3" fmla="*/ 13595 w 13595"/>
              <a:gd name="connsiteY3" fmla="*/ 372 h 13538"/>
              <a:gd name="connsiteX0" fmla="*/ 0 w 13595"/>
              <a:gd name="connsiteY0" fmla="*/ 6697 h 13315"/>
              <a:gd name="connsiteX1" fmla="*/ 3419 w 13595"/>
              <a:gd name="connsiteY1" fmla="*/ 4 h 13315"/>
              <a:gd name="connsiteX2" fmla="*/ 10287 w 13595"/>
              <a:gd name="connsiteY2" fmla="*/ 13315 h 13315"/>
              <a:gd name="connsiteX3" fmla="*/ 13595 w 13595"/>
              <a:gd name="connsiteY3" fmla="*/ 149 h 13315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4"/>
              <a:gd name="connsiteX1" fmla="*/ 3419 w 13595"/>
              <a:gd name="connsiteY1" fmla="*/ 2 h 13314"/>
              <a:gd name="connsiteX2" fmla="*/ 10287 w 13595"/>
              <a:gd name="connsiteY2" fmla="*/ 13313 h 13314"/>
              <a:gd name="connsiteX3" fmla="*/ 13595 w 13595"/>
              <a:gd name="connsiteY3" fmla="*/ 147 h 13314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705 h 13323"/>
              <a:gd name="connsiteX1" fmla="*/ 3419 w 13595"/>
              <a:gd name="connsiteY1" fmla="*/ 12 h 13323"/>
              <a:gd name="connsiteX2" fmla="*/ 10287 w 13595"/>
              <a:gd name="connsiteY2" fmla="*/ 13323 h 13323"/>
              <a:gd name="connsiteX3" fmla="*/ 13595 w 13595"/>
              <a:gd name="connsiteY3" fmla="*/ 157 h 13323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294 h 16294"/>
              <a:gd name="connsiteX1" fmla="*/ 3186 w 13362"/>
              <a:gd name="connsiteY1" fmla="*/ 1 h 16294"/>
              <a:gd name="connsiteX2" fmla="*/ 10054 w 13362"/>
              <a:gd name="connsiteY2" fmla="*/ 13312 h 16294"/>
              <a:gd name="connsiteX3" fmla="*/ 13362 w 13362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308 h 16308"/>
              <a:gd name="connsiteX1" fmla="*/ 3186 w 13409"/>
              <a:gd name="connsiteY1" fmla="*/ 15 h 16308"/>
              <a:gd name="connsiteX2" fmla="*/ 10054 w 13409"/>
              <a:gd name="connsiteY2" fmla="*/ 13058 h 16308"/>
              <a:gd name="connsiteX3" fmla="*/ 13409 w 13409"/>
              <a:gd name="connsiteY3" fmla="*/ 160 h 16308"/>
              <a:gd name="connsiteX0" fmla="*/ 0 w 13409"/>
              <a:gd name="connsiteY0" fmla="*/ 16148 h 16148"/>
              <a:gd name="connsiteX1" fmla="*/ 5101 w 13409"/>
              <a:gd name="connsiteY1" fmla="*/ 9676 h 16148"/>
              <a:gd name="connsiteX2" fmla="*/ 10054 w 13409"/>
              <a:gd name="connsiteY2" fmla="*/ 12898 h 16148"/>
              <a:gd name="connsiteX3" fmla="*/ 13409 w 13409"/>
              <a:gd name="connsiteY3" fmla="*/ 0 h 16148"/>
              <a:gd name="connsiteX0" fmla="*/ 0 w 13409"/>
              <a:gd name="connsiteY0" fmla="*/ 16148 h 16148"/>
              <a:gd name="connsiteX1" fmla="*/ 5101 w 13409"/>
              <a:gd name="connsiteY1" fmla="*/ 9676 h 16148"/>
              <a:gd name="connsiteX2" fmla="*/ 10054 w 13409"/>
              <a:gd name="connsiteY2" fmla="*/ 12898 h 16148"/>
              <a:gd name="connsiteX3" fmla="*/ 13409 w 13409"/>
              <a:gd name="connsiteY3" fmla="*/ 0 h 16148"/>
              <a:gd name="connsiteX0" fmla="*/ 0 w 13409"/>
              <a:gd name="connsiteY0" fmla="*/ 16148 h 16148"/>
              <a:gd name="connsiteX1" fmla="*/ 5101 w 13409"/>
              <a:gd name="connsiteY1" fmla="*/ 9676 h 16148"/>
              <a:gd name="connsiteX2" fmla="*/ 10054 w 13409"/>
              <a:gd name="connsiteY2" fmla="*/ 12898 h 16148"/>
              <a:gd name="connsiteX3" fmla="*/ 13409 w 13409"/>
              <a:gd name="connsiteY3" fmla="*/ 0 h 16148"/>
              <a:gd name="connsiteX0" fmla="*/ 0 w 13409"/>
              <a:gd name="connsiteY0" fmla="*/ 16148 h 16148"/>
              <a:gd name="connsiteX1" fmla="*/ 5101 w 13409"/>
              <a:gd name="connsiteY1" fmla="*/ 9676 h 16148"/>
              <a:gd name="connsiteX2" fmla="*/ 8186 w 13409"/>
              <a:gd name="connsiteY2" fmla="*/ 12809 h 16148"/>
              <a:gd name="connsiteX3" fmla="*/ 13409 w 13409"/>
              <a:gd name="connsiteY3" fmla="*/ 0 h 16148"/>
              <a:gd name="connsiteX0" fmla="*/ 0 w 13409"/>
              <a:gd name="connsiteY0" fmla="*/ 16148 h 16148"/>
              <a:gd name="connsiteX1" fmla="*/ 5101 w 13409"/>
              <a:gd name="connsiteY1" fmla="*/ 9676 h 16148"/>
              <a:gd name="connsiteX2" fmla="*/ 8186 w 13409"/>
              <a:gd name="connsiteY2" fmla="*/ 12809 h 16148"/>
              <a:gd name="connsiteX3" fmla="*/ 13409 w 13409"/>
              <a:gd name="connsiteY3" fmla="*/ 0 h 16148"/>
              <a:gd name="connsiteX0" fmla="*/ 0 w 13409"/>
              <a:gd name="connsiteY0" fmla="*/ 16148 h 16148"/>
              <a:gd name="connsiteX1" fmla="*/ 5101 w 13409"/>
              <a:gd name="connsiteY1" fmla="*/ 9676 h 16148"/>
              <a:gd name="connsiteX2" fmla="*/ 8279 w 13409"/>
              <a:gd name="connsiteY2" fmla="*/ 12809 h 16148"/>
              <a:gd name="connsiteX3" fmla="*/ 13409 w 13409"/>
              <a:gd name="connsiteY3" fmla="*/ 0 h 16148"/>
              <a:gd name="connsiteX0" fmla="*/ 0 w 11775"/>
              <a:gd name="connsiteY0" fmla="*/ 16148 h 16148"/>
              <a:gd name="connsiteX1" fmla="*/ 5101 w 11775"/>
              <a:gd name="connsiteY1" fmla="*/ 9676 h 16148"/>
              <a:gd name="connsiteX2" fmla="*/ 8279 w 11775"/>
              <a:gd name="connsiteY2" fmla="*/ 12809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5101 w 11775"/>
              <a:gd name="connsiteY1" fmla="*/ 9676 h 16148"/>
              <a:gd name="connsiteX2" fmla="*/ 8279 w 11775"/>
              <a:gd name="connsiteY2" fmla="*/ 12809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5101 w 11775"/>
              <a:gd name="connsiteY1" fmla="*/ 9676 h 16148"/>
              <a:gd name="connsiteX2" fmla="*/ 8279 w 11775"/>
              <a:gd name="connsiteY2" fmla="*/ 12809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2809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2809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2809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2809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3077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3077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3077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3077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2988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2988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2988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32 w 11775"/>
              <a:gd name="connsiteY2" fmla="*/ 12988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32 w 11775"/>
              <a:gd name="connsiteY2" fmla="*/ 12988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32 w 11775"/>
              <a:gd name="connsiteY2" fmla="*/ 12988 h 16148"/>
              <a:gd name="connsiteX3" fmla="*/ 11775 w 11775"/>
              <a:gd name="connsiteY3" fmla="*/ 0 h 16148"/>
              <a:gd name="connsiteX0" fmla="*/ 0 w 11448"/>
              <a:gd name="connsiteY0" fmla="*/ 22844 h 22844"/>
              <a:gd name="connsiteX1" fmla="*/ 4821 w 11448"/>
              <a:gd name="connsiteY1" fmla="*/ 16283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1 w 11448"/>
              <a:gd name="connsiteY1" fmla="*/ 16283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1 w 11448"/>
              <a:gd name="connsiteY1" fmla="*/ 16283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1 w 11448"/>
              <a:gd name="connsiteY1" fmla="*/ 16283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1 w 11448"/>
              <a:gd name="connsiteY1" fmla="*/ 16283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1 w 11448"/>
              <a:gd name="connsiteY1" fmla="*/ 16283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914 w 11448"/>
              <a:gd name="connsiteY1" fmla="*/ 13247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914 w 11448"/>
              <a:gd name="connsiteY1" fmla="*/ 13247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914 w 11448"/>
              <a:gd name="connsiteY1" fmla="*/ 13247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727 w 11448"/>
              <a:gd name="connsiteY1" fmla="*/ 13158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48" h="22844">
                <a:moveTo>
                  <a:pt x="0" y="22844"/>
                </a:moveTo>
                <a:cubicBezTo>
                  <a:pt x="274" y="17580"/>
                  <a:pt x="3249" y="13078"/>
                  <a:pt x="4820" y="13158"/>
                </a:cubicBezTo>
                <a:cubicBezTo>
                  <a:pt x="6658" y="13252"/>
                  <a:pt x="6431" y="19732"/>
                  <a:pt x="8279" y="19595"/>
                </a:cubicBezTo>
                <a:cubicBezTo>
                  <a:pt x="9991" y="19545"/>
                  <a:pt x="11158" y="7945"/>
                  <a:pt x="11448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115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12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42946" y="4847103"/>
            <a:ext cx="259192" cy="3205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2940" y="1488690"/>
            <a:ext cx="3671353" cy="3781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8007" y="1905180"/>
            <a:ext cx="5165031" cy="3780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34" y="52526"/>
            <a:ext cx="1417255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Picture 6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125" y="1081429"/>
            <a:ext cx="6915580" cy="2834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4480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3</a:t>
            </a:fld>
            <a:endParaRPr lang="en-US"/>
          </a:p>
        </p:txBody>
      </p:sp>
      <p:sp>
        <p:nvSpPr>
          <p:cNvPr id="53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5" name="Straight Arrow Connector 54"/>
          <p:cNvCxnSpPr/>
          <p:nvPr/>
        </p:nvCxnSpPr>
        <p:spPr bwMode="auto">
          <a:xfrm>
            <a:off x="457200" y="5715000"/>
            <a:ext cx="7772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Arrow Connector 55"/>
          <p:cNvCxnSpPr/>
          <p:nvPr/>
        </p:nvCxnSpPr>
        <p:spPr bwMode="auto">
          <a:xfrm>
            <a:off x="457200" y="5257800"/>
            <a:ext cx="7772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Arrow Connector 56"/>
          <p:cNvCxnSpPr/>
          <p:nvPr/>
        </p:nvCxnSpPr>
        <p:spPr bwMode="auto">
          <a:xfrm>
            <a:off x="457200" y="4800600"/>
            <a:ext cx="7772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Arrow Connector 57"/>
          <p:cNvCxnSpPr/>
          <p:nvPr/>
        </p:nvCxnSpPr>
        <p:spPr bwMode="auto">
          <a:xfrm>
            <a:off x="501553" y="4351045"/>
            <a:ext cx="7772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Arrow Connector 58"/>
          <p:cNvCxnSpPr/>
          <p:nvPr/>
        </p:nvCxnSpPr>
        <p:spPr bwMode="auto">
          <a:xfrm>
            <a:off x="457200" y="3886200"/>
            <a:ext cx="7772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/>
          <p:nvPr/>
        </p:nvCxnSpPr>
        <p:spPr bwMode="auto">
          <a:xfrm flipV="1">
            <a:off x="13716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Connector 63"/>
          <p:cNvCxnSpPr/>
          <p:nvPr/>
        </p:nvCxnSpPr>
        <p:spPr bwMode="auto">
          <a:xfrm flipV="1">
            <a:off x="18288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/>
          <p:cNvCxnSpPr/>
          <p:nvPr/>
        </p:nvCxnSpPr>
        <p:spPr bwMode="auto">
          <a:xfrm flipV="1">
            <a:off x="22860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Straight Connector 65"/>
          <p:cNvCxnSpPr/>
          <p:nvPr/>
        </p:nvCxnSpPr>
        <p:spPr bwMode="auto">
          <a:xfrm flipV="1">
            <a:off x="27432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Connector 66"/>
          <p:cNvCxnSpPr/>
          <p:nvPr/>
        </p:nvCxnSpPr>
        <p:spPr bwMode="auto">
          <a:xfrm flipV="1">
            <a:off x="32004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Connector 67"/>
          <p:cNvCxnSpPr/>
          <p:nvPr/>
        </p:nvCxnSpPr>
        <p:spPr bwMode="auto">
          <a:xfrm flipV="1">
            <a:off x="36576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Connector 68"/>
          <p:cNvCxnSpPr/>
          <p:nvPr/>
        </p:nvCxnSpPr>
        <p:spPr bwMode="auto">
          <a:xfrm flipV="1">
            <a:off x="41148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/>
          <p:cNvCxnSpPr/>
          <p:nvPr/>
        </p:nvCxnSpPr>
        <p:spPr bwMode="auto">
          <a:xfrm flipV="1">
            <a:off x="45720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Connector 74"/>
          <p:cNvCxnSpPr/>
          <p:nvPr/>
        </p:nvCxnSpPr>
        <p:spPr bwMode="auto">
          <a:xfrm flipV="1">
            <a:off x="50292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Connector 75"/>
          <p:cNvCxnSpPr/>
          <p:nvPr/>
        </p:nvCxnSpPr>
        <p:spPr bwMode="auto">
          <a:xfrm flipV="1">
            <a:off x="54864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Connector 77"/>
          <p:cNvCxnSpPr/>
          <p:nvPr/>
        </p:nvCxnSpPr>
        <p:spPr bwMode="auto">
          <a:xfrm flipV="1">
            <a:off x="59436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/>
          <p:nvPr/>
        </p:nvCxnSpPr>
        <p:spPr bwMode="auto">
          <a:xfrm flipV="1">
            <a:off x="64008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/>
          <p:nvPr/>
        </p:nvCxnSpPr>
        <p:spPr bwMode="auto">
          <a:xfrm flipV="1">
            <a:off x="68580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/>
          <p:nvPr/>
        </p:nvCxnSpPr>
        <p:spPr bwMode="auto">
          <a:xfrm flipV="1">
            <a:off x="73152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/>
          <p:nvPr/>
        </p:nvCxnSpPr>
        <p:spPr bwMode="auto">
          <a:xfrm flipV="1">
            <a:off x="77724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Arrow Connector 83"/>
          <p:cNvCxnSpPr/>
          <p:nvPr/>
        </p:nvCxnSpPr>
        <p:spPr bwMode="auto">
          <a:xfrm>
            <a:off x="457200" y="6172200"/>
            <a:ext cx="77724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Straight Connector 84"/>
          <p:cNvCxnSpPr/>
          <p:nvPr/>
        </p:nvCxnSpPr>
        <p:spPr bwMode="auto">
          <a:xfrm flipV="1">
            <a:off x="9144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6" name="Picture 8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9931" y="6210822"/>
            <a:ext cx="143635" cy="1828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7" name="Picture 8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9236" y="6210822"/>
            <a:ext cx="156693" cy="1825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8" name="Picture 8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0296" y="6210822"/>
            <a:ext cx="143374" cy="195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" name="Picture 8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4696" y="6210822"/>
            <a:ext cx="143374" cy="195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0" name="Picture 8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7017" y="6210822"/>
            <a:ext cx="287532" cy="195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1" name="Picture 9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1417" y="6210822"/>
            <a:ext cx="287532" cy="1825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2" name="Picture 9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9549" y="6210822"/>
            <a:ext cx="300068" cy="1825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3" name="Picture 9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3816" y="5169074"/>
            <a:ext cx="143635" cy="1828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5" name="Picture 9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758" y="4237053"/>
            <a:ext cx="156693" cy="1825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6" name="Oval 95"/>
          <p:cNvSpPr>
            <a:spLocks noChangeAspect="1"/>
          </p:cNvSpPr>
          <p:nvPr/>
        </p:nvSpPr>
        <p:spPr bwMode="auto">
          <a:xfrm flipH="1">
            <a:off x="7735824" y="3685784"/>
            <a:ext cx="73152" cy="73152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2" name="Freeform 52"/>
          <p:cNvSpPr>
            <a:spLocks/>
          </p:cNvSpPr>
          <p:nvPr/>
        </p:nvSpPr>
        <p:spPr bwMode="auto">
          <a:xfrm>
            <a:off x="4199126" y="3720504"/>
            <a:ext cx="3572490" cy="2910058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1174 w 4723"/>
              <a:gd name="connsiteY0" fmla="*/ 122993 h 122993"/>
              <a:gd name="connsiteX1" fmla="*/ 30 w 4723"/>
              <a:gd name="connsiteY1" fmla="*/ 55936 h 122993"/>
              <a:gd name="connsiteX2" fmla="*/ 3950 w 4723"/>
              <a:gd name="connsiteY2" fmla="*/ 40876 h 122993"/>
              <a:gd name="connsiteX3" fmla="*/ 4723 w 4723"/>
              <a:gd name="connsiteY3" fmla="*/ 0 h 122993"/>
              <a:gd name="connsiteX0" fmla="*/ 2598 w 10112"/>
              <a:gd name="connsiteY0" fmla="*/ 10000 h 10000"/>
              <a:gd name="connsiteX1" fmla="*/ 176 w 10112"/>
              <a:gd name="connsiteY1" fmla="*/ 4548 h 10000"/>
              <a:gd name="connsiteX2" fmla="*/ 8475 w 10112"/>
              <a:gd name="connsiteY2" fmla="*/ 3323 h 10000"/>
              <a:gd name="connsiteX3" fmla="*/ 10112 w 10112"/>
              <a:gd name="connsiteY3" fmla="*/ 0 h 10000"/>
              <a:gd name="connsiteX0" fmla="*/ 0 w 16125"/>
              <a:gd name="connsiteY0" fmla="*/ 9945 h 9945"/>
              <a:gd name="connsiteX1" fmla="*/ 6189 w 16125"/>
              <a:gd name="connsiteY1" fmla="*/ 4548 h 9945"/>
              <a:gd name="connsiteX2" fmla="*/ 14488 w 16125"/>
              <a:gd name="connsiteY2" fmla="*/ 3323 h 9945"/>
              <a:gd name="connsiteX3" fmla="*/ 16125 w 16125"/>
              <a:gd name="connsiteY3" fmla="*/ 0 h 9945"/>
              <a:gd name="connsiteX0" fmla="*/ 0 w 10000"/>
              <a:gd name="connsiteY0" fmla="*/ 10000 h 10000"/>
              <a:gd name="connsiteX1" fmla="*/ 8985 w 10000"/>
              <a:gd name="connsiteY1" fmla="*/ 3341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25768"/>
              <a:gd name="connsiteY0" fmla="*/ 6064 h 6064"/>
              <a:gd name="connsiteX1" fmla="*/ 5088 w 25768"/>
              <a:gd name="connsiteY1" fmla="*/ 1607 h 6064"/>
              <a:gd name="connsiteX2" fmla="*/ 25768 w 25768"/>
              <a:gd name="connsiteY2" fmla="*/ 0 h 6064"/>
              <a:gd name="connsiteX0" fmla="*/ 0 w 10000"/>
              <a:gd name="connsiteY0" fmla="*/ 10000 h 10000"/>
              <a:gd name="connsiteX1" fmla="*/ 7900 w 10000"/>
              <a:gd name="connsiteY1" fmla="*/ 5010 h 10000"/>
              <a:gd name="connsiteX2" fmla="*/ 10000 w 10000"/>
              <a:gd name="connsiteY2" fmla="*/ 0 h 10000"/>
              <a:gd name="connsiteX0" fmla="*/ 0 w 4102"/>
              <a:gd name="connsiteY0" fmla="*/ 594 h 5364"/>
              <a:gd name="connsiteX1" fmla="*/ 2002 w 4102"/>
              <a:gd name="connsiteY1" fmla="*/ 5363 h 5364"/>
              <a:gd name="connsiteX2" fmla="*/ 4102 w 4102"/>
              <a:gd name="connsiteY2" fmla="*/ 353 h 5364"/>
              <a:gd name="connsiteX0" fmla="*/ 0 w 10000"/>
              <a:gd name="connsiteY0" fmla="*/ 449 h 9348"/>
              <a:gd name="connsiteX1" fmla="*/ 4881 w 10000"/>
              <a:gd name="connsiteY1" fmla="*/ 9340 h 9348"/>
              <a:gd name="connsiteX2" fmla="*/ 10000 w 10000"/>
              <a:gd name="connsiteY2" fmla="*/ 0 h 9348"/>
              <a:gd name="connsiteX0" fmla="*/ 0 w 14455"/>
              <a:gd name="connsiteY0" fmla="*/ 389 h 10000"/>
              <a:gd name="connsiteX1" fmla="*/ 9336 w 14455"/>
              <a:gd name="connsiteY1" fmla="*/ 9991 h 10000"/>
              <a:gd name="connsiteX2" fmla="*/ 14455 w 14455"/>
              <a:gd name="connsiteY2" fmla="*/ 0 h 10000"/>
              <a:gd name="connsiteX0" fmla="*/ 0 w 14455"/>
              <a:gd name="connsiteY0" fmla="*/ 389 h 9995"/>
              <a:gd name="connsiteX1" fmla="*/ 9336 w 14455"/>
              <a:gd name="connsiteY1" fmla="*/ 9991 h 9995"/>
              <a:gd name="connsiteX2" fmla="*/ 14455 w 14455"/>
              <a:gd name="connsiteY2" fmla="*/ 0 h 9995"/>
              <a:gd name="connsiteX0" fmla="*/ 0 w 10093"/>
              <a:gd name="connsiteY0" fmla="*/ 0 h 10064"/>
              <a:gd name="connsiteX1" fmla="*/ 6552 w 10093"/>
              <a:gd name="connsiteY1" fmla="*/ 10060 h 10064"/>
              <a:gd name="connsiteX2" fmla="*/ 10093 w 10093"/>
              <a:gd name="connsiteY2" fmla="*/ 64 h 10064"/>
              <a:gd name="connsiteX0" fmla="*/ 0 w 10093"/>
              <a:gd name="connsiteY0" fmla="*/ 0 h 13414"/>
              <a:gd name="connsiteX1" fmla="*/ 6692 w 10093"/>
              <a:gd name="connsiteY1" fmla="*/ 13411 h 13414"/>
              <a:gd name="connsiteX2" fmla="*/ 10093 w 10093"/>
              <a:gd name="connsiteY2" fmla="*/ 64 h 13414"/>
              <a:gd name="connsiteX0" fmla="*/ 0 w 13315"/>
              <a:gd name="connsiteY0" fmla="*/ 6548 h 13353"/>
              <a:gd name="connsiteX1" fmla="*/ 9914 w 13315"/>
              <a:gd name="connsiteY1" fmla="*/ 13347 h 13353"/>
              <a:gd name="connsiteX2" fmla="*/ 13315 w 13315"/>
              <a:gd name="connsiteY2" fmla="*/ 0 h 13353"/>
              <a:gd name="connsiteX0" fmla="*/ 0 w 13315"/>
              <a:gd name="connsiteY0" fmla="*/ 6548 h 13349"/>
              <a:gd name="connsiteX1" fmla="*/ 9914 w 13315"/>
              <a:gd name="connsiteY1" fmla="*/ 13347 h 13349"/>
              <a:gd name="connsiteX2" fmla="*/ 13315 w 13315"/>
              <a:gd name="connsiteY2" fmla="*/ 0 h 13349"/>
              <a:gd name="connsiteX0" fmla="*/ 0 w 13315"/>
              <a:gd name="connsiteY0" fmla="*/ 6548 h 13425"/>
              <a:gd name="connsiteX1" fmla="*/ 4446 w 13315"/>
              <a:gd name="connsiteY1" fmla="*/ 5561 h 13425"/>
              <a:gd name="connsiteX2" fmla="*/ 9914 w 13315"/>
              <a:gd name="connsiteY2" fmla="*/ 13347 h 13425"/>
              <a:gd name="connsiteX3" fmla="*/ 13315 w 13315"/>
              <a:gd name="connsiteY3" fmla="*/ 0 h 13425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3 h 13538"/>
              <a:gd name="connsiteX1" fmla="*/ 4820 w 13315"/>
              <a:gd name="connsiteY1" fmla="*/ 0 h 13538"/>
              <a:gd name="connsiteX2" fmla="*/ 9914 w 13315"/>
              <a:gd name="connsiteY2" fmla="*/ 13492 h 13538"/>
              <a:gd name="connsiteX3" fmla="*/ 13315 w 13315"/>
              <a:gd name="connsiteY3" fmla="*/ 145 h 13538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6 h 13538"/>
              <a:gd name="connsiteX1" fmla="*/ 4820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538"/>
              <a:gd name="connsiteX1" fmla="*/ 3139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498"/>
              <a:gd name="connsiteX1" fmla="*/ 3139 w 13315"/>
              <a:gd name="connsiteY1" fmla="*/ 3 h 13498"/>
              <a:gd name="connsiteX2" fmla="*/ 9914 w 13315"/>
              <a:gd name="connsiteY2" fmla="*/ 13495 h 13498"/>
              <a:gd name="connsiteX3" fmla="*/ 13315 w 13315"/>
              <a:gd name="connsiteY3" fmla="*/ 148 h 13498"/>
              <a:gd name="connsiteX0" fmla="*/ 0 w 13315"/>
              <a:gd name="connsiteY0" fmla="*/ 6696 h 13495"/>
              <a:gd name="connsiteX1" fmla="*/ 3139 w 13315"/>
              <a:gd name="connsiteY1" fmla="*/ 3 h 13495"/>
              <a:gd name="connsiteX2" fmla="*/ 9914 w 13315"/>
              <a:gd name="connsiteY2" fmla="*/ 13495 h 13495"/>
              <a:gd name="connsiteX3" fmla="*/ 13315 w 13315"/>
              <a:gd name="connsiteY3" fmla="*/ 148 h 13495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455"/>
              <a:gd name="connsiteY0" fmla="*/ 6919 h 13627"/>
              <a:gd name="connsiteX1" fmla="*/ 3279 w 13455"/>
              <a:gd name="connsiteY1" fmla="*/ 135 h 13627"/>
              <a:gd name="connsiteX2" fmla="*/ 10054 w 13455"/>
              <a:gd name="connsiteY2" fmla="*/ 13627 h 13627"/>
              <a:gd name="connsiteX3" fmla="*/ 13455 w 13455"/>
              <a:gd name="connsiteY3" fmla="*/ 280 h 13627"/>
              <a:gd name="connsiteX0" fmla="*/ 0 w 13455"/>
              <a:gd name="connsiteY0" fmla="*/ 7011 h 13719"/>
              <a:gd name="connsiteX1" fmla="*/ 3279 w 13455"/>
              <a:gd name="connsiteY1" fmla="*/ 227 h 13719"/>
              <a:gd name="connsiteX2" fmla="*/ 10054 w 13455"/>
              <a:gd name="connsiteY2" fmla="*/ 13719 h 13719"/>
              <a:gd name="connsiteX3" fmla="*/ 13455 w 13455"/>
              <a:gd name="connsiteY3" fmla="*/ 372 h 13719"/>
              <a:gd name="connsiteX0" fmla="*/ 0 w 13455"/>
              <a:gd name="connsiteY0" fmla="*/ 6786 h 13494"/>
              <a:gd name="connsiteX1" fmla="*/ 3279 w 13455"/>
              <a:gd name="connsiteY1" fmla="*/ 2 h 13494"/>
              <a:gd name="connsiteX2" fmla="*/ 10054 w 13455"/>
              <a:gd name="connsiteY2" fmla="*/ 13494 h 13494"/>
              <a:gd name="connsiteX3" fmla="*/ 13455 w 13455"/>
              <a:gd name="connsiteY3" fmla="*/ 147 h 13494"/>
              <a:gd name="connsiteX0" fmla="*/ 0 w 13455"/>
              <a:gd name="connsiteY0" fmla="*/ 6785 h 13493"/>
              <a:gd name="connsiteX1" fmla="*/ 3279 w 13455"/>
              <a:gd name="connsiteY1" fmla="*/ 1 h 13493"/>
              <a:gd name="connsiteX2" fmla="*/ 10054 w 13455"/>
              <a:gd name="connsiteY2" fmla="*/ 13493 h 13493"/>
              <a:gd name="connsiteX3" fmla="*/ 13455 w 13455"/>
              <a:gd name="connsiteY3" fmla="*/ 146 h 13493"/>
              <a:gd name="connsiteX0" fmla="*/ 0 w 13455"/>
              <a:gd name="connsiteY0" fmla="*/ 7020 h 13909"/>
              <a:gd name="connsiteX1" fmla="*/ 3279 w 13455"/>
              <a:gd name="connsiteY1" fmla="*/ 236 h 13909"/>
              <a:gd name="connsiteX2" fmla="*/ 9867 w 13455"/>
              <a:gd name="connsiteY2" fmla="*/ 13909 h 13909"/>
              <a:gd name="connsiteX3" fmla="*/ 13455 w 13455"/>
              <a:gd name="connsiteY3" fmla="*/ 381 h 13909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6789 h 13316"/>
              <a:gd name="connsiteX1" fmla="*/ 3279 w 13455"/>
              <a:gd name="connsiteY1" fmla="*/ 5 h 13316"/>
              <a:gd name="connsiteX2" fmla="*/ 10147 w 13455"/>
              <a:gd name="connsiteY2" fmla="*/ 13316 h 13316"/>
              <a:gd name="connsiteX3" fmla="*/ 13455 w 13455"/>
              <a:gd name="connsiteY3" fmla="*/ 150 h 13316"/>
              <a:gd name="connsiteX0" fmla="*/ 0 w 13455"/>
              <a:gd name="connsiteY0" fmla="*/ 6785 h 13312"/>
              <a:gd name="connsiteX1" fmla="*/ 3279 w 13455"/>
              <a:gd name="connsiteY1" fmla="*/ 1 h 13312"/>
              <a:gd name="connsiteX2" fmla="*/ 10147 w 13455"/>
              <a:gd name="connsiteY2" fmla="*/ 13312 h 13312"/>
              <a:gd name="connsiteX3" fmla="*/ 13455 w 13455"/>
              <a:gd name="connsiteY3" fmla="*/ 146 h 13312"/>
              <a:gd name="connsiteX0" fmla="*/ 0 w 13595"/>
              <a:gd name="connsiteY0" fmla="*/ 6920 h 13538"/>
              <a:gd name="connsiteX1" fmla="*/ 3419 w 13595"/>
              <a:gd name="connsiteY1" fmla="*/ 227 h 13538"/>
              <a:gd name="connsiteX2" fmla="*/ 10287 w 13595"/>
              <a:gd name="connsiteY2" fmla="*/ 13538 h 13538"/>
              <a:gd name="connsiteX3" fmla="*/ 13595 w 13595"/>
              <a:gd name="connsiteY3" fmla="*/ 372 h 13538"/>
              <a:gd name="connsiteX0" fmla="*/ 0 w 13595"/>
              <a:gd name="connsiteY0" fmla="*/ 6697 h 13315"/>
              <a:gd name="connsiteX1" fmla="*/ 3419 w 13595"/>
              <a:gd name="connsiteY1" fmla="*/ 4 h 13315"/>
              <a:gd name="connsiteX2" fmla="*/ 10287 w 13595"/>
              <a:gd name="connsiteY2" fmla="*/ 13315 h 13315"/>
              <a:gd name="connsiteX3" fmla="*/ 13595 w 13595"/>
              <a:gd name="connsiteY3" fmla="*/ 149 h 13315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4"/>
              <a:gd name="connsiteX1" fmla="*/ 3419 w 13595"/>
              <a:gd name="connsiteY1" fmla="*/ 2 h 13314"/>
              <a:gd name="connsiteX2" fmla="*/ 10287 w 13595"/>
              <a:gd name="connsiteY2" fmla="*/ 13313 h 13314"/>
              <a:gd name="connsiteX3" fmla="*/ 13595 w 13595"/>
              <a:gd name="connsiteY3" fmla="*/ 147 h 13314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705 h 13323"/>
              <a:gd name="connsiteX1" fmla="*/ 3419 w 13595"/>
              <a:gd name="connsiteY1" fmla="*/ 12 h 13323"/>
              <a:gd name="connsiteX2" fmla="*/ 10287 w 13595"/>
              <a:gd name="connsiteY2" fmla="*/ 13323 h 13323"/>
              <a:gd name="connsiteX3" fmla="*/ 13595 w 13595"/>
              <a:gd name="connsiteY3" fmla="*/ 157 h 13323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294 h 16294"/>
              <a:gd name="connsiteX1" fmla="*/ 3186 w 13362"/>
              <a:gd name="connsiteY1" fmla="*/ 1 h 16294"/>
              <a:gd name="connsiteX2" fmla="*/ 10054 w 13362"/>
              <a:gd name="connsiteY2" fmla="*/ 13312 h 16294"/>
              <a:gd name="connsiteX3" fmla="*/ 13362 w 13362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308 h 16308"/>
              <a:gd name="connsiteX1" fmla="*/ 3186 w 13409"/>
              <a:gd name="connsiteY1" fmla="*/ 15 h 16308"/>
              <a:gd name="connsiteX2" fmla="*/ 10054 w 13409"/>
              <a:gd name="connsiteY2" fmla="*/ 13058 h 16308"/>
              <a:gd name="connsiteX3" fmla="*/ 13409 w 13409"/>
              <a:gd name="connsiteY3" fmla="*/ 160 h 16308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7 h 16297"/>
              <a:gd name="connsiteX1" fmla="*/ 3186 w 13409"/>
              <a:gd name="connsiteY1" fmla="*/ 4 h 16297"/>
              <a:gd name="connsiteX2" fmla="*/ 10054 w 13409"/>
              <a:gd name="connsiteY2" fmla="*/ 13047 h 16297"/>
              <a:gd name="connsiteX3" fmla="*/ 13409 w 13409"/>
              <a:gd name="connsiteY3" fmla="*/ 149 h 16297"/>
              <a:gd name="connsiteX0" fmla="*/ 0 w 13409"/>
              <a:gd name="connsiteY0" fmla="*/ 16295 h 16295"/>
              <a:gd name="connsiteX1" fmla="*/ 3186 w 13409"/>
              <a:gd name="connsiteY1" fmla="*/ 2 h 16295"/>
              <a:gd name="connsiteX2" fmla="*/ 10054 w 13409"/>
              <a:gd name="connsiteY2" fmla="*/ 13045 h 16295"/>
              <a:gd name="connsiteX3" fmla="*/ 13409 w 13409"/>
              <a:gd name="connsiteY3" fmla="*/ 147 h 16295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56"/>
              <a:gd name="connsiteY0" fmla="*/ 18658 h 18658"/>
              <a:gd name="connsiteX1" fmla="*/ 3233 w 13456"/>
              <a:gd name="connsiteY1" fmla="*/ 44 h 18658"/>
              <a:gd name="connsiteX2" fmla="*/ 10101 w 13456"/>
              <a:gd name="connsiteY2" fmla="*/ 13087 h 18658"/>
              <a:gd name="connsiteX3" fmla="*/ 13456 w 13456"/>
              <a:gd name="connsiteY3" fmla="*/ 189 h 18658"/>
              <a:gd name="connsiteX0" fmla="*/ 0 w 13363"/>
              <a:gd name="connsiteY0" fmla="*/ 18658 h 18658"/>
              <a:gd name="connsiteX1" fmla="*/ 3140 w 13363"/>
              <a:gd name="connsiteY1" fmla="*/ 44 h 18658"/>
              <a:gd name="connsiteX2" fmla="*/ 10008 w 13363"/>
              <a:gd name="connsiteY2" fmla="*/ 13087 h 18658"/>
              <a:gd name="connsiteX3" fmla="*/ 13363 w 13363"/>
              <a:gd name="connsiteY3" fmla="*/ 189 h 18658"/>
              <a:gd name="connsiteX0" fmla="*/ 0 w 13363"/>
              <a:gd name="connsiteY0" fmla="*/ 18615 h 18615"/>
              <a:gd name="connsiteX1" fmla="*/ 3140 w 13363"/>
              <a:gd name="connsiteY1" fmla="*/ 1 h 18615"/>
              <a:gd name="connsiteX2" fmla="*/ 10008 w 13363"/>
              <a:gd name="connsiteY2" fmla="*/ 13044 h 18615"/>
              <a:gd name="connsiteX3" fmla="*/ 13363 w 13363"/>
              <a:gd name="connsiteY3" fmla="*/ 146 h 18615"/>
              <a:gd name="connsiteX0" fmla="*/ 0 w 13363"/>
              <a:gd name="connsiteY0" fmla="*/ 18615 h 18615"/>
              <a:gd name="connsiteX1" fmla="*/ 3140 w 13363"/>
              <a:gd name="connsiteY1" fmla="*/ 1 h 18615"/>
              <a:gd name="connsiteX2" fmla="*/ 10008 w 13363"/>
              <a:gd name="connsiteY2" fmla="*/ 13044 h 18615"/>
              <a:gd name="connsiteX3" fmla="*/ 13363 w 13363"/>
              <a:gd name="connsiteY3" fmla="*/ 146 h 18615"/>
              <a:gd name="connsiteX0" fmla="*/ 0 w 13363"/>
              <a:gd name="connsiteY0" fmla="*/ 18615 h 18615"/>
              <a:gd name="connsiteX1" fmla="*/ 3140 w 13363"/>
              <a:gd name="connsiteY1" fmla="*/ 1 h 18615"/>
              <a:gd name="connsiteX2" fmla="*/ 10008 w 13363"/>
              <a:gd name="connsiteY2" fmla="*/ 13044 h 18615"/>
              <a:gd name="connsiteX3" fmla="*/ 13363 w 13363"/>
              <a:gd name="connsiteY3" fmla="*/ 146 h 18615"/>
              <a:gd name="connsiteX0" fmla="*/ 0 w 13363"/>
              <a:gd name="connsiteY0" fmla="*/ 18662 h 18662"/>
              <a:gd name="connsiteX1" fmla="*/ 3140 w 13363"/>
              <a:gd name="connsiteY1" fmla="*/ 48 h 18662"/>
              <a:gd name="connsiteX2" fmla="*/ 9917 w 13363"/>
              <a:gd name="connsiteY2" fmla="*/ 12857 h 18662"/>
              <a:gd name="connsiteX3" fmla="*/ 13363 w 13363"/>
              <a:gd name="connsiteY3" fmla="*/ 193 h 18662"/>
              <a:gd name="connsiteX0" fmla="*/ 0 w 13363"/>
              <a:gd name="connsiteY0" fmla="*/ 18615 h 18615"/>
              <a:gd name="connsiteX1" fmla="*/ 3140 w 13363"/>
              <a:gd name="connsiteY1" fmla="*/ 1 h 18615"/>
              <a:gd name="connsiteX2" fmla="*/ 9917 w 13363"/>
              <a:gd name="connsiteY2" fmla="*/ 12810 h 18615"/>
              <a:gd name="connsiteX3" fmla="*/ 13363 w 13363"/>
              <a:gd name="connsiteY3" fmla="*/ 146 h 18615"/>
              <a:gd name="connsiteX0" fmla="*/ 0 w 13363"/>
              <a:gd name="connsiteY0" fmla="*/ 18615 h 18615"/>
              <a:gd name="connsiteX1" fmla="*/ 3140 w 13363"/>
              <a:gd name="connsiteY1" fmla="*/ 1 h 18615"/>
              <a:gd name="connsiteX2" fmla="*/ 9917 w 13363"/>
              <a:gd name="connsiteY2" fmla="*/ 12810 h 18615"/>
              <a:gd name="connsiteX3" fmla="*/ 13363 w 13363"/>
              <a:gd name="connsiteY3" fmla="*/ 146 h 18615"/>
              <a:gd name="connsiteX0" fmla="*/ 0 w 13363"/>
              <a:gd name="connsiteY0" fmla="*/ 18615 h 18615"/>
              <a:gd name="connsiteX1" fmla="*/ 3140 w 13363"/>
              <a:gd name="connsiteY1" fmla="*/ 1 h 18615"/>
              <a:gd name="connsiteX2" fmla="*/ 9917 w 13363"/>
              <a:gd name="connsiteY2" fmla="*/ 12810 h 18615"/>
              <a:gd name="connsiteX3" fmla="*/ 13363 w 13363"/>
              <a:gd name="connsiteY3" fmla="*/ 146 h 18615"/>
              <a:gd name="connsiteX0" fmla="*/ 0 w 13363"/>
              <a:gd name="connsiteY0" fmla="*/ 18615 h 18615"/>
              <a:gd name="connsiteX1" fmla="*/ 3140 w 13363"/>
              <a:gd name="connsiteY1" fmla="*/ 1 h 18615"/>
              <a:gd name="connsiteX2" fmla="*/ 9917 w 13363"/>
              <a:gd name="connsiteY2" fmla="*/ 12810 h 18615"/>
              <a:gd name="connsiteX3" fmla="*/ 13363 w 13363"/>
              <a:gd name="connsiteY3" fmla="*/ 146 h 18615"/>
              <a:gd name="connsiteX0" fmla="*/ 0 w 13363"/>
              <a:gd name="connsiteY0" fmla="*/ 18615 h 18615"/>
              <a:gd name="connsiteX1" fmla="*/ 3140 w 13363"/>
              <a:gd name="connsiteY1" fmla="*/ 1 h 18615"/>
              <a:gd name="connsiteX2" fmla="*/ 9917 w 13363"/>
              <a:gd name="connsiteY2" fmla="*/ 12810 h 18615"/>
              <a:gd name="connsiteX3" fmla="*/ 13363 w 13363"/>
              <a:gd name="connsiteY3" fmla="*/ 146 h 18615"/>
              <a:gd name="connsiteX0" fmla="*/ 0 w 13318"/>
              <a:gd name="connsiteY0" fmla="*/ 18615 h 18615"/>
              <a:gd name="connsiteX1" fmla="*/ 3140 w 13318"/>
              <a:gd name="connsiteY1" fmla="*/ 1 h 18615"/>
              <a:gd name="connsiteX2" fmla="*/ 9917 w 13318"/>
              <a:gd name="connsiteY2" fmla="*/ 12810 h 18615"/>
              <a:gd name="connsiteX3" fmla="*/ 13318 w 13318"/>
              <a:gd name="connsiteY3" fmla="*/ 302 h 18615"/>
              <a:gd name="connsiteX0" fmla="*/ 0 w 13318"/>
              <a:gd name="connsiteY0" fmla="*/ 18615 h 18615"/>
              <a:gd name="connsiteX1" fmla="*/ 3140 w 13318"/>
              <a:gd name="connsiteY1" fmla="*/ 1 h 18615"/>
              <a:gd name="connsiteX2" fmla="*/ 9917 w 13318"/>
              <a:gd name="connsiteY2" fmla="*/ 12810 h 18615"/>
              <a:gd name="connsiteX3" fmla="*/ 13318 w 13318"/>
              <a:gd name="connsiteY3" fmla="*/ 302 h 18615"/>
              <a:gd name="connsiteX0" fmla="*/ 0 w 13318"/>
              <a:gd name="connsiteY0" fmla="*/ 18615 h 18615"/>
              <a:gd name="connsiteX1" fmla="*/ 3140 w 13318"/>
              <a:gd name="connsiteY1" fmla="*/ 1 h 18615"/>
              <a:gd name="connsiteX2" fmla="*/ 9917 w 13318"/>
              <a:gd name="connsiteY2" fmla="*/ 12810 h 18615"/>
              <a:gd name="connsiteX3" fmla="*/ 13318 w 13318"/>
              <a:gd name="connsiteY3" fmla="*/ 302 h 18615"/>
              <a:gd name="connsiteX0" fmla="*/ 0 w 13318"/>
              <a:gd name="connsiteY0" fmla="*/ 18615 h 18615"/>
              <a:gd name="connsiteX1" fmla="*/ 3140 w 13318"/>
              <a:gd name="connsiteY1" fmla="*/ 1 h 18615"/>
              <a:gd name="connsiteX2" fmla="*/ 9917 w 13318"/>
              <a:gd name="connsiteY2" fmla="*/ 12810 h 18615"/>
              <a:gd name="connsiteX3" fmla="*/ 13318 w 13318"/>
              <a:gd name="connsiteY3" fmla="*/ 302 h 18615"/>
              <a:gd name="connsiteX0" fmla="*/ 0 w 13318"/>
              <a:gd name="connsiteY0" fmla="*/ 18615 h 18615"/>
              <a:gd name="connsiteX1" fmla="*/ 3140 w 13318"/>
              <a:gd name="connsiteY1" fmla="*/ 1 h 18615"/>
              <a:gd name="connsiteX2" fmla="*/ 9917 w 13318"/>
              <a:gd name="connsiteY2" fmla="*/ 12810 h 18615"/>
              <a:gd name="connsiteX3" fmla="*/ 13318 w 13318"/>
              <a:gd name="connsiteY3" fmla="*/ 302 h 18615"/>
              <a:gd name="connsiteX0" fmla="*/ 0 w 13318"/>
              <a:gd name="connsiteY0" fmla="*/ 18615 h 18615"/>
              <a:gd name="connsiteX1" fmla="*/ 3140 w 13318"/>
              <a:gd name="connsiteY1" fmla="*/ 1 h 18615"/>
              <a:gd name="connsiteX2" fmla="*/ 9917 w 13318"/>
              <a:gd name="connsiteY2" fmla="*/ 12810 h 18615"/>
              <a:gd name="connsiteX3" fmla="*/ 13318 w 13318"/>
              <a:gd name="connsiteY3" fmla="*/ 302 h 18615"/>
              <a:gd name="connsiteX0" fmla="*/ 0 w 13318"/>
              <a:gd name="connsiteY0" fmla="*/ 18614 h 18614"/>
              <a:gd name="connsiteX1" fmla="*/ 3140 w 13318"/>
              <a:gd name="connsiteY1" fmla="*/ 0 h 18614"/>
              <a:gd name="connsiteX2" fmla="*/ 9917 w 13318"/>
              <a:gd name="connsiteY2" fmla="*/ 12809 h 18614"/>
              <a:gd name="connsiteX3" fmla="*/ 13318 w 13318"/>
              <a:gd name="connsiteY3" fmla="*/ 301 h 18614"/>
              <a:gd name="connsiteX0" fmla="*/ 0 w 13318"/>
              <a:gd name="connsiteY0" fmla="*/ 18614 h 18614"/>
              <a:gd name="connsiteX1" fmla="*/ 3140 w 13318"/>
              <a:gd name="connsiteY1" fmla="*/ 0 h 18614"/>
              <a:gd name="connsiteX2" fmla="*/ 9917 w 13318"/>
              <a:gd name="connsiteY2" fmla="*/ 12809 h 18614"/>
              <a:gd name="connsiteX3" fmla="*/ 13318 w 13318"/>
              <a:gd name="connsiteY3" fmla="*/ 301 h 18614"/>
              <a:gd name="connsiteX0" fmla="*/ 0 w 13318"/>
              <a:gd name="connsiteY0" fmla="*/ 18614 h 18614"/>
              <a:gd name="connsiteX1" fmla="*/ 3140 w 13318"/>
              <a:gd name="connsiteY1" fmla="*/ 0 h 18614"/>
              <a:gd name="connsiteX2" fmla="*/ 9917 w 13318"/>
              <a:gd name="connsiteY2" fmla="*/ 12809 h 18614"/>
              <a:gd name="connsiteX3" fmla="*/ 13318 w 13318"/>
              <a:gd name="connsiteY3" fmla="*/ 301 h 18614"/>
              <a:gd name="connsiteX0" fmla="*/ 0 w 13318"/>
              <a:gd name="connsiteY0" fmla="*/ 18614 h 18614"/>
              <a:gd name="connsiteX1" fmla="*/ 3140 w 13318"/>
              <a:gd name="connsiteY1" fmla="*/ 0 h 18614"/>
              <a:gd name="connsiteX2" fmla="*/ 9917 w 13318"/>
              <a:gd name="connsiteY2" fmla="*/ 12809 h 18614"/>
              <a:gd name="connsiteX3" fmla="*/ 13318 w 13318"/>
              <a:gd name="connsiteY3" fmla="*/ 301 h 18614"/>
              <a:gd name="connsiteX0" fmla="*/ 0 w 13318"/>
              <a:gd name="connsiteY0" fmla="*/ 18614 h 18614"/>
              <a:gd name="connsiteX1" fmla="*/ 3140 w 13318"/>
              <a:gd name="connsiteY1" fmla="*/ 0 h 18614"/>
              <a:gd name="connsiteX2" fmla="*/ 9917 w 13318"/>
              <a:gd name="connsiteY2" fmla="*/ 12809 h 18614"/>
              <a:gd name="connsiteX3" fmla="*/ 13318 w 13318"/>
              <a:gd name="connsiteY3" fmla="*/ 301 h 18614"/>
              <a:gd name="connsiteX0" fmla="*/ 0 w 13318"/>
              <a:gd name="connsiteY0" fmla="*/ 18614 h 18614"/>
              <a:gd name="connsiteX1" fmla="*/ 3140 w 13318"/>
              <a:gd name="connsiteY1" fmla="*/ 0 h 18614"/>
              <a:gd name="connsiteX2" fmla="*/ 9917 w 13318"/>
              <a:gd name="connsiteY2" fmla="*/ 12809 h 18614"/>
              <a:gd name="connsiteX3" fmla="*/ 13318 w 13318"/>
              <a:gd name="connsiteY3" fmla="*/ 301 h 1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18" h="18614">
                <a:moveTo>
                  <a:pt x="0" y="18614"/>
                </a:moveTo>
                <a:cubicBezTo>
                  <a:pt x="788" y="5136"/>
                  <a:pt x="1260" y="31"/>
                  <a:pt x="3140" y="0"/>
                </a:cubicBezTo>
                <a:cubicBezTo>
                  <a:pt x="7520" y="47"/>
                  <a:pt x="5238" y="12863"/>
                  <a:pt x="9917" y="12809"/>
                </a:cubicBezTo>
                <a:cubicBezTo>
                  <a:pt x="11733" y="12599"/>
                  <a:pt x="13075" y="3603"/>
                  <a:pt x="13318" y="301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" name="Freeform 52"/>
          <p:cNvSpPr>
            <a:spLocks/>
          </p:cNvSpPr>
          <p:nvPr/>
        </p:nvSpPr>
        <p:spPr bwMode="auto">
          <a:xfrm>
            <a:off x="981852" y="3416807"/>
            <a:ext cx="3070871" cy="3204945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1174 w 4723"/>
              <a:gd name="connsiteY0" fmla="*/ 122993 h 122993"/>
              <a:gd name="connsiteX1" fmla="*/ 30 w 4723"/>
              <a:gd name="connsiteY1" fmla="*/ 55936 h 122993"/>
              <a:gd name="connsiteX2" fmla="*/ 3950 w 4723"/>
              <a:gd name="connsiteY2" fmla="*/ 40876 h 122993"/>
              <a:gd name="connsiteX3" fmla="*/ 4723 w 4723"/>
              <a:gd name="connsiteY3" fmla="*/ 0 h 122993"/>
              <a:gd name="connsiteX0" fmla="*/ 2598 w 10112"/>
              <a:gd name="connsiteY0" fmla="*/ 10000 h 10000"/>
              <a:gd name="connsiteX1" fmla="*/ 176 w 10112"/>
              <a:gd name="connsiteY1" fmla="*/ 4548 h 10000"/>
              <a:gd name="connsiteX2" fmla="*/ 8475 w 10112"/>
              <a:gd name="connsiteY2" fmla="*/ 3323 h 10000"/>
              <a:gd name="connsiteX3" fmla="*/ 10112 w 10112"/>
              <a:gd name="connsiteY3" fmla="*/ 0 h 10000"/>
              <a:gd name="connsiteX0" fmla="*/ 0 w 16125"/>
              <a:gd name="connsiteY0" fmla="*/ 9945 h 9945"/>
              <a:gd name="connsiteX1" fmla="*/ 6189 w 16125"/>
              <a:gd name="connsiteY1" fmla="*/ 4548 h 9945"/>
              <a:gd name="connsiteX2" fmla="*/ 14488 w 16125"/>
              <a:gd name="connsiteY2" fmla="*/ 3323 h 9945"/>
              <a:gd name="connsiteX3" fmla="*/ 16125 w 16125"/>
              <a:gd name="connsiteY3" fmla="*/ 0 h 9945"/>
              <a:gd name="connsiteX0" fmla="*/ 0 w 10000"/>
              <a:gd name="connsiteY0" fmla="*/ 10000 h 10000"/>
              <a:gd name="connsiteX1" fmla="*/ 8985 w 10000"/>
              <a:gd name="connsiteY1" fmla="*/ 3341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25768"/>
              <a:gd name="connsiteY0" fmla="*/ 6064 h 6064"/>
              <a:gd name="connsiteX1" fmla="*/ 5088 w 25768"/>
              <a:gd name="connsiteY1" fmla="*/ 1607 h 6064"/>
              <a:gd name="connsiteX2" fmla="*/ 25768 w 25768"/>
              <a:gd name="connsiteY2" fmla="*/ 0 h 6064"/>
              <a:gd name="connsiteX0" fmla="*/ 0 w 10000"/>
              <a:gd name="connsiteY0" fmla="*/ 10000 h 10000"/>
              <a:gd name="connsiteX1" fmla="*/ 7900 w 10000"/>
              <a:gd name="connsiteY1" fmla="*/ 5010 h 10000"/>
              <a:gd name="connsiteX2" fmla="*/ 10000 w 10000"/>
              <a:gd name="connsiteY2" fmla="*/ 0 h 10000"/>
              <a:gd name="connsiteX0" fmla="*/ 0 w 4102"/>
              <a:gd name="connsiteY0" fmla="*/ 594 h 5364"/>
              <a:gd name="connsiteX1" fmla="*/ 2002 w 4102"/>
              <a:gd name="connsiteY1" fmla="*/ 5363 h 5364"/>
              <a:gd name="connsiteX2" fmla="*/ 4102 w 4102"/>
              <a:gd name="connsiteY2" fmla="*/ 353 h 5364"/>
              <a:gd name="connsiteX0" fmla="*/ 0 w 10000"/>
              <a:gd name="connsiteY0" fmla="*/ 449 h 9348"/>
              <a:gd name="connsiteX1" fmla="*/ 4881 w 10000"/>
              <a:gd name="connsiteY1" fmla="*/ 9340 h 9348"/>
              <a:gd name="connsiteX2" fmla="*/ 10000 w 10000"/>
              <a:gd name="connsiteY2" fmla="*/ 0 h 9348"/>
              <a:gd name="connsiteX0" fmla="*/ 0 w 14455"/>
              <a:gd name="connsiteY0" fmla="*/ 389 h 10000"/>
              <a:gd name="connsiteX1" fmla="*/ 9336 w 14455"/>
              <a:gd name="connsiteY1" fmla="*/ 9991 h 10000"/>
              <a:gd name="connsiteX2" fmla="*/ 14455 w 14455"/>
              <a:gd name="connsiteY2" fmla="*/ 0 h 10000"/>
              <a:gd name="connsiteX0" fmla="*/ 0 w 14455"/>
              <a:gd name="connsiteY0" fmla="*/ 389 h 9995"/>
              <a:gd name="connsiteX1" fmla="*/ 9336 w 14455"/>
              <a:gd name="connsiteY1" fmla="*/ 9991 h 9995"/>
              <a:gd name="connsiteX2" fmla="*/ 14455 w 14455"/>
              <a:gd name="connsiteY2" fmla="*/ 0 h 9995"/>
              <a:gd name="connsiteX0" fmla="*/ 0 w 10093"/>
              <a:gd name="connsiteY0" fmla="*/ 0 h 10064"/>
              <a:gd name="connsiteX1" fmla="*/ 6552 w 10093"/>
              <a:gd name="connsiteY1" fmla="*/ 10060 h 10064"/>
              <a:gd name="connsiteX2" fmla="*/ 10093 w 10093"/>
              <a:gd name="connsiteY2" fmla="*/ 64 h 10064"/>
              <a:gd name="connsiteX0" fmla="*/ 0 w 10093"/>
              <a:gd name="connsiteY0" fmla="*/ 0 h 13414"/>
              <a:gd name="connsiteX1" fmla="*/ 6692 w 10093"/>
              <a:gd name="connsiteY1" fmla="*/ 13411 h 13414"/>
              <a:gd name="connsiteX2" fmla="*/ 10093 w 10093"/>
              <a:gd name="connsiteY2" fmla="*/ 64 h 13414"/>
              <a:gd name="connsiteX0" fmla="*/ 0 w 13315"/>
              <a:gd name="connsiteY0" fmla="*/ 6548 h 13353"/>
              <a:gd name="connsiteX1" fmla="*/ 9914 w 13315"/>
              <a:gd name="connsiteY1" fmla="*/ 13347 h 13353"/>
              <a:gd name="connsiteX2" fmla="*/ 13315 w 13315"/>
              <a:gd name="connsiteY2" fmla="*/ 0 h 13353"/>
              <a:gd name="connsiteX0" fmla="*/ 0 w 13315"/>
              <a:gd name="connsiteY0" fmla="*/ 6548 h 13349"/>
              <a:gd name="connsiteX1" fmla="*/ 9914 w 13315"/>
              <a:gd name="connsiteY1" fmla="*/ 13347 h 13349"/>
              <a:gd name="connsiteX2" fmla="*/ 13315 w 13315"/>
              <a:gd name="connsiteY2" fmla="*/ 0 h 13349"/>
              <a:gd name="connsiteX0" fmla="*/ 0 w 13315"/>
              <a:gd name="connsiteY0" fmla="*/ 6548 h 13425"/>
              <a:gd name="connsiteX1" fmla="*/ 4446 w 13315"/>
              <a:gd name="connsiteY1" fmla="*/ 5561 h 13425"/>
              <a:gd name="connsiteX2" fmla="*/ 9914 w 13315"/>
              <a:gd name="connsiteY2" fmla="*/ 13347 h 13425"/>
              <a:gd name="connsiteX3" fmla="*/ 13315 w 13315"/>
              <a:gd name="connsiteY3" fmla="*/ 0 h 13425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3 h 13538"/>
              <a:gd name="connsiteX1" fmla="*/ 4820 w 13315"/>
              <a:gd name="connsiteY1" fmla="*/ 0 h 13538"/>
              <a:gd name="connsiteX2" fmla="*/ 9914 w 13315"/>
              <a:gd name="connsiteY2" fmla="*/ 13492 h 13538"/>
              <a:gd name="connsiteX3" fmla="*/ 13315 w 13315"/>
              <a:gd name="connsiteY3" fmla="*/ 145 h 13538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6 h 13538"/>
              <a:gd name="connsiteX1" fmla="*/ 4820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538"/>
              <a:gd name="connsiteX1" fmla="*/ 3139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498"/>
              <a:gd name="connsiteX1" fmla="*/ 3139 w 13315"/>
              <a:gd name="connsiteY1" fmla="*/ 3 h 13498"/>
              <a:gd name="connsiteX2" fmla="*/ 9914 w 13315"/>
              <a:gd name="connsiteY2" fmla="*/ 13495 h 13498"/>
              <a:gd name="connsiteX3" fmla="*/ 13315 w 13315"/>
              <a:gd name="connsiteY3" fmla="*/ 148 h 13498"/>
              <a:gd name="connsiteX0" fmla="*/ 0 w 13315"/>
              <a:gd name="connsiteY0" fmla="*/ 6696 h 13495"/>
              <a:gd name="connsiteX1" fmla="*/ 3139 w 13315"/>
              <a:gd name="connsiteY1" fmla="*/ 3 h 13495"/>
              <a:gd name="connsiteX2" fmla="*/ 9914 w 13315"/>
              <a:gd name="connsiteY2" fmla="*/ 13495 h 13495"/>
              <a:gd name="connsiteX3" fmla="*/ 13315 w 13315"/>
              <a:gd name="connsiteY3" fmla="*/ 148 h 13495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455"/>
              <a:gd name="connsiteY0" fmla="*/ 6919 h 13627"/>
              <a:gd name="connsiteX1" fmla="*/ 3279 w 13455"/>
              <a:gd name="connsiteY1" fmla="*/ 135 h 13627"/>
              <a:gd name="connsiteX2" fmla="*/ 10054 w 13455"/>
              <a:gd name="connsiteY2" fmla="*/ 13627 h 13627"/>
              <a:gd name="connsiteX3" fmla="*/ 13455 w 13455"/>
              <a:gd name="connsiteY3" fmla="*/ 280 h 13627"/>
              <a:gd name="connsiteX0" fmla="*/ 0 w 13455"/>
              <a:gd name="connsiteY0" fmla="*/ 7011 h 13719"/>
              <a:gd name="connsiteX1" fmla="*/ 3279 w 13455"/>
              <a:gd name="connsiteY1" fmla="*/ 227 h 13719"/>
              <a:gd name="connsiteX2" fmla="*/ 10054 w 13455"/>
              <a:gd name="connsiteY2" fmla="*/ 13719 h 13719"/>
              <a:gd name="connsiteX3" fmla="*/ 13455 w 13455"/>
              <a:gd name="connsiteY3" fmla="*/ 372 h 13719"/>
              <a:gd name="connsiteX0" fmla="*/ 0 w 13455"/>
              <a:gd name="connsiteY0" fmla="*/ 6786 h 13494"/>
              <a:gd name="connsiteX1" fmla="*/ 3279 w 13455"/>
              <a:gd name="connsiteY1" fmla="*/ 2 h 13494"/>
              <a:gd name="connsiteX2" fmla="*/ 10054 w 13455"/>
              <a:gd name="connsiteY2" fmla="*/ 13494 h 13494"/>
              <a:gd name="connsiteX3" fmla="*/ 13455 w 13455"/>
              <a:gd name="connsiteY3" fmla="*/ 147 h 13494"/>
              <a:gd name="connsiteX0" fmla="*/ 0 w 13455"/>
              <a:gd name="connsiteY0" fmla="*/ 6785 h 13493"/>
              <a:gd name="connsiteX1" fmla="*/ 3279 w 13455"/>
              <a:gd name="connsiteY1" fmla="*/ 1 h 13493"/>
              <a:gd name="connsiteX2" fmla="*/ 10054 w 13455"/>
              <a:gd name="connsiteY2" fmla="*/ 13493 h 13493"/>
              <a:gd name="connsiteX3" fmla="*/ 13455 w 13455"/>
              <a:gd name="connsiteY3" fmla="*/ 146 h 13493"/>
              <a:gd name="connsiteX0" fmla="*/ 0 w 13455"/>
              <a:gd name="connsiteY0" fmla="*/ 7020 h 13909"/>
              <a:gd name="connsiteX1" fmla="*/ 3279 w 13455"/>
              <a:gd name="connsiteY1" fmla="*/ 236 h 13909"/>
              <a:gd name="connsiteX2" fmla="*/ 9867 w 13455"/>
              <a:gd name="connsiteY2" fmla="*/ 13909 h 13909"/>
              <a:gd name="connsiteX3" fmla="*/ 13455 w 13455"/>
              <a:gd name="connsiteY3" fmla="*/ 381 h 13909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6789 h 13316"/>
              <a:gd name="connsiteX1" fmla="*/ 3279 w 13455"/>
              <a:gd name="connsiteY1" fmla="*/ 5 h 13316"/>
              <a:gd name="connsiteX2" fmla="*/ 10147 w 13455"/>
              <a:gd name="connsiteY2" fmla="*/ 13316 h 13316"/>
              <a:gd name="connsiteX3" fmla="*/ 13455 w 13455"/>
              <a:gd name="connsiteY3" fmla="*/ 150 h 13316"/>
              <a:gd name="connsiteX0" fmla="*/ 0 w 13455"/>
              <a:gd name="connsiteY0" fmla="*/ 6785 h 13312"/>
              <a:gd name="connsiteX1" fmla="*/ 3279 w 13455"/>
              <a:gd name="connsiteY1" fmla="*/ 1 h 13312"/>
              <a:gd name="connsiteX2" fmla="*/ 10147 w 13455"/>
              <a:gd name="connsiteY2" fmla="*/ 13312 h 13312"/>
              <a:gd name="connsiteX3" fmla="*/ 13455 w 13455"/>
              <a:gd name="connsiteY3" fmla="*/ 146 h 13312"/>
              <a:gd name="connsiteX0" fmla="*/ 0 w 13595"/>
              <a:gd name="connsiteY0" fmla="*/ 6920 h 13538"/>
              <a:gd name="connsiteX1" fmla="*/ 3419 w 13595"/>
              <a:gd name="connsiteY1" fmla="*/ 227 h 13538"/>
              <a:gd name="connsiteX2" fmla="*/ 10287 w 13595"/>
              <a:gd name="connsiteY2" fmla="*/ 13538 h 13538"/>
              <a:gd name="connsiteX3" fmla="*/ 13595 w 13595"/>
              <a:gd name="connsiteY3" fmla="*/ 372 h 13538"/>
              <a:gd name="connsiteX0" fmla="*/ 0 w 13595"/>
              <a:gd name="connsiteY0" fmla="*/ 6697 h 13315"/>
              <a:gd name="connsiteX1" fmla="*/ 3419 w 13595"/>
              <a:gd name="connsiteY1" fmla="*/ 4 h 13315"/>
              <a:gd name="connsiteX2" fmla="*/ 10287 w 13595"/>
              <a:gd name="connsiteY2" fmla="*/ 13315 h 13315"/>
              <a:gd name="connsiteX3" fmla="*/ 13595 w 13595"/>
              <a:gd name="connsiteY3" fmla="*/ 149 h 13315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4"/>
              <a:gd name="connsiteX1" fmla="*/ 3419 w 13595"/>
              <a:gd name="connsiteY1" fmla="*/ 2 h 13314"/>
              <a:gd name="connsiteX2" fmla="*/ 10287 w 13595"/>
              <a:gd name="connsiteY2" fmla="*/ 13313 h 13314"/>
              <a:gd name="connsiteX3" fmla="*/ 13595 w 13595"/>
              <a:gd name="connsiteY3" fmla="*/ 147 h 13314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705 h 13323"/>
              <a:gd name="connsiteX1" fmla="*/ 3419 w 13595"/>
              <a:gd name="connsiteY1" fmla="*/ 12 h 13323"/>
              <a:gd name="connsiteX2" fmla="*/ 10287 w 13595"/>
              <a:gd name="connsiteY2" fmla="*/ 13323 h 13323"/>
              <a:gd name="connsiteX3" fmla="*/ 13595 w 13595"/>
              <a:gd name="connsiteY3" fmla="*/ 157 h 13323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294 h 16294"/>
              <a:gd name="connsiteX1" fmla="*/ 3186 w 13362"/>
              <a:gd name="connsiteY1" fmla="*/ 1 h 16294"/>
              <a:gd name="connsiteX2" fmla="*/ 10054 w 13362"/>
              <a:gd name="connsiteY2" fmla="*/ 13312 h 16294"/>
              <a:gd name="connsiteX3" fmla="*/ 13362 w 13362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308 h 16308"/>
              <a:gd name="connsiteX1" fmla="*/ 3186 w 13409"/>
              <a:gd name="connsiteY1" fmla="*/ 15 h 16308"/>
              <a:gd name="connsiteX2" fmla="*/ 10054 w 13409"/>
              <a:gd name="connsiteY2" fmla="*/ 13058 h 16308"/>
              <a:gd name="connsiteX3" fmla="*/ 13409 w 13409"/>
              <a:gd name="connsiteY3" fmla="*/ 160 h 16308"/>
              <a:gd name="connsiteX0" fmla="*/ 0 w 13409"/>
              <a:gd name="connsiteY0" fmla="*/ 16148 h 16148"/>
              <a:gd name="connsiteX1" fmla="*/ 5101 w 13409"/>
              <a:gd name="connsiteY1" fmla="*/ 9676 h 16148"/>
              <a:gd name="connsiteX2" fmla="*/ 10054 w 13409"/>
              <a:gd name="connsiteY2" fmla="*/ 12898 h 16148"/>
              <a:gd name="connsiteX3" fmla="*/ 13409 w 13409"/>
              <a:gd name="connsiteY3" fmla="*/ 0 h 16148"/>
              <a:gd name="connsiteX0" fmla="*/ 0 w 13409"/>
              <a:gd name="connsiteY0" fmla="*/ 16148 h 16148"/>
              <a:gd name="connsiteX1" fmla="*/ 5101 w 13409"/>
              <a:gd name="connsiteY1" fmla="*/ 9676 h 16148"/>
              <a:gd name="connsiteX2" fmla="*/ 10054 w 13409"/>
              <a:gd name="connsiteY2" fmla="*/ 12898 h 16148"/>
              <a:gd name="connsiteX3" fmla="*/ 13409 w 13409"/>
              <a:gd name="connsiteY3" fmla="*/ 0 h 16148"/>
              <a:gd name="connsiteX0" fmla="*/ 0 w 13409"/>
              <a:gd name="connsiteY0" fmla="*/ 16148 h 16148"/>
              <a:gd name="connsiteX1" fmla="*/ 5101 w 13409"/>
              <a:gd name="connsiteY1" fmla="*/ 9676 h 16148"/>
              <a:gd name="connsiteX2" fmla="*/ 10054 w 13409"/>
              <a:gd name="connsiteY2" fmla="*/ 12898 h 16148"/>
              <a:gd name="connsiteX3" fmla="*/ 13409 w 13409"/>
              <a:gd name="connsiteY3" fmla="*/ 0 h 16148"/>
              <a:gd name="connsiteX0" fmla="*/ 0 w 13409"/>
              <a:gd name="connsiteY0" fmla="*/ 16148 h 16148"/>
              <a:gd name="connsiteX1" fmla="*/ 5101 w 13409"/>
              <a:gd name="connsiteY1" fmla="*/ 9676 h 16148"/>
              <a:gd name="connsiteX2" fmla="*/ 8186 w 13409"/>
              <a:gd name="connsiteY2" fmla="*/ 12809 h 16148"/>
              <a:gd name="connsiteX3" fmla="*/ 13409 w 13409"/>
              <a:gd name="connsiteY3" fmla="*/ 0 h 16148"/>
              <a:gd name="connsiteX0" fmla="*/ 0 w 13409"/>
              <a:gd name="connsiteY0" fmla="*/ 16148 h 16148"/>
              <a:gd name="connsiteX1" fmla="*/ 5101 w 13409"/>
              <a:gd name="connsiteY1" fmla="*/ 9676 h 16148"/>
              <a:gd name="connsiteX2" fmla="*/ 8186 w 13409"/>
              <a:gd name="connsiteY2" fmla="*/ 12809 h 16148"/>
              <a:gd name="connsiteX3" fmla="*/ 13409 w 13409"/>
              <a:gd name="connsiteY3" fmla="*/ 0 h 16148"/>
              <a:gd name="connsiteX0" fmla="*/ 0 w 13409"/>
              <a:gd name="connsiteY0" fmla="*/ 16148 h 16148"/>
              <a:gd name="connsiteX1" fmla="*/ 5101 w 13409"/>
              <a:gd name="connsiteY1" fmla="*/ 9676 h 16148"/>
              <a:gd name="connsiteX2" fmla="*/ 8279 w 13409"/>
              <a:gd name="connsiteY2" fmla="*/ 12809 h 16148"/>
              <a:gd name="connsiteX3" fmla="*/ 13409 w 13409"/>
              <a:gd name="connsiteY3" fmla="*/ 0 h 16148"/>
              <a:gd name="connsiteX0" fmla="*/ 0 w 11775"/>
              <a:gd name="connsiteY0" fmla="*/ 16148 h 16148"/>
              <a:gd name="connsiteX1" fmla="*/ 5101 w 11775"/>
              <a:gd name="connsiteY1" fmla="*/ 9676 h 16148"/>
              <a:gd name="connsiteX2" fmla="*/ 8279 w 11775"/>
              <a:gd name="connsiteY2" fmla="*/ 12809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5101 w 11775"/>
              <a:gd name="connsiteY1" fmla="*/ 9676 h 16148"/>
              <a:gd name="connsiteX2" fmla="*/ 8279 w 11775"/>
              <a:gd name="connsiteY2" fmla="*/ 12809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5101 w 11775"/>
              <a:gd name="connsiteY1" fmla="*/ 9676 h 16148"/>
              <a:gd name="connsiteX2" fmla="*/ 8279 w 11775"/>
              <a:gd name="connsiteY2" fmla="*/ 12809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2809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2809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2809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2809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3077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3077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3077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3077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2988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2988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2988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32 w 11775"/>
              <a:gd name="connsiteY2" fmla="*/ 12988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32 w 11775"/>
              <a:gd name="connsiteY2" fmla="*/ 12988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32 w 11775"/>
              <a:gd name="connsiteY2" fmla="*/ 12988 h 16148"/>
              <a:gd name="connsiteX3" fmla="*/ 11775 w 11775"/>
              <a:gd name="connsiteY3" fmla="*/ 0 h 16148"/>
              <a:gd name="connsiteX0" fmla="*/ 0 w 11448"/>
              <a:gd name="connsiteY0" fmla="*/ 22844 h 22844"/>
              <a:gd name="connsiteX1" fmla="*/ 4821 w 11448"/>
              <a:gd name="connsiteY1" fmla="*/ 16283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1 w 11448"/>
              <a:gd name="connsiteY1" fmla="*/ 16283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1 w 11448"/>
              <a:gd name="connsiteY1" fmla="*/ 16283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1 w 11448"/>
              <a:gd name="connsiteY1" fmla="*/ 16283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1 w 11448"/>
              <a:gd name="connsiteY1" fmla="*/ 16283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1 w 11448"/>
              <a:gd name="connsiteY1" fmla="*/ 16283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914 w 11448"/>
              <a:gd name="connsiteY1" fmla="*/ 13247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914 w 11448"/>
              <a:gd name="connsiteY1" fmla="*/ 13247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914 w 11448"/>
              <a:gd name="connsiteY1" fmla="*/ 13247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727 w 11448"/>
              <a:gd name="connsiteY1" fmla="*/ 13158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48" h="22844">
                <a:moveTo>
                  <a:pt x="0" y="22844"/>
                </a:moveTo>
                <a:cubicBezTo>
                  <a:pt x="274" y="17580"/>
                  <a:pt x="3249" y="13078"/>
                  <a:pt x="4820" y="13158"/>
                </a:cubicBezTo>
                <a:cubicBezTo>
                  <a:pt x="6658" y="13252"/>
                  <a:pt x="6431" y="19732"/>
                  <a:pt x="8279" y="19595"/>
                </a:cubicBezTo>
                <a:cubicBezTo>
                  <a:pt x="9991" y="19545"/>
                  <a:pt x="11158" y="7945"/>
                  <a:pt x="11448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7" name="Picture 4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122" y="442488"/>
            <a:ext cx="8804678" cy="3967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8567" y="13904"/>
            <a:ext cx="7255819" cy="416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424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33" y="64718"/>
            <a:ext cx="1417258" cy="2834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1963" y="1233979"/>
            <a:ext cx="3406418" cy="3781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8526" y="1650469"/>
            <a:ext cx="4483937" cy="3780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189" y="959507"/>
            <a:ext cx="302725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Picture 6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633" y="876822"/>
            <a:ext cx="6915580" cy="2834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439" y="2122118"/>
            <a:ext cx="4950642" cy="2834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5" name="Picture 6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11" y="2125219"/>
            <a:ext cx="303103" cy="2838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6530" y="2520718"/>
            <a:ext cx="5810226" cy="3781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7988" y="2937208"/>
            <a:ext cx="6697540" cy="3780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56992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8060" y="3923778"/>
            <a:ext cx="168414" cy="2917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4</a:t>
            </a:fld>
            <a:endParaRPr lang="en-US"/>
          </a:p>
        </p:txBody>
      </p:sp>
      <p:sp>
        <p:nvSpPr>
          <p:cNvPr id="57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0" name="Straight Arrow Connector 59"/>
          <p:cNvCxnSpPr/>
          <p:nvPr/>
        </p:nvCxnSpPr>
        <p:spPr bwMode="auto">
          <a:xfrm>
            <a:off x="457200" y="5232748"/>
            <a:ext cx="7772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Arrow Connector 62"/>
          <p:cNvCxnSpPr/>
          <p:nvPr/>
        </p:nvCxnSpPr>
        <p:spPr bwMode="auto">
          <a:xfrm>
            <a:off x="457200" y="5689948"/>
            <a:ext cx="7772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Arrow Connector 66"/>
          <p:cNvCxnSpPr/>
          <p:nvPr/>
        </p:nvCxnSpPr>
        <p:spPr bwMode="auto">
          <a:xfrm>
            <a:off x="457200" y="4318348"/>
            <a:ext cx="7772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Arrow Connector 70"/>
          <p:cNvCxnSpPr/>
          <p:nvPr/>
        </p:nvCxnSpPr>
        <p:spPr bwMode="auto">
          <a:xfrm>
            <a:off x="501553" y="3856267"/>
            <a:ext cx="7772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Arrow Connector 71"/>
          <p:cNvCxnSpPr/>
          <p:nvPr/>
        </p:nvCxnSpPr>
        <p:spPr bwMode="auto">
          <a:xfrm>
            <a:off x="457200" y="6172200"/>
            <a:ext cx="7772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Connector 72"/>
          <p:cNvCxnSpPr/>
          <p:nvPr/>
        </p:nvCxnSpPr>
        <p:spPr bwMode="auto">
          <a:xfrm flipV="1">
            <a:off x="1371600" y="3403948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/>
          <p:cNvCxnSpPr/>
          <p:nvPr/>
        </p:nvCxnSpPr>
        <p:spPr bwMode="auto">
          <a:xfrm flipV="1">
            <a:off x="1828800" y="3403948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" name="Straight Connector 98"/>
          <p:cNvCxnSpPr/>
          <p:nvPr/>
        </p:nvCxnSpPr>
        <p:spPr bwMode="auto">
          <a:xfrm flipV="1">
            <a:off x="2286000" y="3403948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0" name="Straight Connector 99"/>
          <p:cNvCxnSpPr/>
          <p:nvPr/>
        </p:nvCxnSpPr>
        <p:spPr bwMode="auto">
          <a:xfrm flipV="1">
            <a:off x="2743200" y="3403948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" name="Straight Connector 100"/>
          <p:cNvCxnSpPr/>
          <p:nvPr/>
        </p:nvCxnSpPr>
        <p:spPr bwMode="auto">
          <a:xfrm flipV="1">
            <a:off x="3200400" y="3403948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Straight Connector 101"/>
          <p:cNvCxnSpPr/>
          <p:nvPr/>
        </p:nvCxnSpPr>
        <p:spPr bwMode="auto">
          <a:xfrm flipV="1">
            <a:off x="3657600" y="3403948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" name="Straight Connector 102"/>
          <p:cNvCxnSpPr/>
          <p:nvPr/>
        </p:nvCxnSpPr>
        <p:spPr bwMode="auto">
          <a:xfrm flipV="1">
            <a:off x="4114800" y="3403948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Straight Connector 103"/>
          <p:cNvCxnSpPr/>
          <p:nvPr/>
        </p:nvCxnSpPr>
        <p:spPr bwMode="auto">
          <a:xfrm flipV="1">
            <a:off x="4572000" y="3403948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" name="Straight Connector 104"/>
          <p:cNvCxnSpPr/>
          <p:nvPr/>
        </p:nvCxnSpPr>
        <p:spPr bwMode="auto">
          <a:xfrm flipV="1">
            <a:off x="5029200" y="3403948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" name="Straight Connector 105"/>
          <p:cNvCxnSpPr/>
          <p:nvPr/>
        </p:nvCxnSpPr>
        <p:spPr bwMode="auto">
          <a:xfrm flipV="1">
            <a:off x="5486400" y="3403948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" name="Straight Connector 106"/>
          <p:cNvCxnSpPr/>
          <p:nvPr/>
        </p:nvCxnSpPr>
        <p:spPr bwMode="auto">
          <a:xfrm flipV="1">
            <a:off x="5943600" y="3403948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" name="Straight Connector 107"/>
          <p:cNvCxnSpPr/>
          <p:nvPr/>
        </p:nvCxnSpPr>
        <p:spPr bwMode="auto">
          <a:xfrm flipV="1">
            <a:off x="6400800" y="3403948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" name="Straight Connector 108"/>
          <p:cNvCxnSpPr/>
          <p:nvPr/>
        </p:nvCxnSpPr>
        <p:spPr bwMode="auto">
          <a:xfrm flipV="1">
            <a:off x="6858000" y="3403948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" name="Straight Connector 109"/>
          <p:cNvCxnSpPr/>
          <p:nvPr/>
        </p:nvCxnSpPr>
        <p:spPr bwMode="auto">
          <a:xfrm flipV="1">
            <a:off x="7315200" y="3403948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" name="Straight Connector 110"/>
          <p:cNvCxnSpPr/>
          <p:nvPr/>
        </p:nvCxnSpPr>
        <p:spPr bwMode="auto">
          <a:xfrm flipV="1">
            <a:off x="7772400" y="3403948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" name="Straight Arrow Connector 111"/>
          <p:cNvCxnSpPr/>
          <p:nvPr/>
        </p:nvCxnSpPr>
        <p:spPr bwMode="auto">
          <a:xfrm>
            <a:off x="457200" y="4775548"/>
            <a:ext cx="77724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Straight Connector 112"/>
          <p:cNvCxnSpPr/>
          <p:nvPr/>
        </p:nvCxnSpPr>
        <p:spPr bwMode="auto">
          <a:xfrm flipV="1">
            <a:off x="914400" y="3403948"/>
            <a:ext cx="0" cy="3200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4" name="Picture 11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9931" y="4814170"/>
            <a:ext cx="143635" cy="1828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5" name="Picture 11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9236" y="4814170"/>
            <a:ext cx="156693" cy="1825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6" name="Picture 11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0296" y="4814170"/>
            <a:ext cx="143374" cy="195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7" name="Picture 11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4696" y="4814170"/>
            <a:ext cx="143374" cy="195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8" name="Picture 11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7017" y="4814170"/>
            <a:ext cx="287532" cy="195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9" name="Picture 118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1417" y="4814170"/>
            <a:ext cx="287532" cy="1825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0" name="Picture 119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9549" y="4814170"/>
            <a:ext cx="300068" cy="1825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1" name="Picture 120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551" y="5583268"/>
            <a:ext cx="339241" cy="195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2" name="Picture 121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418" y="3742275"/>
            <a:ext cx="143374" cy="1825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2" name="Freeform 52"/>
          <p:cNvSpPr>
            <a:spLocks/>
          </p:cNvSpPr>
          <p:nvPr/>
        </p:nvSpPr>
        <p:spPr bwMode="auto">
          <a:xfrm>
            <a:off x="925586" y="3625162"/>
            <a:ext cx="6388709" cy="2536675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1174 w 4723"/>
              <a:gd name="connsiteY0" fmla="*/ 122993 h 122993"/>
              <a:gd name="connsiteX1" fmla="*/ 30 w 4723"/>
              <a:gd name="connsiteY1" fmla="*/ 55936 h 122993"/>
              <a:gd name="connsiteX2" fmla="*/ 3950 w 4723"/>
              <a:gd name="connsiteY2" fmla="*/ 40876 h 122993"/>
              <a:gd name="connsiteX3" fmla="*/ 4723 w 4723"/>
              <a:gd name="connsiteY3" fmla="*/ 0 h 122993"/>
              <a:gd name="connsiteX0" fmla="*/ 2598 w 10112"/>
              <a:gd name="connsiteY0" fmla="*/ 10000 h 10000"/>
              <a:gd name="connsiteX1" fmla="*/ 176 w 10112"/>
              <a:gd name="connsiteY1" fmla="*/ 4548 h 10000"/>
              <a:gd name="connsiteX2" fmla="*/ 8475 w 10112"/>
              <a:gd name="connsiteY2" fmla="*/ 3323 h 10000"/>
              <a:gd name="connsiteX3" fmla="*/ 10112 w 10112"/>
              <a:gd name="connsiteY3" fmla="*/ 0 h 10000"/>
              <a:gd name="connsiteX0" fmla="*/ 0 w 16125"/>
              <a:gd name="connsiteY0" fmla="*/ 9945 h 9945"/>
              <a:gd name="connsiteX1" fmla="*/ 6189 w 16125"/>
              <a:gd name="connsiteY1" fmla="*/ 4548 h 9945"/>
              <a:gd name="connsiteX2" fmla="*/ 14488 w 16125"/>
              <a:gd name="connsiteY2" fmla="*/ 3323 h 9945"/>
              <a:gd name="connsiteX3" fmla="*/ 16125 w 16125"/>
              <a:gd name="connsiteY3" fmla="*/ 0 h 9945"/>
              <a:gd name="connsiteX0" fmla="*/ 0 w 10000"/>
              <a:gd name="connsiteY0" fmla="*/ 10000 h 10000"/>
              <a:gd name="connsiteX1" fmla="*/ 8985 w 10000"/>
              <a:gd name="connsiteY1" fmla="*/ 3341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25768"/>
              <a:gd name="connsiteY0" fmla="*/ 6064 h 6064"/>
              <a:gd name="connsiteX1" fmla="*/ 5088 w 25768"/>
              <a:gd name="connsiteY1" fmla="*/ 1607 h 6064"/>
              <a:gd name="connsiteX2" fmla="*/ 25768 w 25768"/>
              <a:gd name="connsiteY2" fmla="*/ 0 h 6064"/>
              <a:gd name="connsiteX0" fmla="*/ 0 w 10000"/>
              <a:gd name="connsiteY0" fmla="*/ 10000 h 10000"/>
              <a:gd name="connsiteX1" fmla="*/ 7900 w 10000"/>
              <a:gd name="connsiteY1" fmla="*/ 5010 h 10000"/>
              <a:gd name="connsiteX2" fmla="*/ 10000 w 10000"/>
              <a:gd name="connsiteY2" fmla="*/ 0 h 10000"/>
              <a:gd name="connsiteX0" fmla="*/ 0 w 4102"/>
              <a:gd name="connsiteY0" fmla="*/ 594 h 5364"/>
              <a:gd name="connsiteX1" fmla="*/ 2002 w 4102"/>
              <a:gd name="connsiteY1" fmla="*/ 5363 h 5364"/>
              <a:gd name="connsiteX2" fmla="*/ 4102 w 4102"/>
              <a:gd name="connsiteY2" fmla="*/ 353 h 5364"/>
              <a:gd name="connsiteX0" fmla="*/ 0 w 10000"/>
              <a:gd name="connsiteY0" fmla="*/ 449 h 9348"/>
              <a:gd name="connsiteX1" fmla="*/ 4881 w 10000"/>
              <a:gd name="connsiteY1" fmla="*/ 9340 h 9348"/>
              <a:gd name="connsiteX2" fmla="*/ 10000 w 10000"/>
              <a:gd name="connsiteY2" fmla="*/ 0 h 9348"/>
              <a:gd name="connsiteX0" fmla="*/ 0 w 14455"/>
              <a:gd name="connsiteY0" fmla="*/ 389 h 10000"/>
              <a:gd name="connsiteX1" fmla="*/ 9336 w 14455"/>
              <a:gd name="connsiteY1" fmla="*/ 9991 h 10000"/>
              <a:gd name="connsiteX2" fmla="*/ 14455 w 14455"/>
              <a:gd name="connsiteY2" fmla="*/ 0 h 10000"/>
              <a:gd name="connsiteX0" fmla="*/ 0 w 14455"/>
              <a:gd name="connsiteY0" fmla="*/ 389 h 9995"/>
              <a:gd name="connsiteX1" fmla="*/ 9336 w 14455"/>
              <a:gd name="connsiteY1" fmla="*/ 9991 h 9995"/>
              <a:gd name="connsiteX2" fmla="*/ 14455 w 14455"/>
              <a:gd name="connsiteY2" fmla="*/ 0 h 9995"/>
              <a:gd name="connsiteX0" fmla="*/ 0 w 10093"/>
              <a:gd name="connsiteY0" fmla="*/ 0 h 10064"/>
              <a:gd name="connsiteX1" fmla="*/ 6552 w 10093"/>
              <a:gd name="connsiteY1" fmla="*/ 10060 h 10064"/>
              <a:gd name="connsiteX2" fmla="*/ 10093 w 10093"/>
              <a:gd name="connsiteY2" fmla="*/ 64 h 10064"/>
              <a:gd name="connsiteX0" fmla="*/ 0 w 10093"/>
              <a:gd name="connsiteY0" fmla="*/ 0 h 13414"/>
              <a:gd name="connsiteX1" fmla="*/ 6692 w 10093"/>
              <a:gd name="connsiteY1" fmla="*/ 13411 h 13414"/>
              <a:gd name="connsiteX2" fmla="*/ 10093 w 10093"/>
              <a:gd name="connsiteY2" fmla="*/ 64 h 13414"/>
              <a:gd name="connsiteX0" fmla="*/ 0 w 13315"/>
              <a:gd name="connsiteY0" fmla="*/ 6548 h 13353"/>
              <a:gd name="connsiteX1" fmla="*/ 9914 w 13315"/>
              <a:gd name="connsiteY1" fmla="*/ 13347 h 13353"/>
              <a:gd name="connsiteX2" fmla="*/ 13315 w 13315"/>
              <a:gd name="connsiteY2" fmla="*/ 0 h 13353"/>
              <a:gd name="connsiteX0" fmla="*/ 0 w 13315"/>
              <a:gd name="connsiteY0" fmla="*/ 6548 h 13349"/>
              <a:gd name="connsiteX1" fmla="*/ 9914 w 13315"/>
              <a:gd name="connsiteY1" fmla="*/ 13347 h 13349"/>
              <a:gd name="connsiteX2" fmla="*/ 13315 w 13315"/>
              <a:gd name="connsiteY2" fmla="*/ 0 h 13349"/>
              <a:gd name="connsiteX0" fmla="*/ 0 w 13315"/>
              <a:gd name="connsiteY0" fmla="*/ 6548 h 13425"/>
              <a:gd name="connsiteX1" fmla="*/ 4446 w 13315"/>
              <a:gd name="connsiteY1" fmla="*/ 5561 h 13425"/>
              <a:gd name="connsiteX2" fmla="*/ 9914 w 13315"/>
              <a:gd name="connsiteY2" fmla="*/ 13347 h 13425"/>
              <a:gd name="connsiteX3" fmla="*/ 13315 w 13315"/>
              <a:gd name="connsiteY3" fmla="*/ 0 h 13425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3 h 13538"/>
              <a:gd name="connsiteX1" fmla="*/ 4820 w 13315"/>
              <a:gd name="connsiteY1" fmla="*/ 0 h 13538"/>
              <a:gd name="connsiteX2" fmla="*/ 9914 w 13315"/>
              <a:gd name="connsiteY2" fmla="*/ 13492 h 13538"/>
              <a:gd name="connsiteX3" fmla="*/ 13315 w 13315"/>
              <a:gd name="connsiteY3" fmla="*/ 145 h 13538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6 h 13538"/>
              <a:gd name="connsiteX1" fmla="*/ 4820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538"/>
              <a:gd name="connsiteX1" fmla="*/ 3139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498"/>
              <a:gd name="connsiteX1" fmla="*/ 3139 w 13315"/>
              <a:gd name="connsiteY1" fmla="*/ 3 h 13498"/>
              <a:gd name="connsiteX2" fmla="*/ 9914 w 13315"/>
              <a:gd name="connsiteY2" fmla="*/ 13495 h 13498"/>
              <a:gd name="connsiteX3" fmla="*/ 13315 w 13315"/>
              <a:gd name="connsiteY3" fmla="*/ 148 h 13498"/>
              <a:gd name="connsiteX0" fmla="*/ 0 w 13315"/>
              <a:gd name="connsiteY0" fmla="*/ 6696 h 13495"/>
              <a:gd name="connsiteX1" fmla="*/ 3139 w 13315"/>
              <a:gd name="connsiteY1" fmla="*/ 3 h 13495"/>
              <a:gd name="connsiteX2" fmla="*/ 9914 w 13315"/>
              <a:gd name="connsiteY2" fmla="*/ 13495 h 13495"/>
              <a:gd name="connsiteX3" fmla="*/ 13315 w 13315"/>
              <a:gd name="connsiteY3" fmla="*/ 148 h 13495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455"/>
              <a:gd name="connsiteY0" fmla="*/ 6919 h 13627"/>
              <a:gd name="connsiteX1" fmla="*/ 3279 w 13455"/>
              <a:gd name="connsiteY1" fmla="*/ 135 h 13627"/>
              <a:gd name="connsiteX2" fmla="*/ 10054 w 13455"/>
              <a:gd name="connsiteY2" fmla="*/ 13627 h 13627"/>
              <a:gd name="connsiteX3" fmla="*/ 13455 w 13455"/>
              <a:gd name="connsiteY3" fmla="*/ 280 h 13627"/>
              <a:gd name="connsiteX0" fmla="*/ 0 w 13455"/>
              <a:gd name="connsiteY0" fmla="*/ 7011 h 13719"/>
              <a:gd name="connsiteX1" fmla="*/ 3279 w 13455"/>
              <a:gd name="connsiteY1" fmla="*/ 227 h 13719"/>
              <a:gd name="connsiteX2" fmla="*/ 10054 w 13455"/>
              <a:gd name="connsiteY2" fmla="*/ 13719 h 13719"/>
              <a:gd name="connsiteX3" fmla="*/ 13455 w 13455"/>
              <a:gd name="connsiteY3" fmla="*/ 372 h 13719"/>
              <a:gd name="connsiteX0" fmla="*/ 0 w 13455"/>
              <a:gd name="connsiteY0" fmla="*/ 6786 h 13494"/>
              <a:gd name="connsiteX1" fmla="*/ 3279 w 13455"/>
              <a:gd name="connsiteY1" fmla="*/ 2 h 13494"/>
              <a:gd name="connsiteX2" fmla="*/ 10054 w 13455"/>
              <a:gd name="connsiteY2" fmla="*/ 13494 h 13494"/>
              <a:gd name="connsiteX3" fmla="*/ 13455 w 13455"/>
              <a:gd name="connsiteY3" fmla="*/ 147 h 13494"/>
              <a:gd name="connsiteX0" fmla="*/ 0 w 13455"/>
              <a:gd name="connsiteY0" fmla="*/ 6785 h 13493"/>
              <a:gd name="connsiteX1" fmla="*/ 3279 w 13455"/>
              <a:gd name="connsiteY1" fmla="*/ 1 h 13493"/>
              <a:gd name="connsiteX2" fmla="*/ 10054 w 13455"/>
              <a:gd name="connsiteY2" fmla="*/ 13493 h 13493"/>
              <a:gd name="connsiteX3" fmla="*/ 13455 w 13455"/>
              <a:gd name="connsiteY3" fmla="*/ 146 h 13493"/>
              <a:gd name="connsiteX0" fmla="*/ 0 w 13455"/>
              <a:gd name="connsiteY0" fmla="*/ 7020 h 13909"/>
              <a:gd name="connsiteX1" fmla="*/ 3279 w 13455"/>
              <a:gd name="connsiteY1" fmla="*/ 236 h 13909"/>
              <a:gd name="connsiteX2" fmla="*/ 9867 w 13455"/>
              <a:gd name="connsiteY2" fmla="*/ 13909 h 13909"/>
              <a:gd name="connsiteX3" fmla="*/ 13455 w 13455"/>
              <a:gd name="connsiteY3" fmla="*/ 381 h 13909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6789 h 13316"/>
              <a:gd name="connsiteX1" fmla="*/ 3279 w 13455"/>
              <a:gd name="connsiteY1" fmla="*/ 5 h 13316"/>
              <a:gd name="connsiteX2" fmla="*/ 10147 w 13455"/>
              <a:gd name="connsiteY2" fmla="*/ 13316 h 13316"/>
              <a:gd name="connsiteX3" fmla="*/ 13455 w 13455"/>
              <a:gd name="connsiteY3" fmla="*/ 150 h 13316"/>
              <a:gd name="connsiteX0" fmla="*/ 0 w 13455"/>
              <a:gd name="connsiteY0" fmla="*/ 6785 h 13312"/>
              <a:gd name="connsiteX1" fmla="*/ 3279 w 13455"/>
              <a:gd name="connsiteY1" fmla="*/ 1 h 13312"/>
              <a:gd name="connsiteX2" fmla="*/ 10147 w 13455"/>
              <a:gd name="connsiteY2" fmla="*/ 13312 h 13312"/>
              <a:gd name="connsiteX3" fmla="*/ 13455 w 13455"/>
              <a:gd name="connsiteY3" fmla="*/ 146 h 13312"/>
              <a:gd name="connsiteX0" fmla="*/ 0 w 13595"/>
              <a:gd name="connsiteY0" fmla="*/ 6920 h 13538"/>
              <a:gd name="connsiteX1" fmla="*/ 3419 w 13595"/>
              <a:gd name="connsiteY1" fmla="*/ 227 h 13538"/>
              <a:gd name="connsiteX2" fmla="*/ 10287 w 13595"/>
              <a:gd name="connsiteY2" fmla="*/ 13538 h 13538"/>
              <a:gd name="connsiteX3" fmla="*/ 13595 w 13595"/>
              <a:gd name="connsiteY3" fmla="*/ 372 h 13538"/>
              <a:gd name="connsiteX0" fmla="*/ 0 w 13595"/>
              <a:gd name="connsiteY0" fmla="*/ 6697 h 13315"/>
              <a:gd name="connsiteX1" fmla="*/ 3419 w 13595"/>
              <a:gd name="connsiteY1" fmla="*/ 4 h 13315"/>
              <a:gd name="connsiteX2" fmla="*/ 10287 w 13595"/>
              <a:gd name="connsiteY2" fmla="*/ 13315 h 13315"/>
              <a:gd name="connsiteX3" fmla="*/ 13595 w 13595"/>
              <a:gd name="connsiteY3" fmla="*/ 149 h 13315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4"/>
              <a:gd name="connsiteX1" fmla="*/ 3419 w 13595"/>
              <a:gd name="connsiteY1" fmla="*/ 2 h 13314"/>
              <a:gd name="connsiteX2" fmla="*/ 10287 w 13595"/>
              <a:gd name="connsiteY2" fmla="*/ 13313 h 13314"/>
              <a:gd name="connsiteX3" fmla="*/ 13595 w 13595"/>
              <a:gd name="connsiteY3" fmla="*/ 147 h 13314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705 h 13323"/>
              <a:gd name="connsiteX1" fmla="*/ 3419 w 13595"/>
              <a:gd name="connsiteY1" fmla="*/ 12 h 13323"/>
              <a:gd name="connsiteX2" fmla="*/ 10287 w 13595"/>
              <a:gd name="connsiteY2" fmla="*/ 13323 h 13323"/>
              <a:gd name="connsiteX3" fmla="*/ 13595 w 13595"/>
              <a:gd name="connsiteY3" fmla="*/ 157 h 13323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294 h 16294"/>
              <a:gd name="connsiteX1" fmla="*/ 3186 w 13362"/>
              <a:gd name="connsiteY1" fmla="*/ 1 h 16294"/>
              <a:gd name="connsiteX2" fmla="*/ 10054 w 13362"/>
              <a:gd name="connsiteY2" fmla="*/ 13312 h 16294"/>
              <a:gd name="connsiteX3" fmla="*/ 13362 w 13362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308 h 16308"/>
              <a:gd name="connsiteX1" fmla="*/ 3186 w 13409"/>
              <a:gd name="connsiteY1" fmla="*/ 15 h 16308"/>
              <a:gd name="connsiteX2" fmla="*/ 10054 w 13409"/>
              <a:gd name="connsiteY2" fmla="*/ 13058 h 16308"/>
              <a:gd name="connsiteX3" fmla="*/ 13409 w 13409"/>
              <a:gd name="connsiteY3" fmla="*/ 160 h 16308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7 h 16297"/>
              <a:gd name="connsiteX1" fmla="*/ 3186 w 13409"/>
              <a:gd name="connsiteY1" fmla="*/ 4 h 16297"/>
              <a:gd name="connsiteX2" fmla="*/ 10054 w 13409"/>
              <a:gd name="connsiteY2" fmla="*/ 13047 h 16297"/>
              <a:gd name="connsiteX3" fmla="*/ 13409 w 13409"/>
              <a:gd name="connsiteY3" fmla="*/ 149 h 16297"/>
              <a:gd name="connsiteX0" fmla="*/ 0 w 13409"/>
              <a:gd name="connsiteY0" fmla="*/ 16295 h 16295"/>
              <a:gd name="connsiteX1" fmla="*/ 3186 w 13409"/>
              <a:gd name="connsiteY1" fmla="*/ 2 h 16295"/>
              <a:gd name="connsiteX2" fmla="*/ 10054 w 13409"/>
              <a:gd name="connsiteY2" fmla="*/ 13045 h 16295"/>
              <a:gd name="connsiteX3" fmla="*/ 13409 w 13409"/>
              <a:gd name="connsiteY3" fmla="*/ 147 h 16295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315 h 16315"/>
              <a:gd name="connsiteX1" fmla="*/ 3186 w 13409"/>
              <a:gd name="connsiteY1" fmla="*/ 22 h 16315"/>
              <a:gd name="connsiteX2" fmla="*/ 7719 w 13409"/>
              <a:gd name="connsiteY2" fmla="*/ 12529 h 16315"/>
              <a:gd name="connsiteX3" fmla="*/ 13409 w 13409"/>
              <a:gd name="connsiteY3" fmla="*/ 167 h 16315"/>
              <a:gd name="connsiteX0" fmla="*/ 0 w 13409"/>
              <a:gd name="connsiteY0" fmla="*/ 16309 h 16309"/>
              <a:gd name="connsiteX1" fmla="*/ 3186 w 13409"/>
              <a:gd name="connsiteY1" fmla="*/ 16 h 16309"/>
              <a:gd name="connsiteX2" fmla="*/ 8233 w 13409"/>
              <a:gd name="connsiteY2" fmla="*/ 13059 h 16309"/>
              <a:gd name="connsiteX3" fmla="*/ 13409 w 13409"/>
              <a:gd name="connsiteY3" fmla="*/ 161 h 16309"/>
              <a:gd name="connsiteX0" fmla="*/ 0 w 13409"/>
              <a:gd name="connsiteY0" fmla="*/ 16309 h 16309"/>
              <a:gd name="connsiteX1" fmla="*/ 3186 w 13409"/>
              <a:gd name="connsiteY1" fmla="*/ 16 h 16309"/>
              <a:gd name="connsiteX2" fmla="*/ 8233 w 13409"/>
              <a:gd name="connsiteY2" fmla="*/ 13059 h 16309"/>
              <a:gd name="connsiteX3" fmla="*/ 13409 w 13409"/>
              <a:gd name="connsiteY3" fmla="*/ 161 h 16309"/>
              <a:gd name="connsiteX0" fmla="*/ 0 w 13409"/>
              <a:gd name="connsiteY0" fmla="*/ 16309 h 16309"/>
              <a:gd name="connsiteX1" fmla="*/ 3186 w 13409"/>
              <a:gd name="connsiteY1" fmla="*/ 16 h 16309"/>
              <a:gd name="connsiteX2" fmla="*/ 8233 w 13409"/>
              <a:gd name="connsiteY2" fmla="*/ 13059 h 16309"/>
              <a:gd name="connsiteX3" fmla="*/ 13409 w 13409"/>
              <a:gd name="connsiteY3" fmla="*/ 161 h 16309"/>
              <a:gd name="connsiteX0" fmla="*/ 0 w 13409"/>
              <a:gd name="connsiteY0" fmla="*/ 16309 h 16309"/>
              <a:gd name="connsiteX1" fmla="*/ 3186 w 13409"/>
              <a:gd name="connsiteY1" fmla="*/ 16 h 16309"/>
              <a:gd name="connsiteX2" fmla="*/ 8233 w 13409"/>
              <a:gd name="connsiteY2" fmla="*/ 13059 h 16309"/>
              <a:gd name="connsiteX3" fmla="*/ 13409 w 13409"/>
              <a:gd name="connsiteY3" fmla="*/ 161 h 16309"/>
              <a:gd name="connsiteX0" fmla="*/ 0 w 13409"/>
              <a:gd name="connsiteY0" fmla="*/ 16309 h 16309"/>
              <a:gd name="connsiteX1" fmla="*/ 3186 w 13409"/>
              <a:gd name="connsiteY1" fmla="*/ 16 h 16309"/>
              <a:gd name="connsiteX2" fmla="*/ 8233 w 13409"/>
              <a:gd name="connsiteY2" fmla="*/ 13059 h 16309"/>
              <a:gd name="connsiteX3" fmla="*/ 13409 w 13409"/>
              <a:gd name="connsiteY3" fmla="*/ 161 h 16309"/>
              <a:gd name="connsiteX0" fmla="*/ 0 w 13409"/>
              <a:gd name="connsiteY0" fmla="*/ 16487 h 16487"/>
              <a:gd name="connsiteX1" fmla="*/ 1879 w 13409"/>
              <a:gd name="connsiteY1" fmla="*/ 15 h 16487"/>
              <a:gd name="connsiteX2" fmla="*/ 8233 w 13409"/>
              <a:gd name="connsiteY2" fmla="*/ 13237 h 16487"/>
              <a:gd name="connsiteX3" fmla="*/ 13409 w 13409"/>
              <a:gd name="connsiteY3" fmla="*/ 339 h 16487"/>
              <a:gd name="connsiteX0" fmla="*/ 0 w 13409"/>
              <a:gd name="connsiteY0" fmla="*/ 16474 h 16474"/>
              <a:gd name="connsiteX1" fmla="*/ 1879 w 13409"/>
              <a:gd name="connsiteY1" fmla="*/ 2 h 16474"/>
              <a:gd name="connsiteX2" fmla="*/ 8233 w 13409"/>
              <a:gd name="connsiteY2" fmla="*/ 13224 h 16474"/>
              <a:gd name="connsiteX3" fmla="*/ 13409 w 13409"/>
              <a:gd name="connsiteY3" fmla="*/ 326 h 16474"/>
              <a:gd name="connsiteX0" fmla="*/ 0 w 13409"/>
              <a:gd name="connsiteY0" fmla="*/ 16385 h 16385"/>
              <a:gd name="connsiteX1" fmla="*/ 1365 w 13409"/>
              <a:gd name="connsiteY1" fmla="*/ 2 h 16385"/>
              <a:gd name="connsiteX2" fmla="*/ 8233 w 13409"/>
              <a:gd name="connsiteY2" fmla="*/ 13135 h 16385"/>
              <a:gd name="connsiteX3" fmla="*/ 13409 w 13409"/>
              <a:gd name="connsiteY3" fmla="*/ 237 h 16385"/>
              <a:gd name="connsiteX0" fmla="*/ 0 w 13409"/>
              <a:gd name="connsiteY0" fmla="*/ 16206 h 16206"/>
              <a:gd name="connsiteX1" fmla="*/ 1692 w 13409"/>
              <a:gd name="connsiteY1" fmla="*/ 2 h 16206"/>
              <a:gd name="connsiteX2" fmla="*/ 8233 w 13409"/>
              <a:gd name="connsiteY2" fmla="*/ 12956 h 16206"/>
              <a:gd name="connsiteX3" fmla="*/ 13409 w 13409"/>
              <a:gd name="connsiteY3" fmla="*/ 58 h 16206"/>
              <a:gd name="connsiteX0" fmla="*/ 0 w 13409"/>
              <a:gd name="connsiteY0" fmla="*/ 16205 h 16205"/>
              <a:gd name="connsiteX1" fmla="*/ 1692 w 13409"/>
              <a:gd name="connsiteY1" fmla="*/ 1 h 16205"/>
              <a:gd name="connsiteX2" fmla="*/ 8233 w 13409"/>
              <a:gd name="connsiteY2" fmla="*/ 12955 h 16205"/>
              <a:gd name="connsiteX3" fmla="*/ 13409 w 13409"/>
              <a:gd name="connsiteY3" fmla="*/ 57 h 16205"/>
              <a:gd name="connsiteX0" fmla="*/ 0 w 13409"/>
              <a:gd name="connsiteY0" fmla="*/ 16205 h 16205"/>
              <a:gd name="connsiteX1" fmla="*/ 1692 w 13409"/>
              <a:gd name="connsiteY1" fmla="*/ 1 h 16205"/>
              <a:gd name="connsiteX2" fmla="*/ 8233 w 13409"/>
              <a:gd name="connsiteY2" fmla="*/ 12955 h 16205"/>
              <a:gd name="connsiteX3" fmla="*/ 13409 w 13409"/>
              <a:gd name="connsiteY3" fmla="*/ 57 h 16205"/>
              <a:gd name="connsiteX0" fmla="*/ 0 w 13409"/>
              <a:gd name="connsiteY0" fmla="*/ 16205 h 16205"/>
              <a:gd name="connsiteX1" fmla="*/ 1692 w 13409"/>
              <a:gd name="connsiteY1" fmla="*/ 1 h 16205"/>
              <a:gd name="connsiteX2" fmla="*/ 8233 w 13409"/>
              <a:gd name="connsiteY2" fmla="*/ 12955 h 16205"/>
              <a:gd name="connsiteX3" fmla="*/ 13409 w 13409"/>
              <a:gd name="connsiteY3" fmla="*/ 57 h 16205"/>
              <a:gd name="connsiteX0" fmla="*/ 0 w 13409"/>
              <a:gd name="connsiteY0" fmla="*/ 16205 h 16205"/>
              <a:gd name="connsiteX1" fmla="*/ 1692 w 13409"/>
              <a:gd name="connsiteY1" fmla="*/ 1 h 16205"/>
              <a:gd name="connsiteX2" fmla="*/ 8233 w 13409"/>
              <a:gd name="connsiteY2" fmla="*/ 12955 h 16205"/>
              <a:gd name="connsiteX3" fmla="*/ 13409 w 13409"/>
              <a:gd name="connsiteY3" fmla="*/ 57 h 16205"/>
              <a:gd name="connsiteX0" fmla="*/ 0 w 13409"/>
              <a:gd name="connsiteY0" fmla="*/ 16205 h 16205"/>
              <a:gd name="connsiteX1" fmla="*/ 1692 w 13409"/>
              <a:gd name="connsiteY1" fmla="*/ 1 h 16205"/>
              <a:gd name="connsiteX2" fmla="*/ 8233 w 13409"/>
              <a:gd name="connsiteY2" fmla="*/ 12955 h 16205"/>
              <a:gd name="connsiteX3" fmla="*/ 13409 w 13409"/>
              <a:gd name="connsiteY3" fmla="*/ 57 h 16205"/>
              <a:gd name="connsiteX0" fmla="*/ 0 w 23822"/>
              <a:gd name="connsiteY0" fmla="*/ 16400 h 16400"/>
              <a:gd name="connsiteX1" fmla="*/ 12105 w 23822"/>
              <a:gd name="connsiteY1" fmla="*/ 17 h 16400"/>
              <a:gd name="connsiteX2" fmla="*/ 18646 w 23822"/>
              <a:gd name="connsiteY2" fmla="*/ 12971 h 16400"/>
              <a:gd name="connsiteX3" fmla="*/ 23822 w 23822"/>
              <a:gd name="connsiteY3" fmla="*/ 73 h 16400"/>
              <a:gd name="connsiteX0" fmla="*/ 0 w 23775"/>
              <a:gd name="connsiteY0" fmla="*/ 16220 h 16220"/>
              <a:gd name="connsiteX1" fmla="*/ 12058 w 23775"/>
              <a:gd name="connsiteY1" fmla="*/ 16 h 16220"/>
              <a:gd name="connsiteX2" fmla="*/ 18599 w 23775"/>
              <a:gd name="connsiteY2" fmla="*/ 12970 h 16220"/>
              <a:gd name="connsiteX3" fmla="*/ 23775 w 23775"/>
              <a:gd name="connsiteY3" fmla="*/ 72 h 16220"/>
              <a:gd name="connsiteX0" fmla="*/ 0 w 23775"/>
              <a:gd name="connsiteY0" fmla="*/ 16220 h 16220"/>
              <a:gd name="connsiteX1" fmla="*/ 12058 w 23775"/>
              <a:gd name="connsiteY1" fmla="*/ 16 h 16220"/>
              <a:gd name="connsiteX2" fmla="*/ 18599 w 23775"/>
              <a:gd name="connsiteY2" fmla="*/ 12970 h 16220"/>
              <a:gd name="connsiteX3" fmla="*/ 23775 w 23775"/>
              <a:gd name="connsiteY3" fmla="*/ 72 h 16220"/>
              <a:gd name="connsiteX0" fmla="*/ 0 w 23775"/>
              <a:gd name="connsiteY0" fmla="*/ 16499 h 16499"/>
              <a:gd name="connsiteX1" fmla="*/ 5707 w 23775"/>
              <a:gd name="connsiteY1" fmla="*/ 5182 h 16499"/>
              <a:gd name="connsiteX2" fmla="*/ 12058 w 23775"/>
              <a:gd name="connsiteY2" fmla="*/ 295 h 16499"/>
              <a:gd name="connsiteX3" fmla="*/ 18599 w 23775"/>
              <a:gd name="connsiteY3" fmla="*/ 13249 h 16499"/>
              <a:gd name="connsiteX4" fmla="*/ 23775 w 23775"/>
              <a:gd name="connsiteY4" fmla="*/ 351 h 16499"/>
              <a:gd name="connsiteX0" fmla="*/ 0 w 23775"/>
              <a:gd name="connsiteY0" fmla="*/ 16208 h 16208"/>
              <a:gd name="connsiteX1" fmla="*/ 7341 w 23775"/>
              <a:gd name="connsiteY1" fmla="*/ 14444 h 16208"/>
              <a:gd name="connsiteX2" fmla="*/ 12058 w 23775"/>
              <a:gd name="connsiteY2" fmla="*/ 4 h 16208"/>
              <a:gd name="connsiteX3" fmla="*/ 18599 w 23775"/>
              <a:gd name="connsiteY3" fmla="*/ 12958 h 16208"/>
              <a:gd name="connsiteX4" fmla="*/ 23775 w 23775"/>
              <a:gd name="connsiteY4" fmla="*/ 60 h 16208"/>
              <a:gd name="connsiteX0" fmla="*/ 0 w 23775"/>
              <a:gd name="connsiteY0" fmla="*/ 16208 h 16208"/>
              <a:gd name="connsiteX1" fmla="*/ 7341 w 23775"/>
              <a:gd name="connsiteY1" fmla="*/ 14444 h 16208"/>
              <a:gd name="connsiteX2" fmla="*/ 12058 w 23775"/>
              <a:gd name="connsiteY2" fmla="*/ 4 h 16208"/>
              <a:gd name="connsiteX3" fmla="*/ 18599 w 23775"/>
              <a:gd name="connsiteY3" fmla="*/ 12958 h 16208"/>
              <a:gd name="connsiteX4" fmla="*/ 23775 w 23775"/>
              <a:gd name="connsiteY4" fmla="*/ 60 h 16208"/>
              <a:gd name="connsiteX0" fmla="*/ 0 w 23775"/>
              <a:gd name="connsiteY0" fmla="*/ 16208 h 16208"/>
              <a:gd name="connsiteX1" fmla="*/ 7341 w 23775"/>
              <a:gd name="connsiteY1" fmla="*/ 14444 h 16208"/>
              <a:gd name="connsiteX2" fmla="*/ 12058 w 23775"/>
              <a:gd name="connsiteY2" fmla="*/ 4 h 16208"/>
              <a:gd name="connsiteX3" fmla="*/ 18599 w 23775"/>
              <a:gd name="connsiteY3" fmla="*/ 12958 h 16208"/>
              <a:gd name="connsiteX4" fmla="*/ 23775 w 23775"/>
              <a:gd name="connsiteY4" fmla="*/ 60 h 16208"/>
              <a:gd name="connsiteX0" fmla="*/ 0 w 23775"/>
              <a:gd name="connsiteY0" fmla="*/ 16206 h 16206"/>
              <a:gd name="connsiteX1" fmla="*/ 9162 w 23775"/>
              <a:gd name="connsiteY1" fmla="*/ 13906 h 16206"/>
              <a:gd name="connsiteX2" fmla="*/ 12058 w 23775"/>
              <a:gd name="connsiteY2" fmla="*/ 2 h 16206"/>
              <a:gd name="connsiteX3" fmla="*/ 18599 w 23775"/>
              <a:gd name="connsiteY3" fmla="*/ 12956 h 16206"/>
              <a:gd name="connsiteX4" fmla="*/ 23775 w 23775"/>
              <a:gd name="connsiteY4" fmla="*/ 58 h 16206"/>
              <a:gd name="connsiteX0" fmla="*/ 0 w 23775"/>
              <a:gd name="connsiteY0" fmla="*/ 16473 h 16473"/>
              <a:gd name="connsiteX1" fmla="*/ 9162 w 23775"/>
              <a:gd name="connsiteY1" fmla="*/ 14173 h 16473"/>
              <a:gd name="connsiteX2" fmla="*/ 13272 w 23775"/>
              <a:gd name="connsiteY2" fmla="*/ 1 h 16473"/>
              <a:gd name="connsiteX3" fmla="*/ 18599 w 23775"/>
              <a:gd name="connsiteY3" fmla="*/ 13223 h 16473"/>
              <a:gd name="connsiteX4" fmla="*/ 23775 w 23775"/>
              <a:gd name="connsiteY4" fmla="*/ 325 h 16473"/>
              <a:gd name="connsiteX0" fmla="*/ 0 w 23775"/>
              <a:gd name="connsiteY0" fmla="*/ 16473 h 16473"/>
              <a:gd name="connsiteX1" fmla="*/ 9162 w 23775"/>
              <a:gd name="connsiteY1" fmla="*/ 14173 h 16473"/>
              <a:gd name="connsiteX2" fmla="*/ 13272 w 23775"/>
              <a:gd name="connsiteY2" fmla="*/ 1 h 16473"/>
              <a:gd name="connsiteX3" fmla="*/ 18599 w 23775"/>
              <a:gd name="connsiteY3" fmla="*/ 13223 h 16473"/>
              <a:gd name="connsiteX4" fmla="*/ 23775 w 23775"/>
              <a:gd name="connsiteY4" fmla="*/ 325 h 16473"/>
              <a:gd name="connsiteX0" fmla="*/ 0 w 23775"/>
              <a:gd name="connsiteY0" fmla="*/ 16473 h 16473"/>
              <a:gd name="connsiteX1" fmla="*/ 9162 w 23775"/>
              <a:gd name="connsiteY1" fmla="*/ 14173 h 16473"/>
              <a:gd name="connsiteX2" fmla="*/ 13272 w 23775"/>
              <a:gd name="connsiteY2" fmla="*/ 1 h 16473"/>
              <a:gd name="connsiteX3" fmla="*/ 18599 w 23775"/>
              <a:gd name="connsiteY3" fmla="*/ 13223 h 16473"/>
              <a:gd name="connsiteX4" fmla="*/ 23775 w 23775"/>
              <a:gd name="connsiteY4" fmla="*/ 325 h 16473"/>
              <a:gd name="connsiteX0" fmla="*/ 0 w 23775"/>
              <a:gd name="connsiteY0" fmla="*/ 16148 h 16148"/>
              <a:gd name="connsiteX1" fmla="*/ 9162 w 23775"/>
              <a:gd name="connsiteY1" fmla="*/ 13848 h 16148"/>
              <a:gd name="connsiteX2" fmla="*/ 13505 w 23775"/>
              <a:gd name="connsiteY2" fmla="*/ 2801 h 16148"/>
              <a:gd name="connsiteX3" fmla="*/ 18599 w 23775"/>
              <a:gd name="connsiteY3" fmla="*/ 12898 h 16148"/>
              <a:gd name="connsiteX4" fmla="*/ 23775 w 23775"/>
              <a:gd name="connsiteY4" fmla="*/ 0 h 16148"/>
              <a:gd name="connsiteX0" fmla="*/ 0 w 23775"/>
              <a:gd name="connsiteY0" fmla="*/ 16148 h 16148"/>
              <a:gd name="connsiteX1" fmla="*/ 9162 w 23775"/>
              <a:gd name="connsiteY1" fmla="*/ 13848 h 16148"/>
              <a:gd name="connsiteX2" fmla="*/ 13505 w 23775"/>
              <a:gd name="connsiteY2" fmla="*/ 2801 h 16148"/>
              <a:gd name="connsiteX3" fmla="*/ 18599 w 23775"/>
              <a:gd name="connsiteY3" fmla="*/ 12898 h 16148"/>
              <a:gd name="connsiteX4" fmla="*/ 23775 w 23775"/>
              <a:gd name="connsiteY4" fmla="*/ 0 h 16148"/>
              <a:gd name="connsiteX0" fmla="*/ 0 w 23775"/>
              <a:gd name="connsiteY0" fmla="*/ 16148 h 16148"/>
              <a:gd name="connsiteX1" fmla="*/ 9162 w 23775"/>
              <a:gd name="connsiteY1" fmla="*/ 13848 h 16148"/>
              <a:gd name="connsiteX2" fmla="*/ 13505 w 23775"/>
              <a:gd name="connsiteY2" fmla="*/ 2801 h 16148"/>
              <a:gd name="connsiteX3" fmla="*/ 18599 w 23775"/>
              <a:gd name="connsiteY3" fmla="*/ 12898 h 16148"/>
              <a:gd name="connsiteX4" fmla="*/ 23775 w 23775"/>
              <a:gd name="connsiteY4" fmla="*/ 0 h 16148"/>
              <a:gd name="connsiteX0" fmla="*/ 0 w 23775"/>
              <a:gd name="connsiteY0" fmla="*/ 16148 h 16148"/>
              <a:gd name="connsiteX1" fmla="*/ 9162 w 23775"/>
              <a:gd name="connsiteY1" fmla="*/ 13848 h 16148"/>
              <a:gd name="connsiteX2" fmla="*/ 13552 w 23775"/>
              <a:gd name="connsiteY2" fmla="*/ 3247 h 16148"/>
              <a:gd name="connsiteX3" fmla="*/ 18599 w 23775"/>
              <a:gd name="connsiteY3" fmla="*/ 12898 h 16148"/>
              <a:gd name="connsiteX4" fmla="*/ 23775 w 23775"/>
              <a:gd name="connsiteY4" fmla="*/ 0 h 16148"/>
              <a:gd name="connsiteX0" fmla="*/ 0 w 23775"/>
              <a:gd name="connsiteY0" fmla="*/ 16148 h 16148"/>
              <a:gd name="connsiteX1" fmla="*/ 9162 w 23775"/>
              <a:gd name="connsiteY1" fmla="*/ 13848 h 16148"/>
              <a:gd name="connsiteX2" fmla="*/ 13599 w 23775"/>
              <a:gd name="connsiteY2" fmla="*/ 3247 h 16148"/>
              <a:gd name="connsiteX3" fmla="*/ 18599 w 23775"/>
              <a:gd name="connsiteY3" fmla="*/ 12898 h 16148"/>
              <a:gd name="connsiteX4" fmla="*/ 23775 w 23775"/>
              <a:gd name="connsiteY4" fmla="*/ 0 h 16148"/>
              <a:gd name="connsiteX0" fmla="*/ 0 w 23775"/>
              <a:gd name="connsiteY0" fmla="*/ 16766 h 16766"/>
              <a:gd name="connsiteX1" fmla="*/ 8275 w 23775"/>
              <a:gd name="connsiteY1" fmla="*/ 717 h 16766"/>
              <a:gd name="connsiteX2" fmla="*/ 13599 w 23775"/>
              <a:gd name="connsiteY2" fmla="*/ 3865 h 16766"/>
              <a:gd name="connsiteX3" fmla="*/ 18599 w 23775"/>
              <a:gd name="connsiteY3" fmla="*/ 13516 h 16766"/>
              <a:gd name="connsiteX4" fmla="*/ 23775 w 23775"/>
              <a:gd name="connsiteY4" fmla="*/ 618 h 16766"/>
              <a:gd name="connsiteX0" fmla="*/ 0 w 23775"/>
              <a:gd name="connsiteY0" fmla="*/ 16148 h 16148"/>
              <a:gd name="connsiteX1" fmla="*/ 8275 w 23775"/>
              <a:gd name="connsiteY1" fmla="*/ 99 h 16148"/>
              <a:gd name="connsiteX2" fmla="*/ 13599 w 23775"/>
              <a:gd name="connsiteY2" fmla="*/ 3247 h 16148"/>
              <a:gd name="connsiteX3" fmla="*/ 18599 w 23775"/>
              <a:gd name="connsiteY3" fmla="*/ 12898 h 16148"/>
              <a:gd name="connsiteX4" fmla="*/ 23775 w 23775"/>
              <a:gd name="connsiteY4" fmla="*/ 0 h 16148"/>
              <a:gd name="connsiteX0" fmla="*/ 0 w 23775"/>
              <a:gd name="connsiteY0" fmla="*/ 16318 h 16318"/>
              <a:gd name="connsiteX1" fmla="*/ 10003 w 23775"/>
              <a:gd name="connsiteY1" fmla="*/ 1 h 16318"/>
              <a:gd name="connsiteX2" fmla="*/ 13599 w 23775"/>
              <a:gd name="connsiteY2" fmla="*/ 3417 h 16318"/>
              <a:gd name="connsiteX3" fmla="*/ 18599 w 23775"/>
              <a:gd name="connsiteY3" fmla="*/ 13068 h 16318"/>
              <a:gd name="connsiteX4" fmla="*/ 23775 w 23775"/>
              <a:gd name="connsiteY4" fmla="*/ 170 h 16318"/>
              <a:gd name="connsiteX0" fmla="*/ 0 w 23775"/>
              <a:gd name="connsiteY0" fmla="*/ 16318 h 16318"/>
              <a:gd name="connsiteX1" fmla="*/ 10003 w 23775"/>
              <a:gd name="connsiteY1" fmla="*/ 1 h 16318"/>
              <a:gd name="connsiteX2" fmla="*/ 13599 w 23775"/>
              <a:gd name="connsiteY2" fmla="*/ 3417 h 16318"/>
              <a:gd name="connsiteX3" fmla="*/ 18599 w 23775"/>
              <a:gd name="connsiteY3" fmla="*/ 13068 h 16318"/>
              <a:gd name="connsiteX4" fmla="*/ 23775 w 23775"/>
              <a:gd name="connsiteY4" fmla="*/ 170 h 16318"/>
              <a:gd name="connsiteX0" fmla="*/ 0 w 23775"/>
              <a:gd name="connsiteY0" fmla="*/ 16825 h 16825"/>
              <a:gd name="connsiteX1" fmla="*/ 10003 w 23775"/>
              <a:gd name="connsiteY1" fmla="*/ 508 h 16825"/>
              <a:gd name="connsiteX2" fmla="*/ 11871 w 23775"/>
              <a:gd name="connsiteY2" fmla="*/ 3924 h 16825"/>
              <a:gd name="connsiteX3" fmla="*/ 18599 w 23775"/>
              <a:gd name="connsiteY3" fmla="*/ 13575 h 16825"/>
              <a:gd name="connsiteX4" fmla="*/ 23775 w 23775"/>
              <a:gd name="connsiteY4" fmla="*/ 677 h 16825"/>
              <a:gd name="connsiteX0" fmla="*/ 0 w 23775"/>
              <a:gd name="connsiteY0" fmla="*/ 16825 h 16825"/>
              <a:gd name="connsiteX1" fmla="*/ 10003 w 23775"/>
              <a:gd name="connsiteY1" fmla="*/ 508 h 16825"/>
              <a:gd name="connsiteX2" fmla="*/ 11871 w 23775"/>
              <a:gd name="connsiteY2" fmla="*/ 3924 h 16825"/>
              <a:gd name="connsiteX3" fmla="*/ 18599 w 23775"/>
              <a:gd name="connsiteY3" fmla="*/ 13575 h 16825"/>
              <a:gd name="connsiteX4" fmla="*/ 23775 w 23775"/>
              <a:gd name="connsiteY4" fmla="*/ 677 h 16825"/>
              <a:gd name="connsiteX0" fmla="*/ 0 w 23775"/>
              <a:gd name="connsiteY0" fmla="*/ 16825 h 16825"/>
              <a:gd name="connsiteX1" fmla="*/ 10003 w 23775"/>
              <a:gd name="connsiteY1" fmla="*/ 508 h 16825"/>
              <a:gd name="connsiteX2" fmla="*/ 11871 w 23775"/>
              <a:gd name="connsiteY2" fmla="*/ 3924 h 16825"/>
              <a:gd name="connsiteX3" fmla="*/ 18599 w 23775"/>
              <a:gd name="connsiteY3" fmla="*/ 13575 h 16825"/>
              <a:gd name="connsiteX4" fmla="*/ 23775 w 23775"/>
              <a:gd name="connsiteY4" fmla="*/ 677 h 16825"/>
              <a:gd name="connsiteX0" fmla="*/ 0 w 23775"/>
              <a:gd name="connsiteY0" fmla="*/ 16814 h 16814"/>
              <a:gd name="connsiteX1" fmla="*/ 10003 w 23775"/>
              <a:gd name="connsiteY1" fmla="*/ 497 h 16814"/>
              <a:gd name="connsiteX2" fmla="*/ 11871 w 23775"/>
              <a:gd name="connsiteY2" fmla="*/ 3913 h 16814"/>
              <a:gd name="connsiteX3" fmla="*/ 18599 w 23775"/>
              <a:gd name="connsiteY3" fmla="*/ 13564 h 16814"/>
              <a:gd name="connsiteX4" fmla="*/ 23775 w 23775"/>
              <a:gd name="connsiteY4" fmla="*/ 666 h 16814"/>
              <a:gd name="connsiteX0" fmla="*/ 0 w 23775"/>
              <a:gd name="connsiteY0" fmla="*/ 16689 h 16689"/>
              <a:gd name="connsiteX1" fmla="*/ 8322 w 23775"/>
              <a:gd name="connsiteY1" fmla="*/ 729 h 16689"/>
              <a:gd name="connsiteX2" fmla="*/ 11871 w 23775"/>
              <a:gd name="connsiteY2" fmla="*/ 3788 h 16689"/>
              <a:gd name="connsiteX3" fmla="*/ 18599 w 23775"/>
              <a:gd name="connsiteY3" fmla="*/ 13439 h 16689"/>
              <a:gd name="connsiteX4" fmla="*/ 23775 w 23775"/>
              <a:gd name="connsiteY4" fmla="*/ 541 h 16689"/>
              <a:gd name="connsiteX0" fmla="*/ 0 w 23775"/>
              <a:gd name="connsiteY0" fmla="*/ 16148 h 16148"/>
              <a:gd name="connsiteX1" fmla="*/ 8322 w 23775"/>
              <a:gd name="connsiteY1" fmla="*/ 188 h 16148"/>
              <a:gd name="connsiteX2" fmla="*/ 11871 w 23775"/>
              <a:gd name="connsiteY2" fmla="*/ 3247 h 16148"/>
              <a:gd name="connsiteX3" fmla="*/ 18599 w 23775"/>
              <a:gd name="connsiteY3" fmla="*/ 12898 h 16148"/>
              <a:gd name="connsiteX4" fmla="*/ 23775 w 23775"/>
              <a:gd name="connsiteY4" fmla="*/ 0 h 16148"/>
              <a:gd name="connsiteX0" fmla="*/ 0 w 23775"/>
              <a:gd name="connsiteY0" fmla="*/ 16148 h 16148"/>
              <a:gd name="connsiteX1" fmla="*/ 8322 w 23775"/>
              <a:gd name="connsiteY1" fmla="*/ 188 h 16148"/>
              <a:gd name="connsiteX2" fmla="*/ 11871 w 23775"/>
              <a:gd name="connsiteY2" fmla="*/ 3247 h 16148"/>
              <a:gd name="connsiteX3" fmla="*/ 18599 w 23775"/>
              <a:gd name="connsiteY3" fmla="*/ 12898 h 16148"/>
              <a:gd name="connsiteX4" fmla="*/ 23775 w 23775"/>
              <a:gd name="connsiteY4" fmla="*/ 0 h 16148"/>
              <a:gd name="connsiteX0" fmla="*/ 0 w 23775"/>
              <a:gd name="connsiteY0" fmla="*/ 16148 h 16148"/>
              <a:gd name="connsiteX1" fmla="*/ 8322 w 23775"/>
              <a:gd name="connsiteY1" fmla="*/ 188 h 16148"/>
              <a:gd name="connsiteX2" fmla="*/ 11871 w 23775"/>
              <a:gd name="connsiteY2" fmla="*/ 3247 h 16148"/>
              <a:gd name="connsiteX3" fmla="*/ 18599 w 23775"/>
              <a:gd name="connsiteY3" fmla="*/ 12898 h 16148"/>
              <a:gd name="connsiteX4" fmla="*/ 23775 w 23775"/>
              <a:gd name="connsiteY4" fmla="*/ 0 h 16148"/>
              <a:gd name="connsiteX0" fmla="*/ 0 w 23775"/>
              <a:gd name="connsiteY0" fmla="*/ 16148 h 16148"/>
              <a:gd name="connsiteX1" fmla="*/ 8322 w 23775"/>
              <a:gd name="connsiteY1" fmla="*/ 188 h 16148"/>
              <a:gd name="connsiteX2" fmla="*/ 11871 w 23775"/>
              <a:gd name="connsiteY2" fmla="*/ 3247 h 16148"/>
              <a:gd name="connsiteX3" fmla="*/ 18599 w 23775"/>
              <a:gd name="connsiteY3" fmla="*/ 12898 h 16148"/>
              <a:gd name="connsiteX4" fmla="*/ 23775 w 23775"/>
              <a:gd name="connsiteY4" fmla="*/ 0 h 16148"/>
              <a:gd name="connsiteX0" fmla="*/ 0 w 23775"/>
              <a:gd name="connsiteY0" fmla="*/ 16148 h 16148"/>
              <a:gd name="connsiteX1" fmla="*/ 8322 w 23775"/>
              <a:gd name="connsiteY1" fmla="*/ 188 h 16148"/>
              <a:gd name="connsiteX2" fmla="*/ 11871 w 23775"/>
              <a:gd name="connsiteY2" fmla="*/ 3247 h 16148"/>
              <a:gd name="connsiteX3" fmla="*/ 18599 w 23775"/>
              <a:gd name="connsiteY3" fmla="*/ 12898 h 16148"/>
              <a:gd name="connsiteX4" fmla="*/ 23775 w 23775"/>
              <a:gd name="connsiteY4" fmla="*/ 0 h 16148"/>
              <a:gd name="connsiteX0" fmla="*/ 0 w 23775"/>
              <a:gd name="connsiteY0" fmla="*/ 16148 h 16148"/>
              <a:gd name="connsiteX1" fmla="*/ 8322 w 23775"/>
              <a:gd name="connsiteY1" fmla="*/ 188 h 16148"/>
              <a:gd name="connsiteX2" fmla="*/ 11871 w 23775"/>
              <a:gd name="connsiteY2" fmla="*/ 3247 h 16148"/>
              <a:gd name="connsiteX3" fmla="*/ 18599 w 23775"/>
              <a:gd name="connsiteY3" fmla="*/ 12898 h 16148"/>
              <a:gd name="connsiteX4" fmla="*/ 23775 w 23775"/>
              <a:gd name="connsiteY4" fmla="*/ 0 h 16148"/>
              <a:gd name="connsiteX0" fmla="*/ 0 w 23775"/>
              <a:gd name="connsiteY0" fmla="*/ 16304 h 16304"/>
              <a:gd name="connsiteX1" fmla="*/ 6828 w 23775"/>
              <a:gd name="connsiteY1" fmla="*/ 76 h 16304"/>
              <a:gd name="connsiteX2" fmla="*/ 11871 w 23775"/>
              <a:gd name="connsiteY2" fmla="*/ 3403 h 16304"/>
              <a:gd name="connsiteX3" fmla="*/ 18599 w 23775"/>
              <a:gd name="connsiteY3" fmla="*/ 13054 h 16304"/>
              <a:gd name="connsiteX4" fmla="*/ 23775 w 23775"/>
              <a:gd name="connsiteY4" fmla="*/ 156 h 16304"/>
              <a:gd name="connsiteX0" fmla="*/ 0 w 23775"/>
              <a:gd name="connsiteY0" fmla="*/ 16268 h 16268"/>
              <a:gd name="connsiteX1" fmla="*/ 6828 w 23775"/>
              <a:gd name="connsiteY1" fmla="*/ 40 h 16268"/>
              <a:gd name="connsiteX2" fmla="*/ 11871 w 23775"/>
              <a:gd name="connsiteY2" fmla="*/ 3367 h 16268"/>
              <a:gd name="connsiteX3" fmla="*/ 18599 w 23775"/>
              <a:gd name="connsiteY3" fmla="*/ 13018 h 16268"/>
              <a:gd name="connsiteX4" fmla="*/ 23775 w 23775"/>
              <a:gd name="connsiteY4" fmla="*/ 120 h 16268"/>
              <a:gd name="connsiteX0" fmla="*/ 0 w 23775"/>
              <a:gd name="connsiteY0" fmla="*/ 16265 h 16265"/>
              <a:gd name="connsiteX1" fmla="*/ 6828 w 23775"/>
              <a:gd name="connsiteY1" fmla="*/ 37 h 16265"/>
              <a:gd name="connsiteX2" fmla="*/ 11871 w 23775"/>
              <a:gd name="connsiteY2" fmla="*/ 3364 h 16265"/>
              <a:gd name="connsiteX3" fmla="*/ 18599 w 23775"/>
              <a:gd name="connsiteY3" fmla="*/ 13015 h 16265"/>
              <a:gd name="connsiteX4" fmla="*/ 23775 w 23775"/>
              <a:gd name="connsiteY4" fmla="*/ 117 h 16265"/>
              <a:gd name="connsiteX0" fmla="*/ 0 w 23775"/>
              <a:gd name="connsiteY0" fmla="*/ 16717 h 16717"/>
              <a:gd name="connsiteX1" fmla="*/ 6828 w 23775"/>
              <a:gd name="connsiteY1" fmla="*/ 489 h 16717"/>
              <a:gd name="connsiteX2" fmla="*/ 11778 w 23775"/>
              <a:gd name="connsiteY2" fmla="*/ 3816 h 16717"/>
              <a:gd name="connsiteX3" fmla="*/ 18599 w 23775"/>
              <a:gd name="connsiteY3" fmla="*/ 13467 h 16717"/>
              <a:gd name="connsiteX4" fmla="*/ 23775 w 23775"/>
              <a:gd name="connsiteY4" fmla="*/ 569 h 16717"/>
              <a:gd name="connsiteX0" fmla="*/ 0 w 23775"/>
              <a:gd name="connsiteY0" fmla="*/ 16729 h 16729"/>
              <a:gd name="connsiteX1" fmla="*/ 6828 w 23775"/>
              <a:gd name="connsiteY1" fmla="*/ 501 h 16729"/>
              <a:gd name="connsiteX2" fmla="*/ 11778 w 23775"/>
              <a:gd name="connsiteY2" fmla="*/ 3828 h 16729"/>
              <a:gd name="connsiteX3" fmla="*/ 18599 w 23775"/>
              <a:gd name="connsiteY3" fmla="*/ 13479 h 16729"/>
              <a:gd name="connsiteX4" fmla="*/ 23775 w 23775"/>
              <a:gd name="connsiteY4" fmla="*/ 581 h 16729"/>
              <a:gd name="connsiteX0" fmla="*/ 0 w 23775"/>
              <a:gd name="connsiteY0" fmla="*/ 16254 h 16254"/>
              <a:gd name="connsiteX1" fmla="*/ 6828 w 23775"/>
              <a:gd name="connsiteY1" fmla="*/ 26 h 16254"/>
              <a:gd name="connsiteX2" fmla="*/ 11778 w 23775"/>
              <a:gd name="connsiteY2" fmla="*/ 3353 h 16254"/>
              <a:gd name="connsiteX3" fmla="*/ 18599 w 23775"/>
              <a:gd name="connsiteY3" fmla="*/ 13004 h 16254"/>
              <a:gd name="connsiteX4" fmla="*/ 23775 w 23775"/>
              <a:gd name="connsiteY4" fmla="*/ 106 h 16254"/>
              <a:gd name="connsiteX0" fmla="*/ 0 w 23775"/>
              <a:gd name="connsiteY0" fmla="*/ 16254 h 16254"/>
              <a:gd name="connsiteX1" fmla="*/ 6828 w 23775"/>
              <a:gd name="connsiteY1" fmla="*/ 26 h 16254"/>
              <a:gd name="connsiteX2" fmla="*/ 11778 w 23775"/>
              <a:gd name="connsiteY2" fmla="*/ 3353 h 16254"/>
              <a:gd name="connsiteX3" fmla="*/ 18599 w 23775"/>
              <a:gd name="connsiteY3" fmla="*/ 13004 h 16254"/>
              <a:gd name="connsiteX4" fmla="*/ 23775 w 23775"/>
              <a:gd name="connsiteY4" fmla="*/ 106 h 16254"/>
              <a:gd name="connsiteX0" fmla="*/ 0 w 23775"/>
              <a:gd name="connsiteY0" fmla="*/ 16244 h 16244"/>
              <a:gd name="connsiteX1" fmla="*/ 6828 w 23775"/>
              <a:gd name="connsiteY1" fmla="*/ 16 h 16244"/>
              <a:gd name="connsiteX2" fmla="*/ 11778 w 23775"/>
              <a:gd name="connsiteY2" fmla="*/ 3343 h 16244"/>
              <a:gd name="connsiteX3" fmla="*/ 18599 w 23775"/>
              <a:gd name="connsiteY3" fmla="*/ 12994 h 16244"/>
              <a:gd name="connsiteX4" fmla="*/ 23775 w 23775"/>
              <a:gd name="connsiteY4" fmla="*/ 96 h 16244"/>
              <a:gd name="connsiteX0" fmla="*/ 0 w 23775"/>
              <a:gd name="connsiteY0" fmla="*/ 16244 h 16244"/>
              <a:gd name="connsiteX1" fmla="*/ 6735 w 23775"/>
              <a:gd name="connsiteY1" fmla="*/ 16 h 16244"/>
              <a:gd name="connsiteX2" fmla="*/ 11778 w 23775"/>
              <a:gd name="connsiteY2" fmla="*/ 3343 h 16244"/>
              <a:gd name="connsiteX3" fmla="*/ 18599 w 23775"/>
              <a:gd name="connsiteY3" fmla="*/ 12994 h 16244"/>
              <a:gd name="connsiteX4" fmla="*/ 23775 w 23775"/>
              <a:gd name="connsiteY4" fmla="*/ 96 h 16244"/>
              <a:gd name="connsiteX0" fmla="*/ 0 w 23775"/>
              <a:gd name="connsiteY0" fmla="*/ 16244 h 16244"/>
              <a:gd name="connsiteX1" fmla="*/ 6735 w 23775"/>
              <a:gd name="connsiteY1" fmla="*/ 16 h 16244"/>
              <a:gd name="connsiteX2" fmla="*/ 11778 w 23775"/>
              <a:gd name="connsiteY2" fmla="*/ 3343 h 16244"/>
              <a:gd name="connsiteX3" fmla="*/ 18599 w 23775"/>
              <a:gd name="connsiteY3" fmla="*/ 12994 h 16244"/>
              <a:gd name="connsiteX4" fmla="*/ 23775 w 23775"/>
              <a:gd name="connsiteY4" fmla="*/ 96 h 16244"/>
              <a:gd name="connsiteX0" fmla="*/ 0 w 23775"/>
              <a:gd name="connsiteY0" fmla="*/ 16244 h 16244"/>
              <a:gd name="connsiteX1" fmla="*/ 6735 w 23775"/>
              <a:gd name="connsiteY1" fmla="*/ 16 h 16244"/>
              <a:gd name="connsiteX2" fmla="*/ 11778 w 23775"/>
              <a:gd name="connsiteY2" fmla="*/ 3343 h 16244"/>
              <a:gd name="connsiteX3" fmla="*/ 18599 w 23775"/>
              <a:gd name="connsiteY3" fmla="*/ 12994 h 16244"/>
              <a:gd name="connsiteX4" fmla="*/ 23775 w 23775"/>
              <a:gd name="connsiteY4" fmla="*/ 96 h 16244"/>
              <a:gd name="connsiteX0" fmla="*/ 0 w 23775"/>
              <a:gd name="connsiteY0" fmla="*/ 16244 h 16244"/>
              <a:gd name="connsiteX1" fmla="*/ 6735 w 23775"/>
              <a:gd name="connsiteY1" fmla="*/ 16 h 16244"/>
              <a:gd name="connsiteX2" fmla="*/ 11778 w 23775"/>
              <a:gd name="connsiteY2" fmla="*/ 3343 h 16244"/>
              <a:gd name="connsiteX3" fmla="*/ 18599 w 23775"/>
              <a:gd name="connsiteY3" fmla="*/ 12994 h 16244"/>
              <a:gd name="connsiteX4" fmla="*/ 23775 w 23775"/>
              <a:gd name="connsiteY4" fmla="*/ 96 h 16244"/>
              <a:gd name="connsiteX0" fmla="*/ 0 w 23775"/>
              <a:gd name="connsiteY0" fmla="*/ 16236 h 16236"/>
              <a:gd name="connsiteX1" fmla="*/ 6735 w 23775"/>
              <a:gd name="connsiteY1" fmla="*/ 8 h 16236"/>
              <a:gd name="connsiteX2" fmla="*/ 11778 w 23775"/>
              <a:gd name="connsiteY2" fmla="*/ 3335 h 16236"/>
              <a:gd name="connsiteX3" fmla="*/ 18599 w 23775"/>
              <a:gd name="connsiteY3" fmla="*/ 12986 h 16236"/>
              <a:gd name="connsiteX4" fmla="*/ 23775 w 23775"/>
              <a:gd name="connsiteY4" fmla="*/ 88 h 16236"/>
              <a:gd name="connsiteX0" fmla="*/ 0 w 23775"/>
              <a:gd name="connsiteY0" fmla="*/ 16233 h 16233"/>
              <a:gd name="connsiteX1" fmla="*/ 6735 w 23775"/>
              <a:gd name="connsiteY1" fmla="*/ 5 h 16233"/>
              <a:gd name="connsiteX2" fmla="*/ 11778 w 23775"/>
              <a:gd name="connsiteY2" fmla="*/ 3332 h 16233"/>
              <a:gd name="connsiteX3" fmla="*/ 18599 w 23775"/>
              <a:gd name="connsiteY3" fmla="*/ 12983 h 16233"/>
              <a:gd name="connsiteX4" fmla="*/ 23775 w 23775"/>
              <a:gd name="connsiteY4" fmla="*/ 85 h 16233"/>
              <a:gd name="connsiteX0" fmla="*/ 0 w 23775"/>
              <a:gd name="connsiteY0" fmla="*/ 16233 h 16233"/>
              <a:gd name="connsiteX1" fmla="*/ 6735 w 23775"/>
              <a:gd name="connsiteY1" fmla="*/ 5 h 16233"/>
              <a:gd name="connsiteX2" fmla="*/ 11778 w 23775"/>
              <a:gd name="connsiteY2" fmla="*/ 3332 h 16233"/>
              <a:gd name="connsiteX3" fmla="*/ 18599 w 23775"/>
              <a:gd name="connsiteY3" fmla="*/ 12983 h 16233"/>
              <a:gd name="connsiteX4" fmla="*/ 23775 w 23775"/>
              <a:gd name="connsiteY4" fmla="*/ 85 h 16233"/>
              <a:gd name="connsiteX0" fmla="*/ 0 w 23775"/>
              <a:gd name="connsiteY0" fmla="*/ 16233 h 16233"/>
              <a:gd name="connsiteX1" fmla="*/ 6735 w 23775"/>
              <a:gd name="connsiteY1" fmla="*/ 5 h 16233"/>
              <a:gd name="connsiteX2" fmla="*/ 11778 w 23775"/>
              <a:gd name="connsiteY2" fmla="*/ 3332 h 16233"/>
              <a:gd name="connsiteX3" fmla="*/ 18599 w 23775"/>
              <a:gd name="connsiteY3" fmla="*/ 12983 h 16233"/>
              <a:gd name="connsiteX4" fmla="*/ 23775 w 23775"/>
              <a:gd name="connsiteY4" fmla="*/ 85 h 16233"/>
              <a:gd name="connsiteX0" fmla="*/ 0 w 23775"/>
              <a:gd name="connsiteY0" fmla="*/ 16233 h 16233"/>
              <a:gd name="connsiteX1" fmla="*/ 6735 w 23775"/>
              <a:gd name="connsiteY1" fmla="*/ 5 h 16233"/>
              <a:gd name="connsiteX2" fmla="*/ 11778 w 23775"/>
              <a:gd name="connsiteY2" fmla="*/ 3332 h 16233"/>
              <a:gd name="connsiteX3" fmla="*/ 18599 w 23775"/>
              <a:gd name="connsiteY3" fmla="*/ 12983 h 16233"/>
              <a:gd name="connsiteX4" fmla="*/ 23775 w 23775"/>
              <a:gd name="connsiteY4" fmla="*/ 85 h 16233"/>
              <a:gd name="connsiteX0" fmla="*/ 0 w 23775"/>
              <a:gd name="connsiteY0" fmla="*/ 16233 h 16233"/>
              <a:gd name="connsiteX1" fmla="*/ 6735 w 23775"/>
              <a:gd name="connsiteY1" fmla="*/ 5 h 16233"/>
              <a:gd name="connsiteX2" fmla="*/ 11778 w 23775"/>
              <a:gd name="connsiteY2" fmla="*/ 3332 h 16233"/>
              <a:gd name="connsiteX3" fmla="*/ 18599 w 23775"/>
              <a:gd name="connsiteY3" fmla="*/ 12983 h 16233"/>
              <a:gd name="connsiteX4" fmla="*/ 23775 w 23775"/>
              <a:gd name="connsiteY4" fmla="*/ 85 h 16233"/>
              <a:gd name="connsiteX0" fmla="*/ 0 w 23822"/>
              <a:gd name="connsiteY0" fmla="*/ 17019 h 17019"/>
              <a:gd name="connsiteX1" fmla="*/ 6782 w 23822"/>
              <a:gd name="connsiteY1" fmla="*/ 523 h 17019"/>
              <a:gd name="connsiteX2" fmla="*/ 11825 w 23822"/>
              <a:gd name="connsiteY2" fmla="*/ 3850 h 17019"/>
              <a:gd name="connsiteX3" fmla="*/ 18646 w 23822"/>
              <a:gd name="connsiteY3" fmla="*/ 13501 h 17019"/>
              <a:gd name="connsiteX4" fmla="*/ 23822 w 23822"/>
              <a:gd name="connsiteY4" fmla="*/ 603 h 17019"/>
              <a:gd name="connsiteX0" fmla="*/ 0 w 23822"/>
              <a:gd name="connsiteY0" fmla="*/ 16501 h 16501"/>
              <a:gd name="connsiteX1" fmla="*/ 6782 w 23822"/>
              <a:gd name="connsiteY1" fmla="*/ 5 h 16501"/>
              <a:gd name="connsiteX2" fmla="*/ 11825 w 23822"/>
              <a:gd name="connsiteY2" fmla="*/ 3332 h 16501"/>
              <a:gd name="connsiteX3" fmla="*/ 18646 w 23822"/>
              <a:gd name="connsiteY3" fmla="*/ 12983 h 16501"/>
              <a:gd name="connsiteX4" fmla="*/ 23822 w 23822"/>
              <a:gd name="connsiteY4" fmla="*/ 85 h 16501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777"/>
              <a:gd name="connsiteY0" fmla="*/ 6768 h 17508"/>
              <a:gd name="connsiteX1" fmla="*/ 6737 w 23777"/>
              <a:gd name="connsiteY1" fmla="*/ 4349 h 17508"/>
              <a:gd name="connsiteX2" fmla="*/ 11780 w 23777"/>
              <a:gd name="connsiteY2" fmla="*/ 7676 h 17508"/>
              <a:gd name="connsiteX3" fmla="*/ 18694 w 23777"/>
              <a:gd name="connsiteY3" fmla="*/ 17508 h 17508"/>
              <a:gd name="connsiteX4" fmla="*/ 23777 w 23777"/>
              <a:gd name="connsiteY4" fmla="*/ 4429 h 17508"/>
              <a:gd name="connsiteX0" fmla="*/ 0 w 23777"/>
              <a:gd name="connsiteY0" fmla="*/ 2421 h 13161"/>
              <a:gd name="connsiteX1" fmla="*/ 6737 w 23777"/>
              <a:gd name="connsiteY1" fmla="*/ 2 h 13161"/>
              <a:gd name="connsiteX2" fmla="*/ 11780 w 23777"/>
              <a:gd name="connsiteY2" fmla="*/ 3329 h 13161"/>
              <a:gd name="connsiteX3" fmla="*/ 18694 w 23777"/>
              <a:gd name="connsiteY3" fmla="*/ 13161 h 13161"/>
              <a:gd name="connsiteX4" fmla="*/ 23777 w 23777"/>
              <a:gd name="connsiteY4" fmla="*/ 82 h 13161"/>
              <a:gd name="connsiteX0" fmla="*/ 0 w 23777"/>
              <a:gd name="connsiteY0" fmla="*/ 2339 h 13079"/>
              <a:gd name="connsiteX1" fmla="*/ 5194 w 23777"/>
              <a:gd name="connsiteY1" fmla="*/ 9774 h 13079"/>
              <a:gd name="connsiteX2" fmla="*/ 11780 w 23777"/>
              <a:gd name="connsiteY2" fmla="*/ 3247 h 13079"/>
              <a:gd name="connsiteX3" fmla="*/ 18694 w 23777"/>
              <a:gd name="connsiteY3" fmla="*/ 13079 h 13079"/>
              <a:gd name="connsiteX4" fmla="*/ 23777 w 23777"/>
              <a:gd name="connsiteY4" fmla="*/ 0 h 13079"/>
              <a:gd name="connsiteX0" fmla="*/ 0 w 23777"/>
              <a:gd name="connsiteY0" fmla="*/ 2339 h 13079"/>
              <a:gd name="connsiteX1" fmla="*/ 5194 w 23777"/>
              <a:gd name="connsiteY1" fmla="*/ 9774 h 13079"/>
              <a:gd name="connsiteX2" fmla="*/ 11780 w 23777"/>
              <a:gd name="connsiteY2" fmla="*/ 3247 h 13079"/>
              <a:gd name="connsiteX3" fmla="*/ 18694 w 23777"/>
              <a:gd name="connsiteY3" fmla="*/ 13079 h 13079"/>
              <a:gd name="connsiteX4" fmla="*/ 23777 w 23777"/>
              <a:gd name="connsiteY4" fmla="*/ 0 h 13079"/>
              <a:gd name="connsiteX0" fmla="*/ 0 w 23777"/>
              <a:gd name="connsiteY0" fmla="*/ 2339 h 16585"/>
              <a:gd name="connsiteX1" fmla="*/ 5194 w 23777"/>
              <a:gd name="connsiteY1" fmla="*/ 9774 h 16585"/>
              <a:gd name="connsiteX2" fmla="*/ 11916 w 23777"/>
              <a:gd name="connsiteY2" fmla="*/ 16533 h 16585"/>
              <a:gd name="connsiteX3" fmla="*/ 18694 w 23777"/>
              <a:gd name="connsiteY3" fmla="*/ 13079 h 16585"/>
              <a:gd name="connsiteX4" fmla="*/ 23777 w 23777"/>
              <a:gd name="connsiteY4" fmla="*/ 0 h 16585"/>
              <a:gd name="connsiteX0" fmla="*/ 0 w 23777"/>
              <a:gd name="connsiteY0" fmla="*/ 2339 h 16578"/>
              <a:gd name="connsiteX1" fmla="*/ 3470 w 23777"/>
              <a:gd name="connsiteY1" fmla="*/ 10038 h 16578"/>
              <a:gd name="connsiteX2" fmla="*/ 11916 w 23777"/>
              <a:gd name="connsiteY2" fmla="*/ 16533 h 16578"/>
              <a:gd name="connsiteX3" fmla="*/ 18694 w 23777"/>
              <a:gd name="connsiteY3" fmla="*/ 13079 h 16578"/>
              <a:gd name="connsiteX4" fmla="*/ 23777 w 23777"/>
              <a:gd name="connsiteY4" fmla="*/ 0 h 16578"/>
              <a:gd name="connsiteX0" fmla="*/ 0 w 23777"/>
              <a:gd name="connsiteY0" fmla="*/ 2339 h 16578"/>
              <a:gd name="connsiteX1" fmla="*/ 3470 w 23777"/>
              <a:gd name="connsiteY1" fmla="*/ 10038 h 16578"/>
              <a:gd name="connsiteX2" fmla="*/ 11916 w 23777"/>
              <a:gd name="connsiteY2" fmla="*/ 16533 h 16578"/>
              <a:gd name="connsiteX3" fmla="*/ 18694 w 23777"/>
              <a:gd name="connsiteY3" fmla="*/ 13079 h 16578"/>
              <a:gd name="connsiteX4" fmla="*/ 23777 w 23777"/>
              <a:gd name="connsiteY4" fmla="*/ 0 h 16578"/>
              <a:gd name="connsiteX0" fmla="*/ 0 w 23777"/>
              <a:gd name="connsiteY0" fmla="*/ 2339 h 16578"/>
              <a:gd name="connsiteX1" fmla="*/ 3470 w 23777"/>
              <a:gd name="connsiteY1" fmla="*/ 10038 h 16578"/>
              <a:gd name="connsiteX2" fmla="*/ 11916 w 23777"/>
              <a:gd name="connsiteY2" fmla="*/ 16533 h 16578"/>
              <a:gd name="connsiteX3" fmla="*/ 18694 w 23777"/>
              <a:gd name="connsiteY3" fmla="*/ 13079 h 16578"/>
              <a:gd name="connsiteX4" fmla="*/ 23777 w 23777"/>
              <a:gd name="connsiteY4" fmla="*/ 0 h 16578"/>
              <a:gd name="connsiteX0" fmla="*/ 0 w 23777"/>
              <a:gd name="connsiteY0" fmla="*/ 2339 h 16578"/>
              <a:gd name="connsiteX1" fmla="*/ 3470 w 23777"/>
              <a:gd name="connsiteY1" fmla="*/ 10038 h 16578"/>
              <a:gd name="connsiteX2" fmla="*/ 11916 w 23777"/>
              <a:gd name="connsiteY2" fmla="*/ 16533 h 16578"/>
              <a:gd name="connsiteX3" fmla="*/ 18694 w 23777"/>
              <a:gd name="connsiteY3" fmla="*/ 13079 h 16578"/>
              <a:gd name="connsiteX4" fmla="*/ 23777 w 23777"/>
              <a:gd name="connsiteY4" fmla="*/ 0 h 16578"/>
              <a:gd name="connsiteX0" fmla="*/ 0 w 23777"/>
              <a:gd name="connsiteY0" fmla="*/ 2339 h 16585"/>
              <a:gd name="connsiteX1" fmla="*/ 3470 w 23777"/>
              <a:gd name="connsiteY1" fmla="*/ 9774 h 16585"/>
              <a:gd name="connsiteX2" fmla="*/ 11916 w 23777"/>
              <a:gd name="connsiteY2" fmla="*/ 16533 h 16585"/>
              <a:gd name="connsiteX3" fmla="*/ 18694 w 23777"/>
              <a:gd name="connsiteY3" fmla="*/ 13079 h 16585"/>
              <a:gd name="connsiteX4" fmla="*/ 23777 w 23777"/>
              <a:gd name="connsiteY4" fmla="*/ 0 h 16585"/>
              <a:gd name="connsiteX0" fmla="*/ 0 w 23777"/>
              <a:gd name="connsiteY0" fmla="*/ 2339 h 16585"/>
              <a:gd name="connsiteX1" fmla="*/ 3470 w 23777"/>
              <a:gd name="connsiteY1" fmla="*/ 9774 h 16585"/>
              <a:gd name="connsiteX2" fmla="*/ 11916 w 23777"/>
              <a:gd name="connsiteY2" fmla="*/ 16533 h 16585"/>
              <a:gd name="connsiteX3" fmla="*/ 18694 w 23777"/>
              <a:gd name="connsiteY3" fmla="*/ 13079 h 16585"/>
              <a:gd name="connsiteX4" fmla="*/ 23777 w 23777"/>
              <a:gd name="connsiteY4" fmla="*/ 0 h 16585"/>
              <a:gd name="connsiteX0" fmla="*/ 0 w 23777"/>
              <a:gd name="connsiteY0" fmla="*/ 2339 h 16585"/>
              <a:gd name="connsiteX1" fmla="*/ 3470 w 23777"/>
              <a:gd name="connsiteY1" fmla="*/ 9774 h 16585"/>
              <a:gd name="connsiteX2" fmla="*/ 11916 w 23777"/>
              <a:gd name="connsiteY2" fmla="*/ 16533 h 16585"/>
              <a:gd name="connsiteX3" fmla="*/ 18694 w 23777"/>
              <a:gd name="connsiteY3" fmla="*/ 13079 h 16585"/>
              <a:gd name="connsiteX4" fmla="*/ 23777 w 23777"/>
              <a:gd name="connsiteY4" fmla="*/ 0 h 16585"/>
              <a:gd name="connsiteX0" fmla="*/ 0 w 23777"/>
              <a:gd name="connsiteY0" fmla="*/ 2339 h 16585"/>
              <a:gd name="connsiteX1" fmla="*/ 3470 w 23777"/>
              <a:gd name="connsiteY1" fmla="*/ 9774 h 16585"/>
              <a:gd name="connsiteX2" fmla="*/ 11916 w 23777"/>
              <a:gd name="connsiteY2" fmla="*/ 16533 h 16585"/>
              <a:gd name="connsiteX3" fmla="*/ 18694 w 23777"/>
              <a:gd name="connsiteY3" fmla="*/ 13079 h 16585"/>
              <a:gd name="connsiteX4" fmla="*/ 23777 w 23777"/>
              <a:gd name="connsiteY4" fmla="*/ 0 h 16585"/>
              <a:gd name="connsiteX0" fmla="*/ 0 w 23777"/>
              <a:gd name="connsiteY0" fmla="*/ 2339 h 16585"/>
              <a:gd name="connsiteX1" fmla="*/ 3470 w 23777"/>
              <a:gd name="connsiteY1" fmla="*/ 9774 h 16585"/>
              <a:gd name="connsiteX2" fmla="*/ 11916 w 23777"/>
              <a:gd name="connsiteY2" fmla="*/ 16533 h 16585"/>
              <a:gd name="connsiteX3" fmla="*/ 18694 w 23777"/>
              <a:gd name="connsiteY3" fmla="*/ 13079 h 16585"/>
              <a:gd name="connsiteX4" fmla="*/ 23777 w 23777"/>
              <a:gd name="connsiteY4" fmla="*/ 0 h 16585"/>
              <a:gd name="connsiteX0" fmla="*/ 0 w 23777"/>
              <a:gd name="connsiteY0" fmla="*/ 2339 h 16585"/>
              <a:gd name="connsiteX1" fmla="*/ 3425 w 23777"/>
              <a:gd name="connsiteY1" fmla="*/ 9774 h 16585"/>
              <a:gd name="connsiteX2" fmla="*/ 11916 w 23777"/>
              <a:gd name="connsiteY2" fmla="*/ 16533 h 16585"/>
              <a:gd name="connsiteX3" fmla="*/ 18694 w 23777"/>
              <a:gd name="connsiteY3" fmla="*/ 13079 h 16585"/>
              <a:gd name="connsiteX4" fmla="*/ 23777 w 23777"/>
              <a:gd name="connsiteY4" fmla="*/ 0 h 16585"/>
              <a:gd name="connsiteX0" fmla="*/ 0 w 23777"/>
              <a:gd name="connsiteY0" fmla="*/ 2339 h 16588"/>
              <a:gd name="connsiteX1" fmla="*/ 3380 w 23777"/>
              <a:gd name="connsiteY1" fmla="*/ 9686 h 16588"/>
              <a:gd name="connsiteX2" fmla="*/ 11916 w 23777"/>
              <a:gd name="connsiteY2" fmla="*/ 16533 h 16588"/>
              <a:gd name="connsiteX3" fmla="*/ 18694 w 23777"/>
              <a:gd name="connsiteY3" fmla="*/ 13079 h 16588"/>
              <a:gd name="connsiteX4" fmla="*/ 23777 w 23777"/>
              <a:gd name="connsiteY4" fmla="*/ 0 h 16588"/>
              <a:gd name="connsiteX0" fmla="*/ 0 w 23777"/>
              <a:gd name="connsiteY0" fmla="*/ 2339 h 16549"/>
              <a:gd name="connsiteX1" fmla="*/ 3380 w 23777"/>
              <a:gd name="connsiteY1" fmla="*/ 9686 h 16549"/>
              <a:gd name="connsiteX2" fmla="*/ 11916 w 23777"/>
              <a:gd name="connsiteY2" fmla="*/ 16533 h 16549"/>
              <a:gd name="connsiteX3" fmla="*/ 18694 w 23777"/>
              <a:gd name="connsiteY3" fmla="*/ 13079 h 16549"/>
              <a:gd name="connsiteX4" fmla="*/ 23777 w 23777"/>
              <a:gd name="connsiteY4" fmla="*/ 0 h 16549"/>
              <a:gd name="connsiteX0" fmla="*/ 0 w 23777"/>
              <a:gd name="connsiteY0" fmla="*/ 2339 h 16535"/>
              <a:gd name="connsiteX1" fmla="*/ 3380 w 23777"/>
              <a:gd name="connsiteY1" fmla="*/ 9686 h 16535"/>
              <a:gd name="connsiteX2" fmla="*/ 11916 w 23777"/>
              <a:gd name="connsiteY2" fmla="*/ 16533 h 16535"/>
              <a:gd name="connsiteX3" fmla="*/ 18694 w 23777"/>
              <a:gd name="connsiteY3" fmla="*/ 13079 h 16535"/>
              <a:gd name="connsiteX4" fmla="*/ 23777 w 23777"/>
              <a:gd name="connsiteY4" fmla="*/ 0 h 16535"/>
              <a:gd name="connsiteX0" fmla="*/ 0 w 23777"/>
              <a:gd name="connsiteY0" fmla="*/ 2339 h 16533"/>
              <a:gd name="connsiteX1" fmla="*/ 3380 w 23777"/>
              <a:gd name="connsiteY1" fmla="*/ 9686 h 16533"/>
              <a:gd name="connsiteX2" fmla="*/ 11916 w 23777"/>
              <a:gd name="connsiteY2" fmla="*/ 16533 h 16533"/>
              <a:gd name="connsiteX3" fmla="*/ 18694 w 23777"/>
              <a:gd name="connsiteY3" fmla="*/ 13079 h 16533"/>
              <a:gd name="connsiteX4" fmla="*/ 23777 w 23777"/>
              <a:gd name="connsiteY4" fmla="*/ 0 h 16533"/>
              <a:gd name="connsiteX0" fmla="*/ 0 w 23959"/>
              <a:gd name="connsiteY0" fmla="*/ 4715 h 16533"/>
              <a:gd name="connsiteX1" fmla="*/ 3562 w 23959"/>
              <a:gd name="connsiteY1" fmla="*/ 9686 h 16533"/>
              <a:gd name="connsiteX2" fmla="*/ 12098 w 23959"/>
              <a:gd name="connsiteY2" fmla="*/ 16533 h 16533"/>
              <a:gd name="connsiteX3" fmla="*/ 18876 w 23959"/>
              <a:gd name="connsiteY3" fmla="*/ 13079 h 16533"/>
              <a:gd name="connsiteX4" fmla="*/ 23959 w 23959"/>
              <a:gd name="connsiteY4" fmla="*/ 0 h 16533"/>
              <a:gd name="connsiteX0" fmla="*/ 0 w 23959"/>
              <a:gd name="connsiteY0" fmla="*/ 4715 h 16533"/>
              <a:gd name="connsiteX1" fmla="*/ 3562 w 23959"/>
              <a:gd name="connsiteY1" fmla="*/ 9686 h 16533"/>
              <a:gd name="connsiteX2" fmla="*/ 12098 w 23959"/>
              <a:gd name="connsiteY2" fmla="*/ 16533 h 16533"/>
              <a:gd name="connsiteX3" fmla="*/ 18876 w 23959"/>
              <a:gd name="connsiteY3" fmla="*/ 13079 h 16533"/>
              <a:gd name="connsiteX4" fmla="*/ 23959 w 23959"/>
              <a:gd name="connsiteY4" fmla="*/ 0 h 16533"/>
              <a:gd name="connsiteX0" fmla="*/ 0 w 23777"/>
              <a:gd name="connsiteY0" fmla="*/ 4715 h 16533"/>
              <a:gd name="connsiteX1" fmla="*/ 3380 w 23777"/>
              <a:gd name="connsiteY1" fmla="*/ 9686 h 16533"/>
              <a:gd name="connsiteX2" fmla="*/ 11916 w 23777"/>
              <a:gd name="connsiteY2" fmla="*/ 16533 h 16533"/>
              <a:gd name="connsiteX3" fmla="*/ 18694 w 23777"/>
              <a:gd name="connsiteY3" fmla="*/ 13079 h 16533"/>
              <a:gd name="connsiteX4" fmla="*/ 23777 w 23777"/>
              <a:gd name="connsiteY4" fmla="*/ 0 h 16533"/>
              <a:gd name="connsiteX0" fmla="*/ 0 w 23777"/>
              <a:gd name="connsiteY0" fmla="*/ 4715 h 16533"/>
              <a:gd name="connsiteX1" fmla="*/ 3380 w 23777"/>
              <a:gd name="connsiteY1" fmla="*/ 9686 h 16533"/>
              <a:gd name="connsiteX2" fmla="*/ 11916 w 23777"/>
              <a:gd name="connsiteY2" fmla="*/ 16533 h 16533"/>
              <a:gd name="connsiteX3" fmla="*/ 18694 w 23777"/>
              <a:gd name="connsiteY3" fmla="*/ 13079 h 16533"/>
              <a:gd name="connsiteX4" fmla="*/ 23777 w 23777"/>
              <a:gd name="connsiteY4" fmla="*/ 0 h 16533"/>
              <a:gd name="connsiteX0" fmla="*/ 0 w 23777"/>
              <a:gd name="connsiteY0" fmla="*/ 4715 h 16357"/>
              <a:gd name="connsiteX1" fmla="*/ 3380 w 23777"/>
              <a:gd name="connsiteY1" fmla="*/ 9686 h 16357"/>
              <a:gd name="connsiteX2" fmla="*/ 8513 w 23777"/>
              <a:gd name="connsiteY2" fmla="*/ 16357 h 16357"/>
              <a:gd name="connsiteX3" fmla="*/ 18694 w 23777"/>
              <a:gd name="connsiteY3" fmla="*/ 13079 h 16357"/>
              <a:gd name="connsiteX4" fmla="*/ 23777 w 23777"/>
              <a:gd name="connsiteY4" fmla="*/ 0 h 16357"/>
              <a:gd name="connsiteX0" fmla="*/ 0 w 23777"/>
              <a:gd name="connsiteY0" fmla="*/ 4715 h 16357"/>
              <a:gd name="connsiteX1" fmla="*/ 3380 w 23777"/>
              <a:gd name="connsiteY1" fmla="*/ 9686 h 16357"/>
              <a:gd name="connsiteX2" fmla="*/ 8513 w 23777"/>
              <a:gd name="connsiteY2" fmla="*/ 16357 h 16357"/>
              <a:gd name="connsiteX3" fmla="*/ 18694 w 23777"/>
              <a:gd name="connsiteY3" fmla="*/ 13079 h 16357"/>
              <a:gd name="connsiteX4" fmla="*/ 23777 w 23777"/>
              <a:gd name="connsiteY4" fmla="*/ 0 h 16357"/>
              <a:gd name="connsiteX0" fmla="*/ 0 w 23777"/>
              <a:gd name="connsiteY0" fmla="*/ 4715 h 16357"/>
              <a:gd name="connsiteX1" fmla="*/ 3380 w 23777"/>
              <a:gd name="connsiteY1" fmla="*/ 9686 h 16357"/>
              <a:gd name="connsiteX2" fmla="*/ 8513 w 23777"/>
              <a:gd name="connsiteY2" fmla="*/ 16357 h 16357"/>
              <a:gd name="connsiteX3" fmla="*/ 18694 w 23777"/>
              <a:gd name="connsiteY3" fmla="*/ 13079 h 16357"/>
              <a:gd name="connsiteX4" fmla="*/ 23777 w 23777"/>
              <a:gd name="connsiteY4" fmla="*/ 0 h 16357"/>
              <a:gd name="connsiteX0" fmla="*/ 0 w 23777"/>
              <a:gd name="connsiteY0" fmla="*/ 4715 h 23021"/>
              <a:gd name="connsiteX1" fmla="*/ 3380 w 23777"/>
              <a:gd name="connsiteY1" fmla="*/ 9686 h 23021"/>
              <a:gd name="connsiteX2" fmla="*/ 8513 w 23777"/>
              <a:gd name="connsiteY2" fmla="*/ 16357 h 23021"/>
              <a:gd name="connsiteX3" fmla="*/ 11933 w 23777"/>
              <a:gd name="connsiteY3" fmla="*/ 23021 h 23021"/>
              <a:gd name="connsiteX4" fmla="*/ 23777 w 23777"/>
              <a:gd name="connsiteY4" fmla="*/ 0 h 23021"/>
              <a:gd name="connsiteX0" fmla="*/ 0 w 23777"/>
              <a:gd name="connsiteY0" fmla="*/ 4715 h 23021"/>
              <a:gd name="connsiteX1" fmla="*/ 3380 w 23777"/>
              <a:gd name="connsiteY1" fmla="*/ 9686 h 23021"/>
              <a:gd name="connsiteX2" fmla="*/ 8513 w 23777"/>
              <a:gd name="connsiteY2" fmla="*/ 16357 h 23021"/>
              <a:gd name="connsiteX3" fmla="*/ 11933 w 23777"/>
              <a:gd name="connsiteY3" fmla="*/ 23021 h 23021"/>
              <a:gd name="connsiteX4" fmla="*/ 23777 w 23777"/>
              <a:gd name="connsiteY4" fmla="*/ 0 h 23021"/>
              <a:gd name="connsiteX0" fmla="*/ 0 w 23777"/>
              <a:gd name="connsiteY0" fmla="*/ 4715 h 23021"/>
              <a:gd name="connsiteX1" fmla="*/ 3380 w 23777"/>
              <a:gd name="connsiteY1" fmla="*/ 9686 h 23021"/>
              <a:gd name="connsiteX2" fmla="*/ 8513 w 23777"/>
              <a:gd name="connsiteY2" fmla="*/ 16357 h 23021"/>
              <a:gd name="connsiteX3" fmla="*/ 11933 w 23777"/>
              <a:gd name="connsiteY3" fmla="*/ 23021 h 23021"/>
              <a:gd name="connsiteX4" fmla="*/ 23777 w 23777"/>
              <a:gd name="connsiteY4" fmla="*/ 0 h 23021"/>
              <a:gd name="connsiteX0" fmla="*/ 0 w 23777"/>
              <a:gd name="connsiteY0" fmla="*/ 4715 h 23021"/>
              <a:gd name="connsiteX1" fmla="*/ 3380 w 23777"/>
              <a:gd name="connsiteY1" fmla="*/ 9686 h 23021"/>
              <a:gd name="connsiteX2" fmla="*/ 8513 w 23777"/>
              <a:gd name="connsiteY2" fmla="*/ 16357 h 23021"/>
              <a:gd name="connsiteX3" fmla="*/ 11933 w 23777"/>
              <a:gd name="connsiteY3" fmla="*/ 23021 h 23021"/>
              <a:gd name="connsiteX4" fmla="*/ 23777 w 23777"/>
              <a:gd name="connsiteY4" fmla="*/ 0 h 23021"/>
              <a:gd name="connsiteX0" fmla="*/ 0 w 23777"/>
              <a:gd name="connsiteY0" fmla="*/ 4715 h 23021"/>
              <a:gd name="connsiteX1" fmla="*/ 3380 w 23777"/>
              <a:gd name="connsiteY1" fmla="*/ 9686 h 23021"/>
              <a:gd name="connsiteX2" fmla="*/ 8513 w 23777"/>
              <a:gd name="connsiteY2" fmla="*/ 16357 h 23021"/>
              <a:gd name="connsiteX3" fmla="*/ 11933 w 23777"/>
              <a:gd name="connsiteY3" fmla="*/ 23021 h 23021"/>
              <a:gd name="connsiteX4" fmla="*/ 23777 w 23777"/>
              <a:gd name="connsiteY4" fmla="*/ 0 h 23021"/>
              <a:gd name="connsiteX0" fmla="*/ 0 w 23777"/>
              <a:gd name="connsiteY0" fmla="*/ 4715 h 23021"/>
              <a:gd name="connsiteX1" fmla="*/ 3380 w 23777"/>
              <a:gd name="connsiteY1" fmla="*/ 9686 h 23021"/>
              <a:gd name="connsiteX2" fmla="*/ 8513 w 23777"/>
              <a:gd name="connsiteY2" fmla="*/ 16357 h 23021"/>
              <a:gd name="connsiteX3" fmla="*/ 11933 w 23777"/>
              <a:gd name="connsiteY3" fmla="*/ 23021 h 23021"/>
              <a:gd name="connsiteX4" fmla="*/ 23777 w 23777"/>
              <a:gd name="connsiteY4" fmla="*/ 0 h 23021"/>
              <a:gd name="connsiteX0" fmla="*/ 0 w 23732"/>
              <a:gd name="connsiteY0" fmla="*/ 0 h 18306"/>
              <a:gd name="connsiteX1" fmla="*/ 3380 w 23732"/>
              <a:gd name="connsiteY1" fmla="*/ 4971 h 18306"/>
              <a:gd name="connsiteX2" fmla="*/ 8513 w 23732"/>
              <a:gd name="connsiteY2" fmla="*/ 11642 h 18306"/>
              <a:gd name="connsiteX3" fmla="*/ 11933 w 23732"/>
              <a:gd name="connsiteY3" fmla="*/ 18306 h 18306"/>
              <a:gd name="connsiteX4" fmla="*/ 23732 w 23732"/>
              <a:gd name="connsiteY4" fmla="*/ 1972 h 18306"/>
              <a:gd name="connsiteX0" fmla="*/ 0 w 23732"/>
              <a:gd name="connsiteY0" fmla="*/ 0 h 18306"/>
              <a:gd name="connsiteX1" fmla="*/ 3380 w 23732"/>
              <a:gd name="connsiteY1" fmla="*/ 4971 h 18306"/>
              <a:gd name="connsiteX2" fmla="*/ 8513 w 23732"/>
              <a:gd name="connsiteY2" fmla="*/ 11642 h 18306"/>
              <a:gd name="connsiteX3" fmla="*/ 11933 w 23732"/>
              <a:gd name="connsiteY3" fmla="*/ 18306 h 18306"/>
              <a:gd name="connsiteX4" fmla="*/ 23732 w 23732"/>
              <a:gd name="connsiteY4" fmla="*/ 1972 h 18306"/>
              <a:gd name="connsiteX0" fmla="*/ 0 w 23732"/>
              <a:gd name="connsiteY0" fmla="*/ 0 h 18306"/>
              <a:gd name="connsiteX1" fmla="*/ 3380 w 23732"/>
              <a:gd name="connsiteY1" fmla="*/ 4971 h 18306"/>
              <a:gd name="connsiteX2" fmla="*/ 8513 w 23732"/>
              <a:gd name="connsiteY2" fmla="*/ 11642 h 18306"/>
              <a:gd name="connsiteX3" fmla="*/ 11933 w 23732"/>
              <a:gd name="connsiteY3" fmla="*/ 18306 h 18306"/>
              <a:gd name="connsiteX4" fmla="*/ 23732 w 23732"/>
              <a:gd name="connsiteY4" fmla="*/ 1972 h 18306"/>
              <a:gd name="connsiteX0" fmla="*/ 0 w 23732"/>
              <a:gd name="connsiteY0" fmla="*/ 0 h 18306"/>
              <a:gd name="connsiteX1" fmla="*/ 3380 w 23732"/>
              <a:gd name="connsiteY1" fmla="*/ 4971 h 18306"/>
              <a:gd name="connsiteX2" fmla="*/ 8513 w 23732"/>
              <a:gd name="connsiteY2" fmla="*/ 11642 h 18306"/>
              <a:gd name="connsiteX3" fmla="*/ 11933 w 23732"/>
              <a:gd name="connsiteY3" fmla="*/ 18306 h 18306"/>
              <a:gd name="connsiteX4" fmla="*/ 23732 w 23732"/>
              <a:gd name="connsiteY4" fmla="*/ 1972 h 18306"/>
              <a:gd name="connsiteX0" fmla="*/ 0 w 23732"/>
              <a:gd name="connsiteY0" fmla="*/ 0 h 18306"/>
              <a:gd name="connsiteX1" fmla="*/ 3380 w 23732"/>
              <a:gd name="connsiteY1" fmla="*/ 4971 h 18306"/>
              <a:gd name="connsiteX2" fmla="*/ 8513 w 23732"/>
              <a:gd name="connsiteY2" fmla="*/ 11642 h 18306"/>
              <a:gd name="connsiteX3" fmla="*/ 11933 w 23732"/>
              <a:gd name="connsiteY3" fmla="*/ 18306 h 18306"/>
              <a:gd name="connsiteX4" fmla="*/ 23732 w 23732"/>
              <a:gd name="connsiteY4" fmla="*/ 1972 h 18306"/>
              <a:gd name="connsiteX0" fmla="*/ 0 w 23732"/>
              <a:gd name="connsiteY0" fmla="*/ 0 h 18306"/>
              <a:gd name="connsiteX1" fmla="*/ 3380 w 23732"/>
              <a:gd name="connsiteY1" fmla="*/ 4971 h 18306"/>
              <a:gd name="connsiteX2" fmla="*/ 8513 w 23732"/>
              <a:gd name="connsiteY2" fmla="*/ 11642 h 18306"/>
              <a:gd name="connsiteX3" fmla="*/ 11933 w 23732"/>
              <a:gd name="connsiteY3" fmla="*/ 18306 h 18306"/>
              <a:gd name="connsiteX4" fmla="*/ 23732 w 23732"/>
              <a:gd name="connsiteY4" fmla="*/ 1972 h 18306"/>
              <a:gd name="connsiteX0" fmla="*/ 0 w 23732"/>
              <a:gd name="connsiteY0" fmla="*/ 0 h 18306"/>
              <a:gd name="connsiteX1" fmla="*/ 3380 w 23732"/>
              <a:gd name="connsiteY1" fmla="*/ 4971 h 18306"/>
              <a:gd name="connsiteX2" fmla="*/ 8558 w 23732"/>
              <a:gd name="connsiteY2" fmla="*/ 11642 h 18306"/>
              <a:gd name="connsiteX3" fmla="*/ 11933 w 23732"/>
              <a:gd name="connsiteY3" fmla="*/ 18306 h 18306"/>
              <a:gd name="connsiteX4" fmla="*/ 23732 w 23732"/>
              <a:gd name="connsiteY4" fmla="*/ 1972 h 18306"/>
              <a:gd name="connsiteX0" fmla="*/ 0 w 23732"/>
              <a:gd name="connsiteY0" fmla="*/ 0 h 18306"/>
              <a:gd name="connsiteX1" fmla="*/ 3380 w 23732"/>
              <a:gd name="connsiteY1" fmla="*/ 4971 h 18306"/>
              <a:gd name="connsiteX2" fmla="*/ 8558 w 23732"/>
              <a:gd name="connsiteY2" fmla="*/ 11642 h 18306"/>
              <a:gd name="connsiteX3" fmla="*/ 11933 w 23732"/>
              <a:gd name="connsiteY3" fmla="*/ 18306 h 18306"/>
              <a:gd name="connsiteX4" fmla="*/ 23732 w 23732"/>
              <a:gd name="connsiteY4" fmla="*/ 1972 h 18306"/>
              <a:gd name="connsiteX0" fmla="*/ 0 w 23732"/>
              <a:gd name="connsiteY0" fmla="*/ 0 h 18306"/>
              <a:gd name="connsiteX1" fmla="*/ 3380 w 23732"/>
              <a:gd name="connsiteY1" fmla="*/ 4971 h 18306"/>
              <a:gd name="connsiteX2" fmla="*/ 8558 w 23732"/>
              <a:gd name="connsiteY2" fmla="*/ 11642 h 18306"/>
              <a:gd name="connsiteX3" fmla="*/ 11933 w 23732"/>
              <a:gd name="connsiteY3" fmla="*/ 18306 h 18306"/>
              <a:gd name="connsiteX4" fmla="*/ 23732 w 23732"/>
              <a:gd name="connsiteY4" fmla="*/ 1972 h 18306"/>
              <a:gd name="connsiteX0" fmla="*/ 0 w 23732"/>
              <a:gd name="connsiteY0" fmla="*/ 0 h 18306"/>
              <a:gd name="connsiteX1" fmla="*/ 3380 w 23732"/>
              <a:gd name="connsiteY1" fmla="*/ 4971 h 18306"/>
              <a:gd name="connsiteX2" fmla="*/ 8558 w 23732"/>
              <a:gd name="connsiteY2" fmla="*/ 11642 h 18306"/>
              <a:gd name="connsiteX3" fmla="*/ 11933 w 23732"/>
              <a:gd name="connsiteY3" fmla="*/ 18306 h 18306"/>
              <a:gd name="connsiteX4" fmla="*/ 23732 w 23732"/>
              <a:gd name="connsiteY4" fmla="*/ 1972 h 18306"/>
              <a:gd name="connsiteX0" fmla="*/ 0 w 23732"/>
              <a:gd name="connsiteY0" fmla="*/ 0 h 18306"/>
              <a:gd name="connsiteX1" fmla="*/ 3380 w 23732"/>
              <a:gd name="connsiteY1" fmla="*/ 4971 h 18306"/>
              <a:gd name="connsiteX2" fmla="*/ 8558 w 23732"/>
              <a:gd name="connsiteY2" fmla="*/ 11642 h 18306"/>
              <a:gd name="connsiteX3" fmla="*/ 11933 w 23732"/>
              <a:gd name="connsiteY3" fmla="*/ 18306 h 18306"/>
              <a:gd name="connsiteX4" fmla="*/ 23732 w 23732"/>
              <a:gd name="connsiteY4" fmla="*/ 1972 h 18306"/>
              <a:gd name="connsiteX0" fmla="*/ 0 w 23732"/>
              <a:gd name="connsiteY0" fmla="*/ 0 h 18306"/>
              <a:gd name="connsiteX1" fmla="*/ 3380 w 23732"/>
              <a:gd name="connsiteY1" fmla="*/ 4971 h 18306"/>
              <a:gd name="connsiteX2" fmla="*/ 8467 w 23732"/>
              <a:gd name="connsiteY2" fmla="*/ 11554 h 18306"/>
              <a:gd name="connsiteX3" fmla="*/ 11933 w 23732"/>
              <a:gd name="connsiteY3" fmla="*/ 18306 h 18306"/>
              <a:gd name="connsiteX4" fmla="*/ 23732 w 23732"/>
              <a:gd name="connsiteY4" fmla="*/ 1972 h 18306"/>
              <a:gd name="connsiteX0" fmla="*/ 0 w 23732"/>
              <a:gd name="connsiteY0" fmla="*/ 0 h 18306"/>
              <a:gd name="connsiteX1" fmla="*/ 3380 w 23732"/>
              <a:gd name="connsiteY1" fmla="*/ 4971 h 18306"/>
              <a:gd name="connsiteX2" fmla="*/ 8467 w 23732"/>
              <a:gd name="connsiteY2" fmla="*/ 11554 h 18306"/>
              <a:gd name="connsiteX3" fmla="*/ 11933 w 23732"/>
              <a:gd name="connsiteY3" fmla="*/ 18306 h 18306"/>
              <a:gd name="connsiteX4" fmla="*/ 23732 w 23732"/>
              <a:gd name="connsiteY4" fmla="*/ 1972 h 18306"/>
              <a:gd name="connsiteX0" fmla="*/ 0 w 23732"/>
              <a:gd name="connsiteY0" fmla="*/ 0 h 18306"/>
              <a:gd name="connsiteX1" fmla="*/ 3380 w 23732"/>
              <a:gd name="connsiteY1" fmla="*/ 4971 h 18306"/>
              <a:gd name="connsiteX2" fmla="*/ 8467 w 23732"/>
              <a:gd name="connsiteY2" fmla="*/ 11554 h 18306"/>
              <a:gd name="connsiteX3" fmla="*/ 11933 w 23732"/>
              <a:gd name="connsiteY3" fmla="*/ 18306 h 18306"/>
              <a:gd name="connsiteX4" fmla="*/ 23732 w 23732"/>
              <a:gd name="connsiteY4" fmla="*/ 1972 h 18306"/>
              <a:gd name="connsiteX0" fmla="*/ 0 w 23732"/>
              <a:gd name="connsiteY0" fmla="*/ 0 h 18306"/>
              <a:gd name="connsiteX1" fmla="*/ 3380 w 23732"/>
              <a:gd name="connsiteY1" fmla="*/ 4971 h 18306"/>
              <a:gd name="connsiteX2" fmla="*/ 8467 w 23732"/>
              <a:gd name="connsiteY2" fmla="*/ 11554 h 18306"/>
              <a:gd name="connsiteX3" fmla="*/ 11933 w 23732"/>
              <a:gd name="connsiteY3" fmla="*/ 18306 h 18306"/>
              <a:gd name="connsiteX4" fmla="*/ 23732 w 23732"/>
              <a:gd name="connsiteY4" fmla="*/ 1972 h 18306"/>
              <a:gd name="connsiteX0" fmla="*/ 0 w 23732"/>
              <a:gd name="connsiteY0" fmla="*/ 0 h 18306"/>
              <a:gd name="connsiteX1" fmla="*/ 3380 w 23732"/>
              <a:gd name="connsiteY1" fmla="*/ 4971 h 18306"/>
              <a:gd name="connsiteX2" fmla="*/ 8467 w 23732"/>
              <a:gd name="connsiteY2" fmla="*/ 11554 h 18306"/>
              <a:gd name="connsiteX3" fmla="*/ 11933 w 23732"/>
              <a:gd name="connsiteY3" fmla="*/ 18306 h 18306"/>
              <a:gd name="connsiteX4" fmla="*/ 23732 w 23732"/>
              <a:gd name="connsiteY4" fmla="*/ 1972 h 18306"/>
              <a:gd name="connsiteX0" fmla="*/ 0 w 23777"/>
              <a:gd name="connsiteY0" fmla="*/ 0 h 18306"/>
              <a:gd name="connsiteX1" fmla="*/ 3380 w 23777"/>
              <a:gd name="connsiteY1" fmla="*/ 4971 h 18306"/>
              <a:gd name="connsiteX2" fmla="*/ 8467 w 23777"/>
              <a:gd name="connsiteY2" fmla="*/ 11554 h 18306"/>
              <a:gd name="connsiteX3" fmla="*/ 11933 w 23777"/>
              <a:gd name="connsiteY3" fmla="*/ 18306 h 18306"/>
              <a:gd name="connsiteX4" fmla="*/ 23777 w 23777"/>
              <a:gd name="connsiteY4" fmla="*/ 1884 h 18306"/>
              <a:gd name="connsiteX0" fmla="*/ 0 w 23777"/>
              <a:gd name="connsiteY0" fmla="*/ 0 h 18306"/>
              <a:gd name="connsiteX1" fmla="*/ 3380 w 23777"/>
              <a:gd name="connsiteY1" fmla="*/ 4971 h 18306"/>
              <a:gd name="connsiteX2" fmla="*/ 8467 w 23777"/>
              <a:gd name="connsiteY2" fmla="*/ 11554 h 18306"/>
              <a:gd name="connsiteX3" fmla="*/ 11933 w 23777"/>
              <a:gd name="connsiteY3" fmla="*/ 18306 h 18306"/>
              <a:gd name="connsiteX4" fmla="*/ 23777 w 23777"/>
              <a:gd name="connsiteY4" fmla="*/ 1884 h 18306"/>
              <a:gd name="connsiteX0" fmla="*/ 0 w 23777"/>
              <a:gd name="connsiteY0" fmla="*/ 0 h 18306"/>
              <a:gd name="connsiteX1" fmla="*/ 3380 w 23777"/>
              <a:gd name="connsiteY1" fmla="*/ 4971 h 18306"/>
              <a:gd name="connsiteX2" fmla="*/ 8467 w 23777"/>
              <a:gd name="connsiteY2" fmla="*/ 11554 h 18306"/>
              <a:gd name="connsiteX3" fmla="*/ 11933 w 23777"/>
              <a:gd name="connsiteY3" fmla="*/ 18306 h 18306"/>
              <a:gd name="connsiteX4" fmla="*/ 23777 w 23777"/>
              <a:gd name="connsiteY4" fmla="*/ 1884 h 18306"/>
              <a:gd name="connsiteX0" fmla="*/ 0 w 23777"/>
              <a:gd name="connsiteY0" fmla="*/ 0 h 18306"/>
              <a:gd name="connsiteX1" fmla="*/ 3380 w 23777"/>
              <a:gd name="connsiteY1" fmla="*/ 4971 h 18306"/>
              <a:gd name="connsiteX2" fmla="*/ 8467 w 23777"/>
              <a:gd name="connsiteY2" fmla="*/ 11554 h 18306"/>
              <a:gd name="connsiteX3" fmla="*/ 11933 w 23777"/>
              <a:gd name="connsiteY3" fmla="*/ 18306 h 18306"/>
              <a:gd name="connsiteX4" fmla="*/ 23777 w 23777"/>
              <a:gd name="connsiteY4" fmla="*/ 1884 h 18306"/>
              <a:gd name="connsiteX0" fmla="*/ 0 w 23777"/>
              <a:gd name="connsiteY0" fmla="*/ 0 h 18306"/>
              <a:gd name="connsiteX1" fmla="*/ 3380 w 23777"/>
              <a:gd name="connsiteY1" fmla="*/ 4971 h 18306"/>
              <a:gd name="connsiteX2" fmla="*/ 8467 w 23777"/>
              <a:gd name="connsiteY2" fmla="*/ 11554 h 18306"/>
              <a:gd name="connsiteX3" fmla="*/ 11933 w 23777"/>
              <a:gd name="connsiteY3" fmla="*/ 18306 h 18306"/>
              <a:gd name="connsiteX4" fmla="*/ 23777 w 23777"/>
              <a:gd name="connsiteY4" fmla="*/ 1884 h 18306"/>
              <a:gd name="connsiteX0" fmla="*/ 0 w 23777"/>
              <a:gd name="connsiteY0" fmla="*/ 0 h 18306"/>
              <a:gd name="connsiteX1" fmla="*/ 3380 w 23777"/>
              <a:gd name="connsiteY1" fmla="*/ 4971 h 18306"/>
              <a:gd name="connsiteX2" fmla="*/ 8467 w 23777"/>
              <a:gd name="connsiteY2" fmla="*/ 11554 h 18306"/>
              <a:gd name="connsiteX3" fmla="*/ 11933 w 23777"/>
              <a:gd name="connsiteY3" fmla="*/ 18306 h 18306"/>
              <a:gd name="connsiteX4" fmla="*/ 23777 w 23777"/>
              <a:gd name="connsiteY4" fmla="*/ 1884 h 18306"/>
              <a:gd name="connsiteX0" fmla="*/ 0 w 23777"/>
              <a:gd name="connsiteY0" fmla="*/ 0 h 18306"/>
              <a:gd name="connsiteX1" fmla="*/ 3380 w 23777"/>
              <a:gd name="connsiteY1" fmla="*/ 4971 h 18306"/>
              <a:gd name="connsiteX2" fmla="*/ 8467 w 23777"/>
              <a:gd name="connsiteY2" fmla="*/ 11554 h 18306"/>
              <a:gd name="connsiteX3" fmla="*/ 11933 w 23777"/>
              <a:gd name="connsiteY3" fmla="*/ 18306 h 18306"/>
              <a:gd name="connsiteX4" fmla="*/ 23777 w 23777"/>
              <a:gd name="connsiteY4" fmla="*/ 1884 h 18306"/>
              <a:gd name="connsiteX0" fmla="*/ 0 w 23777"/>
              <a:gd name="connsiteY0" fmla="*/ 0 h 18306"/>
              <a:gd name="connsiteX1" fmla="*/ 3380 w 23777"/>
              <a:gd name="connsiteY1" fmla="*/ 4971 h 18306"/>
              <a:gd name="connsiteX2" fmla="*/ 8467 w 23777"/>
              <a:gd name="connsiteY2" fmla="*/ 11554 h 18306"/>
              <a:gd name="connsiteX3" fmla="*/ 11933 w 23777"/>
              <a:gd name="connsiteY3" fmla="*/ 18306 h 18306"/>
              <a:gd name="connsiteX4" fmla="*/ 23777 w 23777"/>
              <a:gd name="connsiteY4" fmla="*/ 1884 h 18306"/>
              <a:gd name="connsiteX0" fmla="*/ 0 w 23777"/>
              <a:gd name="connsiteY0" fmla="*/ 0 h 18306"/>
              <a:gd name="connsiteX1" fmla="*/ 3380 w 23777"/>
              <a:gd name="connsiteY1" fmla="*/ 4971 h 18306"/>
              <a:gd name="connsiteX2" fmla="*/ 8467 w 23777"/>
              <a:gd name="connsiteY2" fmla="*/ 11554 h 18306"/>
              <a:gd name="connsiteX3" fmla="*/ 11933 w 23777"/>
              <a:gd name="connsiteY3" fmla="*/ 18306 h 18306"/>
              <a:gd name="connsiteX4" fmla="*/ 23777 w 23777"/>
              <a:gd name="connsiteY4" fmla="*/ 1884 h 18306"/>
              <a:gd name="connsiteX0" fmla="*/ 0 w 23777"/>
              <a:gd name="connsiteY0" fmla="*/ 0 h 18306"/>
              <a:gd name="connsiteX1" fmla="*/ 3380 w 23777"/>
              <a:gd name="connsiteY1" fmla="*/ 4971 h 18306"/>
              <a:gd name="connsiteX2" fmla="*/ 8467 w 23777"/>
              <a:gd name="connsiteY2" fmla="*/ 11554 h 18306"/>
              <a:gd name="connsiteX3" fmla="*/ 11933 w 23777"/>
              <a:gd name="connsiteY3" fmla="*/ 18306 h 18306"/>
              <a:gd name="connsiteX4" fmla="*/ 23777 w 23777"/>
              <a:gd name="connsiteY4" fmla="*/ 1884 h 18306"/>
              <a:gd name="connsiteX0" fmla="*/ 0 w 23777"/>
              <a:gd name="connsiteY0" fmla="*/ 0 h 18306"/>
              <a:gd name="connsiteX1" fmla="*/ 3380 w 23777"/>
              <a:gd name="connsiteY1" fmla="*/ 4971 h 18306"/>
              <a:gd name="connsiteX2" fmla="*/ 8467 w 23777"/>
              <a:gd name="connsiteY2" fmla="*/ 11554 h 18306"/>
              <a:gd name="connsiteX3" fmla="*/ 11933 w 23777"/>
              <a:gd name="connsiteY3" fmla="*/ 18306 h 18306"/>
              <a:gd name="connsiteX4" fmla="*/ 23777 w 23777"/>
              <a:gd name="connsiteY4" fmla="*/ 1884 h 1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77" h="18306">
                <a:moveTo>
                  <a:pt x="0" y="0"/>
                </a:moveTo>
                <a:cubicBezTo>
                  <a:pt x="735" y="4469"/>
                  <a:pt x="1744" y="4852"/>
                  <a:pt x="3380" y="4971"/>
                </a:cubicBezTo>
                <a:cubicBezTo>
                  <a:pt x="5654" y="5137"/>
                  <a:pt x="3912" y="11571"/>
                  <a:pt x="8467" y="11554"/>
                </a:cubicBezTo>
                <a:cubicBezTo>
                  <a:pt x="11300" y="11543"/>
                  <a:pt x="9842" y="18378"/>
                  <a:pt x="11933" y="18306"/>
                </a:cubicBezTo>
                <a:cubicBezTo>
                  <a:pt x="13979" y="18307"/>
                  <a:pt x="22167" y="13880"/>
                  <a:pt x="23777" y="1884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4" name="Picture 53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0502" y="38622"/>
            <a:ext cx="6027933" cy="3775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8" name="Oval 57"/>
          <p:cNvSpPr>
            <a:spLocks noChangeAspect="1"/>
          </p:cNvSpPr>
          <p:nvPr/>
        </p:nvSpPr>
        <p:spPr bwMode="auto">
          <a:xfrm flipH="1">
            <a:off x="7278624" y="3811044"/>
            <a:ext cx="73152" cy="73152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Oval 60"/>
          <p:cNvSpPr>
            <a:spLocks noChangeAspect="1"/>
          </p:cNvSpPr>
          <p:nvPr/>
        </p:nvSpPr>
        <p:spPr bwMode="auto">
          <a:xfrm flipH="1">
            <a:off x="877824" y="3566160"/>
            <a:ext cx="73152" cy="73152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361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33" y="64718"/>
            <a:ext cx="1417258" cy="2834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146126"/>
            <a:ext cx="5761808" cy="35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2" name="Picture 7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11" y="2149227"/>
            <a:ext cx="303103" cy="2838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3" name="Picture 7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0496" y="2530672"/>
            <a:ext cx="4080974" cy="3774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4" name="Picture 7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6193" y="2962733"/>
            <a:ext cx="4082031" cy="3775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" name="Picture 10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56992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3" name="Picture 10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2940" y="1195357"/>
            <a:ext cx="3671353" cy="3781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5" name="Picture 10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8007" y="1611847"/>
            <a:ext cx="5165031" cy="3780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6" name="Picture 10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189" y="908359"/>
            <a:ext cx="302725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7" name="Picture 10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125" y="825674"/>
            <a:ext cx="6915580" cy="2834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8" name="Picture 10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4704" y="3923778"/>
            <a:ext cx="259970" cy="3215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5</a:t>
            </a:fld>
            <a:endParaRPr lang="en-US"/>
          </a:p>
        </p:txBody>
      </p:sp>
      <p:sp>
        <p:nvSpPr>
          <p:cNvPr id="110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12" name="Straight Arrow Connector 111"/>
          <p:cNvCxnSpPr/>
          <p:nvPr/>
        </p:nvCxnSpPr>
        <p:spPr bwMode="auto">
          <a:xfrm>
            <a:off x="457200" y="5232748"/>
            <a:ext cx="7772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Straight Arrow Connector 112"/>
          <p:cNvCxnSpPr/>
          <p:nvPr/>
        </p:nvCxnSpPr>
        <p:spPr bwMode="auto">
          <a:xfrm>
            <a:off x="457200" y="5689948"/>
            <a:ext cx="7772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" name="Straight Arrow Connector 113"/>
          <p:cNvCxnSpPr/>
          <p:nvPr/>
        </p:nvCxnSpPr>
        <p:spPr bwMode="auto">
          <a:xfrm>
            <a:off x="457200" y="4318348"/>
            <a:ext cx="7772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" name="Straight Arrow Connector 114"/>
          <p:cNvCxnSpPr/>
          <p:nvPr/>
        </p:nvCxnSpPr>
        <p:spPr bwMode="auto">
          <a:xfrm>
            <a:off x="501553" y="3856267"/>
            <a:ext cx="7772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" name="Straight Arrow Connector 115"/>
          <p:cNvCxnSpPr/>
          <p:nvPr/>
        </p:nvCxnSpPr>
        <p:spPr bwMode="auto">
          <a:xfrm>
            <a:off x="457200" y="6172200"/>
            <a:ext cx="7772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Straight Connector 116"/>
          <p:cNvCxnSpPr/>
          <p:nvPr/>
        </p:nvCxnSpPr>
        <p:spPr bwMode="auto">
          <a:xfrm flipV="1">
            <a:off x="1371600" y="3403948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Straight Connector 117"/>
          <p:cNvCxnSpPr/>
          <p:nvPr/>
        </p:nvCxnSpPr>
        <p:spPr bwMode="auto">
          <a:xfrm flipV="1">
            <a:off x="1828800" y="3403948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" name="Straight Connector 118"/>
          <p:cNvCxnSpPr/>
          <p:nvPr/>
        </p:nvCxnSpPr>
        <p:spPr bwMode="auto">
          <a:xfrm flipV="1">
            <a:off x="2286000" y="3403948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Straight Connector 119"/>
          <p:cNvCxnSpPr/>
          <p:nvPr/>
        </p:nvCxnSpPr>
        <p:spPr bwMode="auto">
          <a:xfrm flipV="1">
            <a:off x="2743200" y="3403948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Straight Connector 120"/>
          <p:cNvCxnSpPr/>
          <p:nvPr/>
        </p:nvCxnSpPr>
        <p:spPr bwMode="auto">
          <a:xfrm flipV="1">
            <a:off x="3200400" y="3403948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" name="Straight Connector 121"/>
          <p:cNvCxnSpPr/>
          <p:nvPr/>
        </p:nvCxnSpPr>
        <p:spPr bwMode="auto">
          <a:xfrm flipV="1">
            <a:off x="3657600" y="3403948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" name="Straight Connector 122"/>
          <p:cNvCxnSpPr/>
          <p:nvPr/>
        </p:nvCxnSpPr>
        <p:spPr bwMode="auto">
          <a:xfrm flipV="1">
            <a:off x="4114800" y="3403948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Straight Connector 123"/>
          <p:cNvCxnSpPr/>
          <p:nvPr/>
        </p:nvCxnSpPr>
        <p:spPr bwMode="auto">
          <a:xfrm flipV="1">
            <a:off x="4572000" y="3403948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" name="Straight Connector 124"/>
          <p:cNvCxnSpPr/>
          <p:nvPr/>
        </p:nvCxnSpPr>
        <p:spPr bwMode="auto">
          <a:xfrm flipV="1">
            <a:off x="5029200" y="3403948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Straight Connector 125"/>
          <p:cNvCxnSpPr/>
          <p:nvPr/>
        </p:nvCxnSpPr>
        <p:spPr bwMode="auto">
          <a:xfrm flipV="1">
            <a:off x="5486400" y="3403948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" name="Straight Connector 126"/>
          <p:cNvCxnSpPr/>
          <p:nvPr/>
        </p:nvCxnSpPr>
        <p:spPr bwMode="auto">
          <a:xfrm flipV="1">
            <a:off x="5943600" y="3403948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8" name="Straight Connector 127"/>
          <p:cNvCxnSpPr/>
          <p:nvPr/>
        </p:nvCxnSpPr>
        <p:spPr bwMode="auto">
          <a:xfrm flipV="1">
            <a:off x="6400800" y="3403948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6858000" y="3403948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" name="Straight Connector 129"/>
          <p:cNvCxnSpPr/>
          <p:nvPr/>
        </p:nvCxnSpPr>
        <p:spPr bwMode="auto">
          <a:xfrm flipV="1">
            <a:off x="7315200" y="3403948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" name="Straight Connector 130"/>
          <p:cNvCxnSpPr/>
          <p:nvPr/>
        </p:nvCxnSpPr>
        <p:spPr bwMode="auto">
          <a:xfrm flipV="1">
            <a:off x="7772400" y="3403948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" name="Straight Arrow Connector 131"/>
          <p:cNvCxnSpPr/>
          <p:nvPr/>
        </p:nvCxnSpPr>
        <p:spPr bwMode="auto">
          <a:xfrm>
            <a:off x="457200" y="4775548"/>
            <a:ext cx="77724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Straight Connector 132"/>
          <p:cNvCxnSpPr/>
          <p:nvPr/>
        </p:nvCxnSpPr>
        <p:spPr bwMode="auto">
          <a:xfrm flipV="1">
            <a:off x="914400" y="3403948"/>
            <a:ext cx="0" cy="3200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4" name="Picture 13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4315" y="4814170"/>
            <a:ext cx="143635" cy="1828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5" name="Picture 1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9236" y="4814170"/>
            <a:ext cx="156693" cy="1825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6" name="Picture 13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0296" y="4814170"/>
            <a:ext cx="143374" cy="195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7" name="Picture 13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4696" y="4814170"/>
            <a:ext cx="143374" cy="195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8" name="Picture 13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7017" y="4814170"/>
            <a:ext cx="287532" cy="195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9" name="Picture 138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1417" y="4814170"/>
            <a:ext cx="287532" cy="1825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0" name="Picture 139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9549" y="4814170"/>
            <a:ext cx="300068" cy="1825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1" name="Picture 140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551" y="5583268"/>
            <a:ext cx="339241" cy="195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2" name="Picture 141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418" y="3742275"/>
            <a:ext cx="143374" cy="1825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3" name="Oval 142"/>
          <p:cNvSpPr>
            <a:spLocks noChangeAspect="1"/>
          </p:cNvSpPr>
          <p:nvPr/>
        </p:nvSpPr>
        <p:spPr bwMode="auto">
          <a:xfrm flipH="1">
            <a:off x="7278624" y="3811044"/>
            <a:ext cx="73152" cy="73152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4" name="Oval 143"/>
          <p:cNvSpPr>
            <a:spLocks noChangeAspect="1"/>
          </p:cNvSpPr>
          <p:nvPr/>
        </p:nvSpPr>
        <p:spPr bwMode="auto">
          <a:xfrm flipH="1">
            <a:off x="877824" y="3566160"/>
            <a:ext cx="73152" cy="73152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5" name="Freeform 52"/>
          <p:cNvSpPr>
            <a:spLocks/>
          </p:cNvSpPr>
          <p:nvPr/>
        </p:nvSpPr>
        <p:spPr bwMode="auto">
          <a:xfrm>
            <a:off x="925586" y="3625162"/>
            <a:ext cx="6388709" cy="2536675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1174 w 4723"/>
              <a:gd name="connsiteY0" fmla="*/ 122993 h 122993"/>
              <a:gd name="connsiteX1" fmla="*/ 30 w 4723"/>
              <a:gd name="connsiteY1" fmla="*/ 55936 h 122993"/>
              <a:gd name="connsiteX2" fmla="*/ 3950 w 4723"/>
              <a:gd name="connsiteY2" fmla="*/ 40876 h 122993"/>
              <a:gd name="connsiteX3" fmla="*/ 4723 w 4723"/>
              <a:gd name="connsiteY3" fmla="*/ 0 h 122993"/>
              <a:gd name="connsiteX0" fmla="*/ 2598 w 10112"/>
              <a:gd name="connsiteY0" fmla="*/ 10000 h 10000"/>
              <a:gd name="connsiteX1" fmla="*/ 176 w 10112"/>
              <a:gd name="connsiteY1" fmla="*/ 4548 h 10000"/>
              <a:gd name="connsiteX2" fmla="*/ 8475 w 10112"/>
              <a:gd name="connsiteY2" fmla="*/ 3323 h 10000"/>
              <a:gd name="connsiteX3" fmla="*/ 10112 w 10112"/>
              <a:gd name="connsiteY3" fmla="*/ 0 h 10000"/>
              <a:gd name="connsiteX0" fmla="*/ 0 w 16125"/>
              <a:gd name="connsiteY0" fmla="*/ 9945 h 9945"/>
              <a:gd name="connsiteX1" fmla="*/ 6189 w 16125"/>
              <a:gd name="connsiteY1" fmla="*/ 4548 h 9945"/>
              <a:gd name="connsiteX2" fmla="*/ 14488 w 16125"/>
              <a:gd name="connsiteY2" fmla="*/ 3323 h 9945"/>
              <a:gd name="connsiteX3" fmla="*/ 16125 w 16125"/>
              <a:gd name="connsiteY3" fmla="*/ 0 h 9945"/>
              <a:gd name="connsiteX0" fmla="*/ 0 w 10000"/>
              <a:gd name="connsiteY0" fmla="*/ 10000 h 10000"/>
              <a:gd name="connsiteX1" fmla="*/ 8985 w 10000"/>
              <a:gd name="connsiteY1" fmla="*/ 3341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25768"/>
              <a:gd name="connsiteY0" fmla="*/ 6064 h 6064"/>
              <a:gd name="connsiteX1" fmla="*/ 5088 w 25768"/>
              <a:gd name="connsiteY1" fmla="*/ 1607 h 6064"/>
              <a:gd name="connsiteX2" fmla="*/ 25768 w 25768"/>
              <a:gd name="connsiteY2" fmla="*/ 0 h 6064"/>
              <a:gd name="connsiteX0" fmla="*/ 0 w 10000"/>
              <a:gd name="connsiteY0" fmla="*/ 10000 h 10000"/>
              <a:gd name="connsiteX1" fmla="*/ 7900 w 10000"/>
              <a:gd name="connsiteY1" fmla="*/ 5010 h 10000"/>
              <a:gd name="connsiteX2" fmla="*/ 10000 w 10000"/>
              <a:gd name="connsiteY2" fmla="*/ 0 h 10000"/>
              <a:gd name="connsiteX0" fmla="*/ 0 w 4102"/>
              <a:gd name="connsiteY0" fmla="*/ 594 h 5364"/>
              <a:gd name="connsiteX1" fmla="*/ 2002 w 4102"/>
              <a:gd name="connsiteY1" fmla="*/ 5363 h 5364"/>
              <a:gd name="connsiteX2" fmla="*/ 4102 w 4102"/>
              <a:gd name="connsiteY2" fmla="*/ 353 h 5364"/>
              <a:gd name="connsiteX0" fmla="*/ 0 w 10000"/>
              <a:gd name="connsiteY0" fmla="*/ 449 h 9348"/>
              <a:gd name="connsiteX1" fmla="*/ 4881 w 10000"/>
              <a:gd name="connsiteY1" fmla="*/ 9340 h 9348"/>
              <a:gd name="connsiteX2" fmla="*/ 10000 w 10000"/>
              <a:gd name="connsiteY2" fmla="*/ 0 h 9348"/>
              <a:gd name="connsiteX0" fmla="*/ 0 w 14455"/>
              <a:gd name="connsiteY0" fmla="*/ 389 h 10000"/>
              <a:gd name="connsiteX1" fmla="*/ 9336 w 14455"/>
              <a:gd name="connsiteY1" fmla="*/ 9991 h 10000"/>
              <a:gd name="connsiteX2" fmla="*/ 14455 w 14455"/>
              <a:gd name="connsiteY2" fmla="*/ 0 h 10000"/>
              <a:gd name="connsiteX0" fmla="*/ 0 w 14455"/>
              <a:gd name="connsiteY0" fmla="*/ 389 h 9995"/>
              <a:gd name="connsiteX1" fmla="*/ 9336 w 14455"/>
              <a:gd name="connsiteY1" fmla="*/ 9991 h 9995"/>
              <a:gd name="connsiteX2" fmla="*/ 14455 w 14455"/>
              <a:gd name="connsiteY2" fmla="*/ 0 h 9995"/>
              <a:gd name="connsiteX0" fmla="*/ 0 w 10093"/>
              <a:gd name="connsiteY0" fmla="*/ 0 h 10064"/>
              <a:gd name="connsiteX1" fmla="*/ 6552 w 10093"/>
              <a:gd name="connsiteY1" fmla="*/ 10060 h 10064"/>
              <a:gd name="connsiteX2" fmla="*/ 10093 w 10093"/>
              <a:gd name="connsiteY2" fmla="*/ 64 h 10064"/>
              <a:gd name="connsiteX0" fmla="*/ 0 w 10093"/>
              <a:gd name="connsiteY0" fmla="*/ 0 h 13414"/>
              <a:gd name="connsiteX1" fmla="*/ 6692 w 10093"/>
              <a:gd name="connsiteY1" fmla="*/ 13411 h 13414"/>
              <a:gd name="connsiteX2" fmla="*/ 10093 w 10093"/>
              <a:gd name="connsiteY2" fmla="*/ 64 h 13414"/>
              <a:gd name="connsiteX0" fmla="*/ 0 w 13315"/>
              <a:gd name="connsiteY0" fmla="*/ 6548 h 13353"/>
              <a:gd name="connsiteX1" fmla="*/ 9914 w 13315"/>
              <a:gd name="connsiteY1" fmla="*/ 13347 h 13353"/>
              <a:gd name="connsiteX2" fmla="*/ 13315 w 13315"/>
              <a:gd name="connsiteY2" fmla="*/ 0 h 13353"/>
              <a:gd name="connsiteX0" fmla="*/ 0 w 13315"/>
              <a:gd name="connsiteY0" fmla="*/ 6548 h 13349"/>
              <a:gd name="connsiteX1" fmla="*/ 9914 w 13315"/>
              <a:gd name="connsiteY1" fmla="*/ 13347 h 13349"/>
              <a:gd name="connsiteX2" fmla="*/ 13315 w 13315"/>
              <a:gd name="connsiteY2" fmla="*/ 0 h 13349"/>
              <a:gd name="connsiteX0" fmla="*/ 0 w 13315"/>
              <a:gd name="connsiteY0" fmla="*/ 6548 h 13425"/>
              <a:gd name="connsiteX1" fmla="*/ 4446 w 13315"/>
              <a:gd name="connsiteY1" fmla="*/ 5561 h 13425"/>
              <a:gd name="connsiteX2" fmla="*/ 9914 w 13315"/>
              <a:gd name="connsiteY2" fmla="*/ 13347 h 13425"/>
              <a:gd name="connsiteX3" fmla="*/ 13315 w 13315"/>
              <a:gd name="connsiteY3" fmla="*/ 0 h 13425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3 h 13538"/>
              <a:gd name="connsiteX1" fmla="*/ 4820 w 13315"/>
              <a:gd name="connsiteY1" fmla="*/ 0 h 13538"/>
              <a:gd name="connsiteX2" fmla="*/ 9914 w 13315"/>
              <a:gd name="connsiteY2" fmla="*/ 13492 h 13538"/>
              <a:gd name="connsiteX3" fmla="*/ 13315 w 13315"/>
              <a:gd name="connsiteY3" fmla="*/ 145 h 13538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6 h 13538"/>
              <a:gd name="connsiteX1" fmla="*/ 4820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538"/>
              <a:gd name="connsiteX1" fmla="*/ 3139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498"/>
              <a:gd name="connsiteX1" fmla="*/ 3139 w 13315"/>
              <a:gd name="connsiteY1" fmla="*/ 3 h 13498"/>
              <a:gd name="connsiteX2" fmla="*/ 9914 w 13315"/>
              <a:gd name="connsiteY2" fmla="*/ 13495 h 13498"/>
              <a:gd name="connsiteX3" fmla="*/ 13315 w 13315"/>
              <a:gd name="connsiteY3" fmla="*/ 148 h 13498"/>
              <a:gd name="connsiteX0" fmla="*/ 0 w 13315"/>
              <a:gd name="connsiteY0" fmla="*/ 6696 h 13495"/>
              <a:gd name="connsiteX1" fmla="*/ 3139 w 13315"/>
              <a:gd name="connsiteY1" fmla="*/ 3 h 13495"/>
              <a:gd name="connsiteX2" fmla="*/ 9914 w 13315"/>
              <a:gd name="connsiteY2" fmla="*/ 13495 h 13495"/>
              <a:gd name="connsiteX3" fmla="*/ 13315 w 13315"/>
              <a:gd name="connsiteY3" fmla="*/ 148 h 13495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455"/>
              <a:gd name="connsiteY0" fmla="*/ 6919 h 13627"/>
              <a:gd name="connsiteX1" fmla="*/ 3279 w 13455"/>
              <a:gd name="connsiteY1" fmla="*/ 135 h 13627"/>
              <a:gd name="connsiteX2" fmla="*/ 10054 w 13455"/>
              <a:gd name="connsiteY2" fmla="*/ 13627 h 13627"/>
              <a:gd name="connsiteX3" fmla="*/ 13455 w 13455"/>
              <a:gd name="connsiteY3" fmla="*/ 280 h 13627"/>
              <a:gd name="connsiteX0" fmla="*/ 0 w 13455"/>
              <a:gd name="connsiteY0" fmla="*/ 7011 h 13719"/>
              <a:gd name="connsiteX1" fmla="*/ 3279 w 13455"/>
              <a:gd name="connsiteY1" fmla="*/ 227 h 13719"/>
              <a:gd name="connsiteX2" fmla="*/ 10054 w 13455"/>
              <a:gd name="connsiteY2" fmla="*/ 13719 h 13719"/>
              <a:gd name="connsiteX3" fmla="*/ 13455 w 13455"/>
              <a:gd name="connsiteY3" fmla="*/ 372 h 13719"/>
              <a:gd name="connsiteX0" fmla="*/ 0 w 13455"/>
              <a:gd name="connsiteY0" fmla="*/ 6786 h 13494"/>
              <a:gd name="connsiteX1" fmla="*/ 3279 w 13455"/>
              <a:gd name="connsiteY1" fmla="*/ 2 h 13494"/>
              <a:gd name="connsiteX2" fmla="*/ 10054 w 13455"/>
              <a:gd name="connsiteY2" fmla="*/ 13494 h 13494"/>
              <a:gd name="connsiteX3" fmla="*/ 13455 w 13455"/>
              <a:gd name="connsiteY3" fmla="*/ 147 h 13494"/>
              <a:gd name="connsiteX0" fmla="*/ 0 w 13455"/>
              <a:gd name="connsiteY0" fmla="*/ 6785 h 13493"/>
              <a:gd name="connsiteX1" fmla="*/ 3279 w 13455"/>
              <a:gd name="connsiteY1" fmla="*/ 1 h 13493"/>
              <a:gd name="connsiteX2" fmla="*/ 10054 w 13455"/>
              <a:gd name="connsiteY2" fmla="*/ 13493 h 13493"/>
              <a:gd name="connsiteX3" fmla="*/ 13455 w 13455"/>
              <a:gd name="connsiteY3" fmla="*/ 146 h 13493"/>
              <a:gd name="connsiteX0" fmla="*/ 0 w 13455"/>
              <a:gd name="connsiteY0" fmla="*/ 7020 h 13909"/>
              <a:gd name="connsiteX1" fmla="*/ 3279 w 13455"/>
              <a:gd name="connsiteY1" fmla="*/ 236 h 13909"/>
              <a:gd name="connsiteX2" fmla="*/ 9867 w 13455"/>
              <a:gd name="connsiteY2" fmla="*/ 13909 h 13909"/>
              <a:gd name="connsiteX3" fmla="*/ 13455 w 13455"/>
              <a:gd name="connsiteY3" fmla="*/ 381 h 13909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6789 h 13316"/>
              <a:gd name="connsiteX1" fmla="*/ 3279 w 13455"/>
              <a:gd name="connsiteY1" fmla="*/ 5 h 13316"/>
              <a:gd name="connsiteX2" fmla="*/ 10147 w 13455"/>
              <a:gd name="connsiteY2" fmla="*/ 13316 h 13316"/>
              <a:gd name="connsiteX3" fmla="*/ 13455 w 13455"/>
              <a:gd name="connsiteY3" fmla="*/ 150 h 13316"/>
              <a:gd name="connsiteX0" fmla="*/ 0 w 13455"/>
              <a:gd name="connsiteY0" fmla="*/ 6785 h 13312"/>
              <a:gd name="connsiteX1" fmla="*/ 3279 w 13455"/>
              <a:gd name="connsiteY1" fmla="*/ 1 h 13312"/>
              <a:gd name="connsiteX2" fmla="*/ 10147 w 13455"/>
              <a:gd name="connsiteY2" fmla="*/ 13312 h 13312"/>
              <a:gd name="connsiteX3" fmla="*/ 13455 w 13455"/>
              <a:gd name="connsiteY3" fmla="*/ 146 h 13312"/>
              <a:gd name="connsiteX0" fmla="*/ 0 w 13595"/>
              <a:gd name="connsiteY0" fmla="*/ 6920 h 13538"/>
              <a:gd name="connsiteX1" fmla="*/ 3419 w 13595"/>
              <a:gd name="connsiteY1" fmla="*/ 227 h 13538"/>
              <a:gd name="connsiteX2" fmla="*/ 10287 w 13595"/>
              <a:gd name="connsiteY2" fmla="*/ 13538 h 13538"/>
              <a:gd name="connsiteX3" fmla="*/ 13595 w 13595"/>
              <a:gd name="connsiteY3" fmla="*/ 372 h 13538"/>
              <a:gd name="connsiteX0" fmla="*/ 0 w 13595"/>
              <a:gd name="connsiteY0" fmla="*/ 6697 h 13315"/>
              <a:gd name="connsiteX1" fmla="*/ 3419 w 13595"/>
              <a:gd name="connsiteY1" fmla="*/ 4 h 13315"/>
              <a:gd name="connsiteX2" fmla="*/ 10287 w 13595"/>
              <a:gd name="connsiteY2" fmla="*/ 13315 h 13315"/>
              <a:gd name="connsiteX3" fmla="*/ 13595 w 13595"/>
              <a:gd name="connsiteY3" fmla="*/ 149 h 13315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4"/>
              <a:gd name="connsiteX1" fmla="*/ 3419 w 13595"/>
              <a:gd name="connsiteY1" fmla="*/ 2 h 13314"/>
              <a:gd name="connsiteX2" fmla="*/ 10287 w 13595"/>
              <a:gd name="connsiteY2" fmla="*/ 13313 h 13314"/>
              <a:gd name="connsiteX3" fmla="*/ 13595 w 13595"/>
              <a:gd name="connsiteY3" fmla="*/ 147 h 13314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705 h 13323"/>
              <a:gd name="connsiteX1" fmla="*/ 3419 w 13595"/>
              <a:gd name="connsiteY1" fmla="*/ 12 h 13323"/>
              <a:gd name="connsiteX2" fmla="*/ 10287 w 13595"/>
              <a:gd name="connsiteY2" fmla="*/ 13323 h 13323"/>
              <a:gd name="connsiteX3" fmla="*/ 13595 w 13595"/>
              <a:gd name="connsiteY3" fmla="*/ 157 h 13323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294 h 16294"/>
              <a:gd name="connsiteX1" fmla="*/ 3186 w 13362"/>
              <a:gd name="connsiteY1" fmla="*/ 1 h 16294"/>
              <a:gd name="connsiteX2" fmla="*/ 10054 w 13362"/>
              <a:gd name="connsiteY2" fmla="*/ 13312 h 16294"/>
              <a:gd name="connsiteX3" fmla="*/ 13362 w 13362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308 h 16308"/>
              <a:gd name="connsiteX1" fmla="*/ 3186 w 13409"/>
              <a:gd name="connsiteY1" fmla="*/ 15 h 16308"/>
              <a:gd name="connsiteX2" fmla="*/ 10054 w 13409"/>
              <a:gd name="connsiteY2" fmla="*/ 13058 h 16308"/>
              <a:gd name="connsiteX3" fmla="*/ 13409 w 13409"/>
              <a:gd name="connsiteY3" fmla="*/ 160 h 16308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7 h 16297"/>
              <a:gd name="connsiteX1" fmla="*/ 3186 w 13409"/>
              <a:gd name="connsiteY1" fmla="*/ 4 h 16297"/>
              <a:gd name="connsiteX2" fmla="*/ 10054 w 13409"/>
              <a:gd name="connsiteY2" fmla="*/ 13047 h 16297"/>
              <a:gd name="connsiteX3" fmla="*/ 13409 w 13409"/>
              <a:gd name="connsiteY3" fmla="*/ 149 h 16297"/>
              <a:gd name="connsiteX0" fmla="*/ 0 w 13409"/>
              <a:gd name="connsiteY0" fmla="*/ 16295 h 16295"/>
              <a:gd name="connsiteX1" fmla="*/ 3186 w 13409"/>
              <a:gd name="connsiteY1" fmla="*/ 2 h 16295"/>
              <a:gd name="connsiteX2" fmla="*/ 10054 w 13409"/>
              <a:gd name="connsiteY2" fmla="*/ 13045 h 16295"/>
              <a:gd name="connsiteX3" fmla="*/ 13409 w 13409"/>
              <a:gd name="connsiteY3" fmla="*/ 147 h 16295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315 h 16315"/>
              <a:gd name="connsiteX1" fmla="*/ 3186 w 13409"/>
              <a:gd name="connsiteY1" fmla="*/ 22 h 16315"/>
              <a:gd name="connsiteX2" fmla="*/ 7719 w 13409"/>
              <a:gd name="connsiteY2" fmla="*/ 12529 h 16315"/>
              <a:gd name="connsiteX3" fmla="*/ 13409 w 13409"/>
              <a:gd name="connsiteY3" fmla="*/ 167 h 16315"/>
              <a:gd name="connsiteX0" fmla="*/ 0 w 13409"/>
              <a:gd name="connsiteY0" fmla="*/ 16309 h 16309"/>
              <a:gd name="connsiteX1" fmla="*/ 3186 w 13409"/>
              <a:gd name="connsiteY1" fmla="*/ 16 h 16309"/>
              <a:gd name="connsiteX2" fmla="*/ 8233 w 13409"/>
              <a:gd name="connsiteY2" fmla="*/ 13059 h 16309"/>
              <a:gd name="connsiteX3" fmla="*/ 13409 w 13409"/>
              <a:gd name="connsiteY3" fmla="*/ 161 h 16309"/>
              <a:gd name="connsiteX0" fmla="*/ 0 w 13409"/>
              <a:gd name="connsiteY0" fmla="*/ 16309 h 16309"/>
              <a:gd name="connsiteX1" fmla="*/ 3186 w 13409"/>
              <a:gd name="connsiteY1" fmla="*/ 16 h 16309"/>
              <a:gd name="connsiteX2" fmla="*/ 8233 w 13409"/>
              <a:gd name="connsiteY2" fmla="*/ 13059 h 16309"/>
              <a:gd name="connsiteX3" fmla="*/ 13409 w 13409"/>
              <a:gd name="connsiteY3" fmla="*/ 161 h 16309"/>
              <a:gd name="connsiteX0" fmla="*/ 0 w 13409"/>
              <a:gd name="connsiteY0" fmla="*/ 16309 h 16309"/>
              <a:gd name="connsiteX1" fmla="*/ 3186 w 13409"/>
              <a:gd name="connsiteY1" fmla="*/ 16 h 16309"/>
              <a:gd name="connsiteX2" fmla="*/ 8233 w 13409"/>
              <a:gd name="connsiteY2" fmla="*/ 13059 h 16309"/>
              <a:gd name="connsiteX3" fmla="*/ 13409 w 13409"/>
              <a:gd name="connsiteY3" fmla="*/ 161 h 16309"/>
              <a:gd name="connsiteX0" fmla="*/ 0 w 13409"/>
              <a:gd name="connsiteY0" fmla="*/ 16309 h 16309"/>
              <a:gd name="connsiteX1" fmla="*/ 3186 w 13409"/>
              <a:gd name="connsiteY1" fmla="*/ 16 h 16309"/>
              <a:gd name="connsiteX2" fmla="*/ 8233 w 13409"/>
              <a:gd name="connsiteY2" fmla="*/ 13059 h 16309"/>
              <a:gd name="connsiteX3" fmla="*/ 13409 w 13409"/>
              <a:gd name="connsiteY3" fmla="*/ 161 h 16309"/>
              <a:gd name="connsiteX0" fmla="*/ 0 w 13409"/>
              <a:gd name="connsiteY0" fmla="*/ 16309 h 16309"/>
              <a:gd name="connsiteX1" fmla="*/ 3186 w 13409"/>
              <a:gd name="connsiteY1" fmla="*/ 16 h 16309"/>
              <a:gd name="connsiteX2" fmla="*/ 8233 w 13409"/>
              <a:gd name="connsiteY2" fmla="*/ 13059 h 16309"/>
              <a:gd name="connsiteX3" fmla="*/ 13409 w 13409"/>
              <a:gd name="connsiteY3" fmla="*/ 161 h 16309"/>
              <a:gd name="connsiteX0" fmla="*/ 0 w 13409"/>
              <a:gd name="connsiteY0" fmla="*/ 16487 h 16487"/>
              <a:gd name="connsiteX1" fmla="*/ 1879 w 13409"/>
              <a:gd name="connsiteY1" fmla="*/ 15 h 16487"/>
              <a:gd name="connsiteX2" fmla="*/ 8233 w 13409"/>
              <a:gd name="connsiteY2" fmla="*/ 13237 h 16487"/>
              <a:gd name="connsiteX3" fmla="*/ 13409 w 13409"/>
              <a:gd name="connsiteY3" fmla="*/ 339 h 16487"/>
              <a:gd name="connsiteX0" fmla="*/ 0 w 13409"/>
              <a:gd name="connsiteY0" fmla="*/ 16474 h 16474"/>
              <a:gd name="connsiteX1" fmla="*/ 1879 w 13409"/>
              <a:gd name="connsiteY1" fmla="*/ 2 h 16474"/>
              <a:gd name="connsiteX2" fmla="*/ 8233 w 13409"/>
              <a:gd name="connsiteY2" fmla="*/ 13224 h 16474"/>
              <a:gd name="connsiteX3" fmla="*/ 13409 w 13409"/>
              <a:gd name="connsiteY3" fmla="*/ 326 h 16474"/>
              <a:gd name="connsiteX0" fmla="*/ 0 w 13409"/>
              <a:gd name="connsiteY0" fmla="*/ 16385 h 16385"/>
              <a:gd name="connsiteX1" fmla="*/ 1365 w 13409"/>
              <a:gd name="connsiteY1" fmla="*/ 2 h 16385"/>
              <a:gd name="connsiteX2" fmla="*/ 8233 w 13409"/>
              <a:gd name="connsiteY2" fmla="*/ 13135 h 16385"/>
              <a:gd name="connsiteX3" fmla="*/ 13409 w 13409"/>
              <a:gd name="connsiteY3" fmla="*/ 237 h 16385"/>
              <a:gd name="connsiteX0" fmla="*/ 0 w 13409"/>
              <a:gd name="connsiteY0" fmla="*/ 16206 h 16206"/>
              <a:gd name="connsiteX1" fmla="*/ 1692 w 13409"/>
              <a:gd name="connsiteY1" fmla="*/ 2 h 16206"/>
              <a:gd name="connsiteX2" fmla="*/ 8233 w 13409"/>
              <a:gd name="connsiteY2" fmla="*/ 12956 h 16206"/>
              <a:gd name="connsiteX3" fmla="*/ 13409 w 13409"/>
              <a:gd name="connsiteY3" fmla="*/ 58 h 16206"/>
              <a:gd name="connsiteX0" fmla="*/ 0 w 13409"/>
              <a:gd name="connsiteY0" fmla="*/ 16205 h 16205"/>
              <a:gd name="connsiteX1" fmla="*/ 1692 w 13409"/>
              <a:gd name="connsiteY1" fmla="*/ 1 h 16205"/>
              <a:gd name="connsiteX2" fmla="*/ 8233 w 13409"/>
              <a:gd name="connsiteY2" fmla="*/ 12955 h 16205"/>
              <a:gd name="connsiteX3" fmla="*/ 13409 w 13409"/>
              <a:gd name="connsiteY3" fmla="*/ 57 h 16205"/>
              <a:gd name="connsiteX0" fmla="*/ 0 w 13409"/>
              <a:gd name="connsiteY0" fmla="*/ 16205 h 16205"/>
              <a:gd name="connsiteX1" fmla="*/ 1692 w 13409"/>
              <a:gd name="connsiteY1" fmla="*/ 1 h 16205"/>
              <a:gd name="connsiteX2" fmla="*/ 8233 w 13409"/>
              <a:gd name="connsiteY2" fmla="*/ 12955 h 16205"/>
              <a:gd name="connsiteX3" fmla="*/ 13409 w 13409"/>
              <a:gd name="connsiteY3" fmla="*/ 57 h 16205"/>
              <a:gd name="connsiteX0" fmla="*/ 0 w 13409"/>
              <a:gd name="connsiteY0" fmla="*/ 16205 h 16205"/>
              <a:gd name="connsiteX1" fmla="*/ 1692 w 13409"/>
              <a:gd name="connsiteY1" fmla="*/ 1 h 16205"/>
              <a:gd name="connsiteX2" fmla="*/ 8233 w 13409"/>
              <a:gd name="connsiteY2" fmla="*/ 12955 h 16205"/>
              <a:gd name="connsiteX3" fmla="*/ 13409 w 13409"/>
              <a:gd name="connsiteY3" fmla="*/ 57 h 16205"/>
              <a:gd name="connsiteX0" fmla="*/ 0 w 13409"/>
              <a:gd name="connsiteY0" fmla="*/ 16205 h 16205"/>
              <a:gd name="connsiteX1" fmla="*/ 1692 w 13409"/>
              <a:gd name="connsiteY1" fmla="*/ 1 h 16205"/>
              <a:gd name="connsiteX2" fmla="*/ 8233 w 13409"/>
              <a:gd name="connsiteY2" fmla="*/ 12955 h 16205"/>
              <a:gd name="connsiteX3" fmla="*/ 13409 w 13409"/>
              <a:gd name="connsiteY3" fmla="*/ 57 h 16205"/>
              <a:gd name="connsiteX0" fmla="*/ 0 w 13409"/>
              <a:gd name="connsiteY0" fmla="*/ 16205 h 16205"/>
              <a:gd name="connsiteX1" fmla="*/ 1692 w 13409"/>
              <a:gd name="connsiteY1" fmla="*/ 1 h 16205"/>
              <a:gd name="connsiteX2" fmla="*/ 8233 w 13409"/>
              <a:gd name="connsiteY2" fmla="*/ 12955 h 16205"/>
              <a:gd name="connsiteX3" fmla="*/ 13409 w 13409"/>
              <a:gd name="connsiteY3" fmla="*/ 57 h 16205"/>
              <a:gd name="connsiteX0" fmla="*/ 0 w 23822"/>
              <a:gd name="connsiteY0" fmla="*/ 16400 h 16400"/>
              <a:gd name="connsiteX1" fmla="*/ 12105 w 23822"/>
              <a:gd name="connsiteY1" fmla="*/ 17 h 16400"/>
              <a:gd name="connsiteX2" fmla="*/ 18646 w 23822"/>
              <a:gd name="connsiteY2" fmla="*/ 12971 h 16400"/>
              <a:gd name="connsiteX3" fmla="*/ 23822 w 23822"/>
              <a:gd name="connsiteY3" fmla="*/ 73 h 16400"/>
              <a:gd name="connsiteX0" fmla="*/ 0 w 23775"/>
              <a:gd name="connsiteY0" fmla="*/ 16220 h 16220"/>
              <a:gd name="connsiteX1" fmla="*/ 12058 w 23775"/>
              <a:gd name="connsiteY1" fmla="*/ 16 h 16220"/>
              <a:gd name="connsiteX2" fmla="*/ 18599 w 23775"/>
              <a:gd name="connsiteY2" fmla="*/ 12970 h 16220"/>
              <a:gd name="connsiteX3" fmla="*/ 23775 w 23775"/>
              <a:gd name="connsiteY3" fmla="*/ 72 h 16220"/>
              <a:gd name="connsiteX0" fmla="*/ 0 w 23775"/>
              <a:gd name="connsiteY0" fmla="*/ 16220 h 16220"/>
              <a:gd name="connsiteX1" fmla="*/ 12058 w 23775"/>
              <a:gd name="connsiteY1" fmla="*/ 16 h 16220"/>
              <a:gd name="connsiteX2" fmla="*/ 18599 w 23775"/>
              <a:gd name="connsiteY2" fmla="*/ 12970 h 16220"/>
              <a:gd name="connsiteX3" fmla="*/ 23775 w 23775"/>
              <a:gd name="connsiteY3" fmla="*/ 72 h 16220"/>
              <a:gd name="connsiteX0" fmla="*/ 0 w 23775"/>
              <a:gd name="connsiteY0" fmla="*/ 16499 h 16499"/>
              <a:gd name="connsiteX1" fmla="*/ 5707 w 23775"/>
              <a:gd name="connsiteY1" fmla="*/ 5182 h 16499"/>
              <a:gd name="connsiteX2" fmla="*/ 12058 w 23775"/>
              <a:gd name="connsiteY2" fmla="*/ 295 h 16499"/>
              <a:gd name="connsiteX3" fmla="*/ 18599 w 23775"/>
              <a:gd name="connsiteY3" fmla="*/ 13249 h 16499"/>
              <a:gd name="connsiteX4" fmla="*/ 23775 w 23775"/>
              <a:gd name="connsiteY4" fmla="*/ 351 h 16499"/>
              <a:gd name="connsiteX0" fmla="*/ 0 w 23775"/>
              <a:gd name="connsiteY0" fmla="*/ 16208 h 16208"/>
              <a:gd name="connsiteX1" fmla="*/ 7341 w 23775"/>
              <a:gd name="connsiteY1" fmla="*/ 14444 h 16208"/>
              <a:gd name="connsiteX2" fmla="*/ 12058 w 23775"/>
              <a:gd name="connsiteY2" fmla="*/ 4 h 16208"/>
              <a:gd name="connsiteX3" fmla="*/ 18599 w 23775"/>
              <a:gd name="connsiteY3" fmla="*/ 12958 h 16208"/>
              <a:gd name="connsiteX4" fmla="*/ 23775 w 23775"/>
              <a:gd name="connsiteY4" fmla="*/ 60 h 16208"/>
              <a:gd name="connsiteX0" fmla="*/ 0 w 23775"/>
              <a:gd name="connsiteY0" fmla="*/ 16208 h 16208"/>
              <a:gd name="connsiteX1" fmla="*/ 7341 w 23775"/>
              <a:gd name="connsiteY1" fmla="*/ 14444 h 16208"/>
              <a:gd name="connsiteX2" fmla="*/ 12058 w 23775"/>
              <a:gd name="connsiteY2" fmla="*/ 4 h 16208"/>
              <a:gd name="connsiteX3" fmla="*/ 18599 w 23775"/>
              <a:gd name="connsiteY3" fmla="*/ 12958 h 16208"/>
              <a:gd name="connsiteX4" fmla="*/ 23775 w 23775"/>
              <a:gd name="connsiteY4" fmla="*/ 60 h 16208"/>
              <a:gd name="connsiteX0" fmla="*/ 0 w 23775"/>
              <a:gd name="connsiteY0" fmla="*/ 16208 h 16208"/>
              <a:gd name="connsiteX1" fmla="*/ 7341 w 23775"/>
              <a:gd name="connsiteY1" fmla="*/ 14444 h 16208"/>
              <a:gd name="connsiteX2" fmla="*/ 12058 w 23775"/>
              <a:gd name="connsiteY2" fmla="*/ 4 h 16208"/>
              <a:gd name="connsiteX3" fmla="*/ 18599 w 23775"/>
              <a:gd name="connsiteY3" fmla="*/ 12958 h 16208"/>
              <a:gd name="connsiteX4" fmla="*/ 23775 w 23775"/>
              <a:gd name="connsiteY4" fmla="*/ 60 h 16208"/>
              <a:gd name="connsiteX0" fmla="*/ 0 w 23775"/>
              <a:gd name="connsiteY0" fmla="*/ 16206 h 16206"/>
              <a:gd name="connsiteX1" fmla="*/ 9162 w 23775"/>
              <a:gd name="connsiteY1" fmla="*/ 13906 h 16206"/>
              <a:gd name="connsiteX2" fmla="*/ 12058 w 23775"/>
              <a:gd name="connsiteY2" fmla="*/ 2 h 16206"/>
              <a:gd name="connsiteX3" fmla="*/ 18599 w 23775"/>
              <a:gd name="connsiteY3" fmla="*/ 12956 h 16206"/>
              <a:gd name="connsiteX4" fmla="*/ 23775 w 23775"/>
              <a:gd name="connsiteY4" fmla="*/ 58 h 16206"/>
              <a:gd name="connsiteX0" fmla="*/ 0 w 23775"/>
              <a:gd name="connsiteY0" fmla="*/ 16473 h 16473"/>
              <a:gd name="connsiteX1" fmla="*/ 9162 w 23775"/>
              <a:gd name="connsiteY1" fmla="*/ 14173 h 16473"/>
              <a:gd name="connsiteX2" fmla="*/ 13272 w 23775"/>
              <a:gd name="connsiteY2" fmla="*/ 1 h 16473"/>
              <a:gd name="connsiteX3" fmla="*/ 18599 w 23775"/>
              <a:gd name="connsiteY3" fmla="*/ 13223 h 16473"/>
              <a:gd name="connsiteX4" fmla="*/ 23775 w 23775"/>
              <a:gd name="connsiteY4" fmla="*/ 325 h 16473"/>
              <a:gd name="connsiteX0" fmla="*/ 0 w 23775"/>
              <a:gd name="connsiteY0" fmla="*/ 16473 h 16473"/>
              <a:gd name="connsiteX1" fmla="*/ 9162 w 23775"/>
              <a:gd name="connsiteY1" fmla="*/ 14173 h 16473"/>
              <a:gd name="connsiteX2" fmla="*/ 13272 w 23775"/>
              <a:gd name="connsiteY2" fmla="*/ 1 h 16473"/>
              <a:gd name="connsiteX3" fmla="*/ 18599 w 23775"/>
              <a:gd name="connsiteY3" fmla="*/ 13223 h 16473"/>
              <a:gd name="connsiteX4" fmla="*/ 23775 w 23775"/>
              <a:gd name="connsiteY4" fmla="*/ 325 h 16473"/>
              <a:gd name="connsiteX0" fmla="*/ 0 w 23775"/>
              <a:gd name="connsiteY0" fmla="*/ 16473 h 16473"/>
              <a:gd name="connsiteX1" fmla="*/ 9162 w 23775"/>
              <a:gd name="connsiteY1" fmla="*/ 14173 h 16473"/>
              <a:gd name="connsiteX2" fmla="*/ 13272 w 23775"/>
              <a:gd name="connsiteY2" fmla="*/ 1 h 16473"/>
              <a:gd name="connsiteX3" fmla="*/ 18599 w 23775"/>
              <a:gd name="connsiteY3" fmla="*/ 13223 h 16473"/>
              <a:gd name="connsiteX4" fmla="*/ 23775 w 23775"/>
              <a:gd name="connsiteY4" fmla="*/ 325 h 16473"/>
              <a:gd name="connsiteX0" fmla="*/ 0 w 23775"/>
              <a:gd name="connsiteY0" fmla="*/ 16148 h 16148"/>
              <a:gd name="connsiteX1" fmla="*/ 9162 w 23775"/>
              <a:gd name="connsiteY1" fmla="*/ 13848 h 16148"/>
              <a:gd name="connsiteX2" fmla="*/ 13505 w 23775"/>
              <a:gd name="connsiteY2" fmla="*/ 2801 h 16148"/>
              <a:gd name="connsiteX3" fmla="*/ 18599 w 23775"/>
              <a:gd name="connsiteY3" fmla="*/ 12898 h 16148"/>
              <a:gd name="connsiteX4" fmla="*/ 23775 w 23775"/>
              <a:gd name="connsiteY4" fmla="*/ 0 h 16148"/>
              <a:gd name="connsiteX0" fmla="*/ 0 w 23775"/>
              <a:gd name="connsiteY0" fmla="*/ 16148 h 16148"/>
              <a:gd name="connsiteX1" fmla="*/ 9162 w 23775"/>
              <a:gd name="connsiteY1" fmla="*/ 13848 h 16148"/>
              <a:gd name="connsiteX2" fmla="*/ 13505 w 23775"/>
              <a:gd name="connsiteY2" fmla="*/ 2801 h 16148"/>
              <a:gd name="connsiteX3" fmla="*/ 18599 w 23775"/>
              <a:gd name="connsiteY3" fmla="*/ 12898 h 16148"/>
              <a:gd name="connsiteX4" fmla="*/ 23775 w 23775"/>
              <a:gd name="connsiteY4" fmla="*/ 0 h 16148"/>
              <a:gd name="connsiteX0" fmla="*/ 0 w 23775"/>
              <a:gd name="connsiteY0" fmla="*/ 16148 h 16148"/>
              <a:gd name="connsiteX1" fmla="*/ 9162 w 23775"/>
              <a:gd name="connsiteY1" fmla="*/ 13848 h 16148"/>
              <a:gd name="connsiteX2" fmla="*/ 13505 w 23775"/>
              <a:gd name="connsiteY2" fmla="*/ 2801 h 16148"/>
              <a:gd name="connsiteX3" fmla="*/ 18599 w 23775"/>
              <a:gd name="connsiteY3" fmla="*/ 12898 h 16148"/>
              <a:gd name="connsiteX4" fmla="*/ 23775 w 23775"/>
              <a:gd name="connsiteY4" fmla="*/ 0 h 16148"/>
              <a:gd name="connsiteX0" fmla="*/ 0 w 23775"/>
              <a:gd name="connsiteY0" fmla="*/ 16148 h 16148"/>
              <a:gd name="connsiteX1" fmla="*/ 9162 w 23775"/>
              <a:gd name="connsiteY1" fmla="*/ 13848 h 16148"/>
              <a:gd name="connsiteX2" fmla="*/ 13552 w 23775"/>
              <a:gd name="connsiteY2" fmla="*/ 3247 h 16148"/>
              <a:gd name="connsiteX3" fmla="*/ 18599 w 23775"/>
              <a:gd name="connsiteY3" fmla="*/ 12898 h 16148"/>
              <a:gd name="connsiteX4" fmla="*/ 23775 w 23775"/>
              <a:gd name="connsiteY4" fmla="*/ 0 h 16148"/>
              <a:gd name="connsiteX0" fmla="*/ 0 w 23775"/>
              <a:gd name="connsiteY0" fmla="*/ 16148 h 16148"/>
              <a:gd name="connsiteX1" fmla="*/ 9162 w 23775"/>
              <a:gd name="connsiteY1" fmla="*/ 13848 h 16148"/>
              <a:gd name="connsiteX2" fmla="*/ 13599 w 23775"/>
              <a:gd name="connsiteY2" fmla="*/ 3247 h 16148"/>
              <a:gd name="connsiteX3" fmla="*/ 18599 w 23775"/>
              <a:gd name="connsiteY3" fmla="*/ 12898 h 16148"/>
              <a:gd name="connsiteX4" fmla="*/ 23775 w 23775"/>
              <a:gd name="connsiteY4" fmla="*/ 0 h 16148"/>
              <a:gd name="connsiteX0" fmla="*/ 0 w 23775"/>
              <a:gd name="connsiteY0" fmla="*/ 16766 h 16766"/>
              <a:gd name="connsiteX1" fmla="*/ 8275 w 23775"/>
              <a:gd name="connsiteY1" fmla="*/ 717 h 16766"/>
              <a:gd name="connsiteX2" fmla="*/ 13599 w 23775"/>
              <a:gd name="connsiteY2" fmla="*/ 3865 h 16766"/>
              <a:gd name="connsiteX3" fmla="*/ 18599 w 23775"/>
              <a:gd name="connsiteY3" fmla="*/ 13516 h 16766"/>
              <a:gd name="connsiteX4" fmla="*/ 23775 w 23775"/>
              <a:gd name="connsiteY4" fmla="*/ 618 h 16766"/>
              <a:gd name="connsiteX0" fmla="*/ 0 w 23775"/>
              <a:gd name="connsiteY0" fmla="*/ 16148 h 16148"/>
              <a:gd name="connsiteX1" fmla="*/ 8275 w 23775"/>
              <a:gd name="connsiteY1" fmla="*/ 99 h 16148"/>
              <a:gd name="connsiteX2" fmla="*/ 13599 w 23775"/>
              <a:gd name="connsiteY2" fmla="*/ 3247 h 16148"/>
              <a:gd name="connsiteX3" fmla="*/ 18599 w 23775"/>
              <a:gd name="connsiteY3" fmla="*/ 12898 h 16148"/>
              <a:gd name="connsiteX4" fmla="*/ 23775 w 23775"/>
              <a:gd name="connsiteY4" fmla="*/ 0 h 16148"/>
              <a:gd name="connsiteX0" fmla="*/ 0 w 23775"/>
              <a:gd name="connsiteY0" fmla="*/ 16318 h 16318"/>
              <a:gd name="connsiteX1" fmla="*/ 10003 w 23775"/>
              <a:gd name="connsiteY1" fmla="*/ 1 h 16318"/>
              <a:gd name="connsiteX2" fmla="*/ 13599 w 23775"/>
              <a:gd name="connsiteY2" fmla="*/ 3417 h 16318"/>
              <a:gd name="connsiteX3" fmla="*/ 18599 w 23775"/>
              <a:gd name="connsiteY3" fmla="*/ 13068 h 16318"/>
              <a:gd name="connsiteX4" fmla="*/ 23775 w 23775"/>
              <a:gd name="connsiteY4" fmla="*/ 170 h 16318"/>
              <a:gd name="connsiteX0" fmla="*/ 0 w 23775"/>
              <a:gd name="connsiteY0" fmla="*/ 16318 h 16318"/>
              <a:gd name="connsiteX1" fmla="*/ 10003 w 23775"/>
              <a:gd name="connsiteY1" fmla="*/ 1 h 16318"/>
              <a:gd name="connsiteX2" fmla="*/ 13599 w 23775"/>
              <a:gd name="connsiteY2" fmla="*/ 3417 h 16318"/>
              <a:gd name="connsiteX3" fmla="*/ 18599 w 23775"/>
              <a:gd name="connsiteY3" fmla="*/ 13068 h 16318"/>
              <a:gd name="connsiteX4" fmla="*/ 23775 w 23775"/>
              <a:gd name="connsiteY4" fmla="*/ 170 h 16318"/>
              <a:gd name="connsiteX0" fmla="*/ 0 w 23775"/>
              <a:gd name="connsiteY0" fmla="*/ 16825 h 16825"/>
              <a:gd name="connsiteX1" fmla="*/ 10003 w 23775"/>
              <a:gd name="connsiteY1" fmla="*/ 508 h 16825"/>
              <a:gd name="connsiteX2" fmla="*/ 11871 w 23775"/>
              <a:gd name="connsiteY2" fmla="*/ 3924 h 16825"/>
              <a:gd name="connsiteX3" fmla="*/ 18599 w 23775"/>
              <a:gd name="connsiteY3" fmla="*/ 13575 h 16825"/>
              <a:gd name="connsiteX4" fmla="*/ 23775 w 23775"/>
              <a:gd name="connsiteY4" fmla="*/ 677 h 16825"/>
              <a:gd name="connsiteX0" fmla="*/ 0 w 23775"/>
              <a:gd name="connsiteY0" fmla="*/ 16825 h 16825"/>
              <a:gd name="connsiteX1" fmla="*/ 10003 w 23775"/>
              <a:gd name="connsiteY1" fmla="*/ 508 h 16825"/>
              <a:gd name="connsiteX2" fmla="*/ 11871 w 23775"/>
              <a:gd name="connsiteY2" fmla="*/ 3924 h 16825"/>
              <a:gd name="connsiteX3" fmla="*/ 18599 w 23775"/>
              <a:gd name="connsiteY3" fmla="*/ 13575 h 16825"/>
              <a:gd name="connsiteX4" fmla="*/ 23775 w 23775"/>
              <a:gd name="connsiteY4" fmla="*/ 677 h 16825"/>
              <a:gd name="connsiteX0" fmla="*/ 0 w 23775"/>
              <a:gd name="connsiteY0" fmla="*/ 16825 h 16825"/>
              <a:gd name="connsiteX1" fmla="*/ 10003 w 23775"/>
              <a:gd name="connsiteY1" fmla="*/ 508 h 16825"/>
              <a:gd name="connsiteX2" fmla="*/ 11871 w 23775"/>
              <a:gd name="connsiteY2" fmla="*/ 3924 h 16825"/>
              <a:gd name="connsiteX3" fmla="*/ 18599 w 23775"/>
              <a:gd name="connsiteY3" fmla="*/ 13575 h 16825"/>
              <a:gd name="connsiteX4" fmla="*/ 23775 w 23775"/>
              <a:gd name="connsiteY4" fmla="*/ 677 h 16825"/>
              <a:gd name="connsiteX0" fmla="*/ 0 w 23775"/>
              <a:gd name="connsiteY0" fmla="*/ 16814 h 16814"/>
              <a:gd name="connsiteX1" fmla="*/ 10003 w 23775"/>
              <a:gd name="connsiteY1" fmla="*/ 497 h 16814"/>
              <a:gd name="connsiteX2" fmla="*/ 11871 w 23775"/>
              <a:gd name="connsiteY2" fmla="*/ 3913 h 16814"/>
              <a:gd name="connsiteX3" fmla="*/ 18599 w 23775"/>
              <a:gd name="connsiteY3" fmla="*/ 13564 h 16814"/>
              <a:gd name="connsiteX4" fmla="*/ 23775 w 23775"/>
              <a:gd name="connsiteY4" fmla="*/ 666 h 16814"/>
              <a:gd name="connsiteX0" fmla="*/ 0 w 23775"/>
              <a:gd name="connsiteY0" fmla="*/ 16689 h 16689"/>
              <a:gd name="connsiteX1" fmla="*/ 8322 w 23775"/>
              <a:gd name="connsiteY1" fmla="*/ 729 h 16689"/>
              <a:gd name="connsiteX2" fmla="*/ 11871 w 23775"/>
              <a:gd name="connsiteY2" fmla="*/ 3788 h 16689"/>
              <a:gd name="connsiteX3" fmla="*/ 18599 w 23775"/>
              <a:gd name="connsiteY3" fmla="*/ 13439 h 16689"/>
              <a:gd name="connsiteX4" fmla="*/ 23775 w 23775"/>
              <a:gd name="connsiteY4" fmla="*/ 541 h 16689"/>
              <a:gd name="connsiteX0" fmla="*/ 0 w 23775"/>
              <a:gd name="connsiteY0" fmla="*/ 16148 h 16148"/>
              <a:gd name="connsiteX1" fmla="*/ 8322 w 23775"/>
              <a:gd name="connsiteY1" fmla="*/ 188 h 16148"/>
              <a:gd name="connsiteX2" fmla="*/ 11871 w 23775"/>
              <a:gd name="connsiteY2" fmla="*/ 3247 h 16148"/>
              <a:gd name="connsiteX3" fmla="*/ 18599 w 23775"/>
              <a:gd name="connsiteY3" fmla="*/ 12898 h 16148"/>
              <a:gd name="connsiteX4" fmla="*/ 23775 w 23775"/>
              <a:gd name="connsiteY4" fmla="*/ 0 h 16148"/>
              <a:gd name="connsiteX0" fmla="*/ 0 w 23775"/>
              <a:gd name="connsiteY0" fmla="*/ 16148 h 16148"/>
              <a:gd name="connsiteX1" fmla="*/ 8322 w 23775"/>
              <a:gd name="connsiteY1" fmla="*/ 188 h 16148"/>
              <a:gd name="connsiteX2" fmla="*/ 11871 w 23775"/>
              <a:gd name="connsiteY2" fmla="*/ 3247 h 16148"/>
              <a:gd name="connsiteX3" fmla="*/ 18599 w 23775"/>
              <a:gd name="connsiteY3" fmla="*/ 12898 h 16148"/>
              <a:gd name="connsiteX4" fmla="*/ 23775 w 23775"/>
              <a:gd name="connsiteY4" fmla="*/ 0 h 16148"/>
              <a:gd name="connsiteX0" fmla="*/ 0 w 23775"/>
              <a:gd name="connsiteY0" fmla="*/ 16148 h 16148"/>
              <a:gd name="connsiteX1" fmla="*/ 8322 w 23775"/>
              <a:gd name="connsiteY1" fmla="*/ 188 h 16148"/>
              <a:gd name="connsiteX2" fmla="*/ 11871 w 23775"/>
              <a:gd name="connsiteY2" fmla="*/ 3247 h 16148"/>
              <a:gd name="connsiteX3" fmla="*/ 18599 w 23775"/>
              <a:gd name="connsiteY3" fmla="*/ 12898 h 16148"/>
              <a:gd name="connsiteX4" fmla="*/ 23775 w 23775"/>
              <a:gd name="connsiteY4" fmla="*/ 0 h 16148"/>
              <a:gd name="connsiteX0" fmla="*/ 0 w 23775"/>
              <a:gd name="connsiteY0" fmla="*/ 16148 h 16148"/>
              <a:gd name="connsiteX1" fmla="*/ 8322 w 23775"/>
              <a:gd name="connsiteY1" fmla="*/ 188 h 16148"/>
              <a:gd name="connsiteX2" fmla="*/ 11871 w 23775"/>
              <a:gd name="connsiteY2" fmla="*/ 3247 h 16148"/>
              <a:gd name="connsiteX3" fmla="*/ 18599 w 23775"/>
              <a:gd name="connsiteY3" fmla="*/ 12898 h 16148"/>
              <a:gd name="connsiteX4" fmla="*/ 23775 w 23775"/>
              <a:gd name="connsiteY4" fmla="*/ 0 h 16148"/>
              <a:gd name="connsiteX0" fmla="*/ 0 w 23775"/>
              <a:gd name="connsiteY0" fmla="*/ 16148 h 16148"/>
              <a:gd name="connsiteX1" fmla="*/ 8322 w 23775"/>
              <a:gd name="connsiteY1" fmla="*/ 188 h 16148"/>
              <a:gd name="connsiteX2" fmla="*/ 11871 w 23775"/>
              <a:gd name="connsiteY2" fmla="*/ 3247 h 16148"/>
              <a:gd name="connsiteX3" fmla="*/ 18599 w 23775"/>
              <a:gd name="connsiteY3" fmla="*/ 12898 h 16148"/>
              <a:gd name="connsiteX4" fmla="*/ 23775 w 23775"/>
              <a:gd name="connsiteY4" fmla="*/ 0 h 16148"/>
              <a:gd name="connsiteX0" fmla="*/ 0 w 23775"/>
              <a:gd name="connsiteY0" fmla="*/ 16148 h 16148"/>
              <a:gd name="connsiteX1" fmla="*/ 8322 w 23775"/>
              <a:gd name="connsiteY1" fmla="*/ 188 h 16148"/>
              <a:gd name="connsiteX2" fmla="*/ 11871 w 23775"/>
              <a:gd name="connsiteY2" fmla="*/ 3247 h 16148"/>
              <a:gd name="connsiteX3" fmla="*/ 18599 w 23775"/>
              <a:gd name="connsiteY3" fmla="*/ 12898 h 16148"/>
              <a:gd name="connsiteX4" fmla="*/ 23775 w 23775"/>
              <a:gd name="connsiteY4" fmla="*/ 0 h 16148"/>
              <a:gd name="connsiteX0" fmla="*/ 0 w 23775"/>
              <a:gd name="connsiteY0" fmla="*/ 16304 h 16304"/>
              <a:gd name="connsiteX1" fmla="*/ 6828 w 23775"/>
              <a:gd name="connsiteY1" fmla="*/ 76 h 16304"/>
              <a:gd name="connsiteX2" fmla="*/ 11871 w 23775"/>
              <a:gd name="connsiteY2" fmla="*/ 3403 h 16304"/>
              <a:gd name="connsiteX3" fmla="*/ 18599 w 23775"/>
              <a:gd name="connsiteY3" fmla="*/ 13054 h 16304"/>
              <a:gd name="connsiteX4" fmla="*/ 23775 w 23775"/>
              <a:gd name="connsiteY4" fmla="*/ 156 h 16304"/>
              <a:gd name="connsiteX0" fmla="*/ 0 w 23775"/>
              <a:gd name="connsiteY0" fmla="*/ 16268 h 16268"/>
              <a:gd name="connsiteX1" fmla="*/ 6828 w 23775"/>
              <a:gd name="connsiteY1" fmla="*/ 40 h 16268"/>
              <a:gd name="connsiteX2" fmla="*/ 11871 w 23775"/>
              <a:gd name="connsiteY2" fmla="*/ 3367 h 16268"/>
              <a:gd name="connsiteX3" fmla="*/ 18599 w 23775"/>
              <a:gd name="connsiteY3" fmla="*/ 13018 h 16268"/>
              <a:gd name="connsiteX4" fmla="*/ 23775 w 23775"/>
              <a:gd name="connsiteY4" fmla="*/ 120 h 16268"/>
              <a:gd name="connsiteX0" fmla="*/ 0 w 23775"/>
              <a:gd name="connsiteY0" fmla="*/ 16265 h 16265"/>
              <a:gd name="connsiteX1" fmla="*/ 6828 w 23775"/>
              <a:gd name="connsiteY1" fmla="*/ 37 h 16265"/>
              <a:gd name="connsiteX2" fmla="*/ 11871 w 23775"/>
              <a:gd name="connsiteY2" fmla="*/ 3364 h 16265"/>
              <a:gd name="connsiteX3" fmla="*/ 18599 w 23775"/>
              <a:gd name="connsiteY3" fmla="*/ 13015 h 16265"/>
              <a:gd name="connsiteX4" fmla="*/ 23775 w 23775"/>
              <a:gd name="connsiteY4" fmla="*/ 117 h 16265"/>
              <a:gd name="connsiteX0" fmla="*/ 0 w 23775"/>
              <a:gd name="connsiteY0" fmla="*/ 16717 h 16717"/>
              <a:gd name="connsiteX1" fmla="*/ 6828 w 23775"/>
              <a:gd name="connsiteY1" fmla="*/ 489 h 16717"/>
              <a:gd name="connsiteX2" fmla="*/ 11778 w 23775"/>
              <a:gd name="connsiteY2" fmla="*/ 3816 h 16717"/>
              <a:gd name="connsiteX3" fmla="*/ 18599 w 23775"/>
              <a:gd name="connsiteY3" fmla="*/ 13467 h 16717"/>
              <a:gd name="connsiteX4" fmla="*/ 23775 w 23775"/>
              <a:gd name="connsiteY4" fmla="*/ 569 h 16717"/>
              <a:gd name="connsiteX0" fmla="*/ 0 w 23775"/>
              <a:gd name="connsiteY0" fmla="*/ 16729 h 16729"/>
              <a:gd name="connsiteX1" fmla="*/ 6828 w 23775"/>
              <a:gd name="connsiteY1" fmla="*/ 501 h 16729"/>
              <a:gd name="connsiteX2" fmla="*/ 11778 w 23775"/>
              <a:gd name="connsiteY2" fmla="*/ 3828 h 16729"/>
              <a:gd name="connsiteX3" fmla="*/ 18599 w 23775"/>
              <a:gd name="connsiteY3" fmla="*/ 13479 h 16729"/>
              <a:gd name="connsiteX4" fmla="*/ 23775 w 23775"/>
              <a:gd name="connsiteY4" fmla="*/ 581 h 16729"/>
              <a:gd name="connsiteX0" fmla="*/ 0 w 23775"/>
              <a:gd name="connsiteY0" fmla="*/ 16254 h 16254"/>
              <a:gd name="connsiteX1" fmla="*/ 6828 w 23775"/>
              <a:gd name="connsiteY1" fmla="*/ 26 h 16254"/>
              <a:gd name="connsiteX2" fmla="*/ 11778 w 23775"/>
              <a:gd name="connsiteY2" fmla="*/ 3353 h 16254"/>
              <a:gd name="connsiteX3" fmla="*/ 18599 w 23775"/>
              <a:gd name="connsiteY3" fmla="*/ 13004 h 16254"/>
              <a:gd name="connsiteX4" fmla="*/ 23775 w 23775"/>
              <a:gd name="connsiteY4" fmla="*/ 106 h 16254"/>
              <a:gd name="connsiteX0" fmla="*/ 0 w 23775"/>
              <a:gd name="connsiteY0" fmla="*/ 16254 h 16254"/>
              <a:gd name="connsiteX1" fmla="*/ 6828 w 23775"/>
              <a:gd name="connsiteY1" fmla="*/ 26 h 16254"/>
              <a:gd name="connsiteX2" fmla="*/ 11778 w 23775"/>
              <a:gd name="connsiteY2" fmla="*/ 3353 h 16254"/>
              <a:gd name="connsiteX3" fmla="*/ 18599 w 23775"/>
              <a:gd name="connsiteY3" fmla="*/ 13004 h 16254"/>
              <a:gd name="connsiteX4" fmla="*/ 23775 w 23775"/>
              <a:gd name="connsiteY4" fmla="*/ 106 h 16254"/>
              <a:gd name="connsiteX0" fmla="*/ 0 w 23775"/>
              <a:gd name="connsiteY0" fmla="*/ 16244 h 16244"/>
              <a:gd name="connsiteX1" fmla="*/ 6828 w 23775"/>
              <a:gd name="connsiteY1" fmla="*/ 16 h 16244"/>
              <a:gd name="connsiteX2" fmla="*/ 11778 w 23775"/>
              <a:gd name="connsiteY2" fmla="*/ 3343 h 16244"/>
              <a:gd name="connsiteX3" fmla="*/ 18599 w 23775"/>
              <a:gd name="connsiteY3" fmla="*/ 12994 h 16244"/>
              <a:gd name="connsiteX4" fmla="*/ 23775 w 23775"/>
              <a:gd name="connsiteY4" fmla="*/ 96 h 16244"/>
              <a:gd name="connsiteX0" fmla="*/ 0 w 23775"/>
              <a:gd name="connsiteY0" fmla="*/ 16244 h 16244"/>
              <a:gd name="connsiteX1" fmla="*/ 6735 w 23775"/>
              <a:gd name="connsiteY1" fmla="*/ 16 h 16244"/>
              <a:gd name="connsiteX2" fmla="*/ 11778 w 23775"/>
              <a:gd name="connsiteY2" fmla="*/ 3343 h 16244"/>
              <a:gd name="connsiteX3" fmla="*/ 18599 w 23775"/>
              <a:gd name="connsiteY3" fmla="*/ 12994 h 16244"/>
              <a:gd name="connsiteX4" fmla="*/ 23775 w 23775"/>
              <a:gd name="connsiteY4" fmla="*/ 96 h 16244"/>
              <a:gd name="connsiteX0" fmla="*/ 0 w 23775"/>
              <a:gd name="connsiteY0" fmla="*/ 16244 h 16244"/>
              <a:gd name="connsiteX1" fmla="*/ 6735 w 23775"/>
              <a:gd name="connsiteY1" fmla="*/ 16 h 16244"/>
              <a:gd name="connsiteX2" fmla="*/ 11778 w 23775"/>
              <a:gd name="connsiteY2" fmla="*/ 3343 h 16244"/>
              <a:gd name="connsiteX3" fmla="*/ 18599 w 23775"/>
              <a:gd name="connsiteY3" fmla="*/ 12994 h 16244"/>
              <a:gd name="connsiteX4" fmla="*/ 23775 w 23775"/>
              <a:gd name="connsiteY4" fmla="*/ 96 h 16244"/>
              <a:gd name="connsiteX0" fmla="*/ 0 w 23775"/>
              <a:gd name="connsiteY0" fmla="*/ 16244 h 16244"/>
              <a:gd name="connsiteX1" fmla="*/ 6735 w 23775"/>
              <a:gd name="connsiteY1" fmla="*/ 16 h 16244"/>
              <a:gd name="connsiteX2" fmla="*/ 11778 w 23775"/>
              <a:gd name="connsiteY2" fmla="*/ 3343 h 16244"/>
              <a:gd name="connsiteX3" fmla="*/ 18599 w 23775"/>
              <a:gd name="connsiteY3" fmla="*/ 12994 h 16244"/>
              <a:gd name="connsiteX4" fmla="*/ 23775 w 23775"/>
              <a:gd name="connsiteY4" fmla="*/ 96 h 16244"/>
              <a:gd name="connsiteX0" fmla="*/ 0 w 23775"/>
              <a:gd name="connsiteY0" fmla="*/ 16244 h 16244"/>
              <a:gd name="connsiteX1" fmla="*/ 6735 w 23775"/>
              <a:gd name="connsiteY1" fmla="*/ 16 h 16244"/>
              <a:gd name="connsiteX2" fmla="*/ 11778 w 23775"/>
              <a:gd name="connsiteY2" fmla="*/ 3343 h 16244"/>
              <a:gd name="connsiteX3" fmla="*/ 18599 w 23775"/>
              <a:gd name="connsiteY3" fmla="*/ 12994 h 16244"/>
              <a:gd name="connsiteX4" fmla="*/ 23775 w 23775"/>
              <a:gd name="connsiteY4" fmla="*/ 96 h 16244"/>
              <a:gd name="connsiteX0" fmla="*/ 0 w 23775"/>
              <a:gd name="connsiteY0" fmla="*/ 16236 h 16236"/>
              <a:gd name="connsiteX1" fmla="*/ 6735 w 23775"/>
              <a:gd name="connsiteY1" fmla="*/ 8 h 16236"/>
              <a:gd name="connsiteX2" fmla="*/ 11778 w 23775"/>
              <a:gd name="connsiteY2" fmla="*/ 3335 h 16236"/>
              <a:gd name="connsiteX3" fmla="*/ 18599 w 23775"/>
              <a:gd name="connsiteY3" fmla="*/ 12986 h 16236"/>
              <a:gd name="connsiteX4" fmla="*/ 23775 w 23775"/>
              <a:gd name="connsiteY4" fmla="*/ 88 h 16236"/>
              <a:gd name="connsiteX0" fmla="*/ 0 w 23775"/>
              <a:gd name="connsiteY0" fmla="*/ 16233 h 16233"/>
              <a:gd name="connsiteX1" fmla="*/ 6735 w 23775"/>
              <a:gd name="connsiteY1" fmla="*/ 5 h 16233"/>
              <a:gd name="connsiteX2" fmla="*/ 11778 w 23775"/>
              <a:gd name="connsiteY2" fmla="*/ 3332 h 16233"/>
              <a:gd name="connsiteX3" fmla="*/ 18599 w 23775"/>
              <a:gd name="connsiteY3" fmla="*/ 12983 h 16233"/>
              <a:gd name="connsiteX4" fmla="*/ 23775 w 23775"/>
              <a:gd name="connsiteY4" fmla="*/ 85 h 16233"/>
              <a:gd name="connsiteX0" fmla="*/ 0 w 23775"/>
              <a:gd name="connsiteY0" fmla="*/ 16233 h 16233"/>
              <a:gd name="connsiteX1" fmla="*/ 6735 w 23775"/>
              <a:gd name="connsiteY1" fmla="*/ 5 h 16233"/>
              <a:gd name="connsiteX2" fmla="*/ 11778 w 23775"/>
              <a:gd name="connsiteY2" fmla="*/ 3332 h 16233"/>
              <a:gd name="connsiteX3" fmla="*/ 18599 w 23775"/>
              <a:gd name="connsiteY3" fmla="*/ 12983 h 16233"/>
              <a:gd name="connsiteX4" fmla="*/ 23775 w 23775"/>
              <a:gd name="connsiteY4" fmla="*/ 85 h 16233"/>
              <a:gd name="connsiteX0" fmla="*/ 0 w 23775"/>
              <a:gd name="connsiteY0" fmla="*/ 16233 h 16233"/>
              <a:gd name="connsiteX1" fmla="*/ 6735 w 23775"/>
              <a:gd name="connsiteY1" fmla="*/ 5 h 16233"/>
              <a:gd name="connsiteX2" fmla="*/ 11778 w 23775"/>
              <a:gd name="connsiteY2" fmla="*/ 3332 h 16233"/>
              <a:gd name="connsiteX3" fmla="*/ 18599 w 23775"/>
              <a:gd name="connsiteY3" fmla="*/ 12983 h 16233"/>
              <a:gd name="connsiteX4" fmla="*/ 23775 w 23775"/>
              <a:gd name="connsiteY4" fmla="*/ 85 h 16233"/>
              <a:gd name="connsiteX0" fmla="*/ 0 w 23775"/>
              <a:gd name="connsiteY0" fmla="*/ 16233 h 16233"/>
              <a:gd name="connsiteX1" fmla="*/ 6735 w 23775"/>
              <a:gd name="connsiteY1" fmla="*/ 5 h 16233"/>
              <a:gd name="connsiteX2" fmla="*/ 11778 w 23775"/>
              <a:gd name="connsiteY2" fmla="*/ 3332 h 16233"/>
              <a:gd name="connsiteX3" fmla="*/ 18599 w 23775"/>
              <a:gd name="connsiteY3" fmla="*/ 12983 h 16233"/>
              <a:gd name="connsiteX4" fmla="*/ 23775 w 23775"/>
              <a:gd name="connsiteY4" fmla="*/ 85 h 16233"/>
              <a:gd name="connsiteX0" fmla="*/ 0 w 23775"/>
              <a:gd name="connsiteY0" fmla="*/ 16233 h 16233"/>
              <a:gd name="connsiteX1" fmla="*/ 6735 w 23775"/>
              <a:gd name="connsiteY1" fmla="*/ 5 h 16233"/>
              <a:gd name="connsiteX2" fmla="*/ 11778 w 23775"/>
              <a:gd name="connsiteY2" fmla="*/ 3332 h 16233"/>
              <a:gd name="connsiteX3" fmla="*/ 18599 w 23775"/>
              <a:gd name="connsiteY3" fmla="*/ 12983 h 16233"/>
              <a:gd name="connsiteX4" fmla="*/ 23775 w 23775"/>
              <a:gd name="connsiteY4" fmla="*/ 85 h 16233"/>
              <a:gd name="connsiteX0" fmla="*/ 0 w 23822"/>
              <a:gd name="connsiteY0" fmla="*/ 17019 h 17019"/>
              <a:gd name="connsiteX1" fmla="*/ 6782 w 23822"/>
              <a:gd name="connsiteY1" fmla="*/ 523 h 17019"/>
              <a:gd name="connsiteX2" fmla="*/ 11825 w 23822"/>
              <a:gd name="connsiteY2" fmla="*/ 3850 h 17019"/>
              <a:gd name="connsiteX3" fmla="*/ 18646 w 23822"/>
              <a:gd name="connsiteY3" fmla="*/ 13501 h 17019"/>
              <a:gd name="connsiteX4" fmla="*/ 23822 w 23822"/>
              <a:gd name="connsiteY4" fmla="*/ 603 h 17019"/>
              <a:gd name="connsiteX0" fmla="*/ 0 w 23822"/>
              <a:gd name="connsiteY0" fmla="*/ 16501 h 16501"/>
              <a:gd name="connsiteX1" fmla="*/ 6782 w 23822"/>
              <a:gd name="connsiteY1" fmla="*/ 5 h 16501"/>
              <a:gd name="connsiteX2" fmla="*/ 11825 w 23822"/>
              <a:gd name="connsiteY2" fmla="*/ 3332 h 16501"/>
              <a:gd name="connsiteX3" fmla="*/ 18646 w 23822"/>
              <a:gd name="connsiteY3" fmla="*/ 12983 h 16501"/>
              <a:gd name="connsiteX4" fmla="*/ 23822 w 23822"/>
              <a:gd name="connsiteY4" fmla="*/ 85 h 16501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777"/>
              <a:gd name="connsiteY0" fmla="*/ 6768 h 17508"/>
              <a:gd name="connsiteX1" fmla="*/ 6737 w 23777"/>
              <a:gd name="connsiteY1" fmla="*/ 4349 h 17508"/>
              <a:gd name="connsiteX2" fmla="*/ 11780 w 23777"/>
              <a:gd name="connsiteY2" fmla="*/ 7676 h 17508"/>
              <a:gd name="connsiteX3" fmla="*/ 18694 w 23777"/>
              <a:gd name="connsiteY3" fmla="*/ 17508 h 17508"/>
              <a:gd name="connsiteX4" fmla="*/ 23777 w 23777"/>
              <a:gd name="connsiteY4" fmla="*/ 4429 h 17508"/>
              <a:gd name="connsiteX0" fmla="*/ 0 w 23777"/>
              <a:gd name="connsiteY0" fmla="*/ 2421 h 13161"/>
              <a:gd name="connsiteX1" fmla="*/ 6737 w 23777"/>
              <a:gd name="connsiteY1" fmla="*/ 2 h 13161"/>
              <a:gd name="connsiteX2" fmla="*/ 11780 w 23777"/>
              <a:gd name="connsiteY2" fmla="*/ 3329 h 13161"/>
              <a:gd name="connsiteX3" fmla="*/ 18694 w 23777"/>
              <a:gd name="connsiteY3" fmla="*/ 13161 h 13161"/>
              <a:gd name="connsiteX4" fmla="*/ 23777 w 23777"/>
              <a:gd name="connsiteY4" fmla="*/ 82 h 13161"/>
              <a:gd name="connsiteX0" fmla="*/ 0 w 23777"/>
              <a:gd name="connsiteY0" fmla="*/ 2339 h 13079"/>
              <a:gd name="connsiteX1" fmla="*/ 5194 w 23777"/>
              <a:gd name="connsiteY1" fmla="*/ 9774 h 13079"/>
              <a:gd name="connsiteX2" fmla="*/ 11780 w 23777"/>
              <a:gd name="connsiteY2" fmla="*/ 3247 h 13079"/>
              <a:gd name="connsiteX3" fmla="*/ 18694 w 23777"/>
              <a:gd name="connsiteY3" fmla="*/ 13079 h 13079"/>
              <a:gd name="connsiteX4" fmla="*/ 23777 w 23777"/>
              <a:gd name="connsiteY4" fmla="*/ 0 h 13079"/>
              <a:gd name="connsiteX0" fmla="*/ 0 w 23777"/>
              <a:gd name="connsiteY0" fmla="*/ 2339 h 13079"/>
              <a:gd name="connsiteX1" fmla="*/ 5194 w 23777"/>
              <a:gd name="connsiteY1" fmla="*/ 9774 h 13079"/>
              <a:gd name="connsiteX2" fmla="*/ 11780 w 23777"/>
              <a:gd name="connsiteY2" fmla="*/ 3247 h 13079"/>
              <a:gd name="connsiteX3" fmla="*/ 18694 w 23777"/>
              <a:gd name="connsiteY3" fmla="*/ 13079 h 13079"/>
              <a:gd name="connsiteX4" fmla="*/ 23777 w 23777"/>
              <a:gd name="connsiteY4" fmla="*/ 0 h 13079"/>
              <a:gd name="connsiteX0" fmla="*/ 0 w 23777"/>
              <a:gd name="connsiteY0" fmla="*/ 2339 h 16585"/>
              <a:gd name="connsiteX1" fmla="*/ 5194 w 23777"/>
              <a:gd name="connsiteY1" fmla="*/ 9774 h 16585"/>
              <a:gd name="connsiteX2" fmla="*/ 11916 w 23777"/>
              <a:gd name="connsiteY2" fmla="*/ 16533 h 16585"/>
              <a:gd name="connsiteX3" fmla="*/ 18694 w 23777"/>
              <a:gd name="connsiteY3" fmla="*/ 13079 h 16585"/>
              <a:gd name="connsiteX4" fmla="*/ 23777 w 23777"/>
              <a:gd name="connsiteY4" fmla="*/ 0 h 16585"/>
              <a:gd name="connsiteX0" fmla="*/ 0 w 23777"/>
              <a:gd name="connsiteY0" fmla="*/ 2339 h 16578"/>
              <a:gd name="connsiteX1" fmla="*/ 3470 w 23777"/>
              <a:gd name="connsiteY1" fmla="*/ 10038 h 16578"/>
              <a:gd name="connsiteX2" fmla="*/ 11916 w 23777"/>
              <a:gd name="connsiteY2" fmla="*/ 16533 h 16578"/>
              <a:gd name="connsiteX3" fmla="*/ 18694 w 23777"/>
              <a:gd name="connsiteY3" fmla="*/ 13079 h 16578"/>
              <a:gd name="connsiteX4" fmla="*/ 23777 w 23777"/>
              <a:gd name="connsiteY4" fmla="*/ 0 h 16578"/>
              <a:gd name="connsiteX0" fmla="*/ 0 w 23777"/>
              <a:gd name="connsiteY0" fmla="*/ 2339 h 16578"/>
              <a:gd name="connsiteX1" fmla="*/ 3470 w 23777"/>
              <a:gd name="connsiteY1" fmla="*/ 10038 h 16578"/>
              <a:gd name="connsiteX2" fmla="*/ 11916 w 23777"/>
              <a:gd name="connsiteY2" fmla="*/ 16533 h 16578"/>
              <a:gd name="connsiteX3" fmla="*/ 18694 w 23777"/>
              <a:gd name="connsiteY3" fmla="*/ 13079 h 16578"/>
              <a:gd name="connsiteX4" fmla="*/ 23777 w 23777"/>
              <a:gd name="connsiteY4" fmla="*/ 0 h 16578"/>
              <a:gd name="connsiteX0" fmla="*/ 0 w 23777"/>
              <a:gd name="connsiteY0" fmla="*/ 2339 h 16578"/>
              <a:gd name="connsiteX1" fmla="*/ 3470 w 23777"/>
              <a:gd name="connsiteY1" fmla="*/ 10038 h 16578"/>
              <a:gd name="connsiteX2" fmla="*/ 11916 w 23777"/>
              <a:gd name="connsiteY2" fmla="*/ 16533 h 16578"/>
              <a:gd name="connsiteX3" fmla="*/ 18694 w 23777"/>
              <a:gd name="connsiteY3" fmla="*/ 13079 h 16578"/>
              <a:gd name="connsiteX4" fmla="*/ 23777 w 23777"/>
              <a:gd name="connsiteY4" fmla="*/ 0 h 16578"/>
              <a:gd name="connsiteX0" fmla="*/ 0 w 23777"/>
              <a:gd name="connsiteY0" fmla="*/ 2339 h 16578"/>
              <a:gd name="connsiteX1" fmla="*/ 3470 w 23777"/>
              <a:gd name="connsiteY1" fmla="*/ 10038 h 16578"/>
              <a:gd name="connsiteX2" fmla="*/ 11916 w 23777"/>
              <a:gd name="connsiteY2" fmla="*/ 16533 h 16578"/>
              <a:gd name="connsiteX3" fmla="*/ 18694 w 23777"/>
              <a:gd name="connsiteY3" fmla="*/ 13079 h 16578"/>
              <a:gd name="connsiteX4" fmla="*/ 23777 w 23777"/>
              <a:gd name="connsiteY4" fmla="*/ 0 h 16578"/>
              <a:gd name="connsiteX0" fmla="*/ 0 w 23777"/>
              <a:gd name="connsiteY0" fmla="*/ 2339 h 16585"/>
              <a:gd name="connsiteX1" fmla="*/ 3470 w 23777"/>
              <a:gd name="connsiteY1" fmla="*/ 9774 h 16585"/>
              <a:gd name="connsiteX2" fmla="*/ 11916 w 23777"/>
              <a:gd name="connsiteY2" fmla="*/ 16533 h 16585"/>
              <a:gd name="connsiteX3" fmla="*/ 18694 w 23777"/>
              <a:gd name="connsiteY3" fmla="*/ 13079 h 16585"/>
              <a:gd name="connsiteX4" fmla="*/ 23777 w 23777"/>
              <a:gd name="connsiteY4" fmla="*/ 0 h 16585"/>
              <a:gd name="connsiteX0" fmla="*/ 0 w 23777"/>
              <a:gd name="connsiteY0" fmla="*/ 2339 h 16585"/>
              <a:gd name="connsiteX1" fmla="*/ 3470 w 23777"/>
              <a:gd name="connsiteY1" fmla="*/ 9774 h 16585"/>
              <a:gd name="connsiteX2" fmla="*/ 11916 w 23777"/>
              <a:gd name="connsiteY2" fmla="*/ 16533 h 16585"/>
              <a:gd name="connsiteX3" fmla="*/ 18694 w 23777"/>
              <a:gd name="connsiteY3" fmla="*/ 13079 h 16585"/>
              <a:gd name="connsiteX4" fmla="*/ 23777 w 23777"/>
              <a:gd name="connsiteY4" fmla="*/ 0 h 16585"/>
              <a:gd name="connsiteX0" fmla="*/ 0 w 23777"/>
              <a:gd name="connsiteY0" fmla="*/ 2339 h 16585"/>
              <a:gd name="connsiteX1" fmla="*/ 3470 w 23777"/>
              <a:gd name="connsiteY1" fmla="*/ 9774 h 16585"/>
              <a:gd name="connsiteX2" fmla="*/ 11916 w 23777"/>
              <a:gd name="connsiteY2" fmla="*/ 16533 h 16585"/>
              <a:gd name="connsiteX3" fmla="*/ 18694 w 23777"/>
              <a:gd name="connsiteY3" fmla="*/ 13079 h 16585"/>
              <a:gd name="connsiteX4" fmla="*/ 23777 w 23777"/>
              <a:gd name="connsiteY4" fmla="*/ 0 h 16585"/>
              <a:gd name="connsiteX0" fmla="*/ 0 w 23777"/>
              <a:gd name="connsiteY0" fmla="*/ 2339 h 16585"/>
              <a:gd name="connsiteX1" fmla="*/ 3470 w 23777"/>
              <a:gd name="connsiteY1" fmla="*/ 9774 h 16585"/>
              <a:gd name="connsiteX2" fmla="*/ 11916 w 23777"/>
              <a:gd name="connsiteY2" fmla="*/ 16533 h 16585"/>
              <a:gd name="connsiteX3" fmla="*/ 18694 w 23777"/>
              <a:gd name="connsiteY3" fmla="*/ 13079 h 16585"/>
              <a:gd name="connsiteX4" fmla="*/ 23777 w 23777"/>
              <a:gd name="connsiteY4" fmla="*/ 0 h 16585"/>
              <a:gd name="connsiteX0" fmla="*/ 0 w 23777"/>
              <a:gd name="connsiteY0" fmla="*/ 2339 h 16585"/>
              <a:gd name="connsiteX1" fmla="*/ 3470 w 23777"/>
              <a:gd name="connsiteY1" fmla="*/ 9774 h 16585"/>
              <a:gd name="connsiteX2" fmla="*/ 11916 w 23777"/>
              <a:gd name="connsiteY2" fmla="*/ 16533 h 16585"/>
              <a:gd name="connsiteX3" fmla="*/ 18694 w 23777"/>
              <a:gd name="connsiteY3" fmla="*/ 13079 h 16585"/>
              <a:gd name="connsiteX4" fmla="*/ 23777 w 23777"/>
              <a:gd name="connsiteY4" fmla="*/ 0 h 16585"/>
              <a:gd name="connsiteX0" fmla="*/ 0 w 23777"/>
              <a:gd name="connsiteY0" fmla="*/ 2339 h 16585"/>
              <a:gd name="connsiteX1" fmla="*/ 3425 w 23777"/>
              <a:gd name="connsiteY1" fmla="*/ 9774 h 16585"/>
              <a:gd name="connsiteX2" fmla="*/ 11916 w 23777"/>
              <a:gd name="connsiteY2" fmla="*/ 16533 h 16585"/>
              <a:gd name="connsiteX3" fmla="*/ 18694 w 23777"/>
              <a:gd name="connsiteY3" fmla="*/ 13079 h 16585"/>
              <a:gd name="connsiteX4" fmla="*/ 23777 w 23777"/>
              <a:gd name="connsiteY4" fmla="*/ 0 h 16585"/>
              <a:gd name="connsiteX0" fmla="*/ 0 w 23777"/>
              <a:gd name="connsiteY0" fmla="*/ 2339 h 16588"/>
              <a:gd name="connsiteX1" fmla="*/ 3380 w 23777"/>
              <a:gd name="connsiteY1" fmla="*/ 9686 h 16588"/>
              <a:gd name="connsiteX2" fmla="*/ 11916 w 23777"/>
              <a:gd name="connsiteY2" fmla="*/ 16533 h 16588"/>
              <a:gd name="connsiteX3" fmla="*/ 18694 w 23777"/>
              <a:gd name="connsiteY3" fmla="*/ 13079 h 16588"/>
              <a:gd name="connsiteX4" fmla="*/ 23777 w 23777"/>
              <a:gd name="connsiteY4" fmla="*/ 0 h 16588"/>
              <a:gd name="connsiteX0" fmla="*/ 0 w 23777"/>
              <a:gd name="connsiteY0" fmla="*/ 2339 h 16549"/>
              <a:gd name="connsiteX1" fmla="*/ 3380 w 23777"/>
              <a:gd name="connsiteY1" fmla="*/ 9686 h 16549"/>
              <a:gd name="connsiteX2" fmla="*/ 11916 w 23777"/>
              <a:gd name="connsiteY2" fmla="*/ 16533 h 16549"/>
              <a:gd name="connsiteX3" fmla="*/ 18694 w 23777"/>
              <a:gd name="connsiteY3" fmla="*/ 13079 h 16549"/>
              <a:gd name="connsiteX4" fmla="*/ 23777 w 23777"/>
              <a:gd name="connsiteY4" fmla="*/ 0 h 16549"/>
              <a:gd name="connsiteX0" fmla="*/ 0 w 23777"/>
              <a:gd name="connsiteY0" fmla="*/ 2339 h 16535"/>
              <a:gd name="connsiteX1" fmla="*/ 3380 w 23777"/>
              <a:gd name="connsiteY1" fmla="*/ 9686 h 16535"/>
              <a:gd name="connsiteX2" fmla="*/ 11916 w 23777"/>
              <a:gd name="connsiteY2" fmla="*/ 16533 h 16535"/>
              <a:gd name="connsiteX3" fmla="*/ 18694 w 23777"/>
              <a:gd name="connsiteY3" fmla="*/ 13079 h 16535"/>
              <a:gd name="connsiteX4" fmla="*/ 23777 w 23777"/>
              <a:gd name="connsiteY4" fmla="*/ 0 h 16535"/>
              <a:gd name="connsiteX0" fmla="*/ 0 w 23777"/>
              <a:gd name="connsiteY0" fmla="*/ 2339 h 16533"/>
              <a:gd name="connsiteX1" fmla="*/ 3380 w 23777"/>
              <a:gd name="connsiteY1" fmla="*/ 9686 h 16533"/>
              <a:gd name="connsiteX2" fmla="*/ 11916 w 23777"/>
              <a:gd name="connsiteY2" fmla="*/ 16533 h 16533"/>
              <a:gd name="connsiteX3" fmla="*/ 18694 w 23777"/>
              <a:gd name="connsiteY3" fmla="*/ 13079 h 16533"/>
              <a:gd name="connsiteX4" fmla="*/ 23777 w 23777"/>
              <a:gd name="connsiteY4" fmla="*/ 0 h 16533"/>
              <a:gd name="connsiteX0" fmla="*/ 0 w 23959"/>
              <a:gd name="connsiteY0" fmla="*/ 4715 h 16533"/>
              <a:gd name="connsiteX1" fmla="*/ 3562 w 23959"/>
              <a:gd name="connsiteY1" fmla="*/ 9686 h 16533"/>
              <a:gd name="connsiteX2" fmla="*/ 12098 w 23959"/>
              <a:gd name="connsiteY2" fmla="*/ 16533 h 16533"/>
              <a:gd name="connsiteX3" fmla="*/ 18876 w 23959"/>
              <a:gd name="connsiteY3" fmla="*/ 13079 h 16533"/>
              <a:gd name="connsiteX4" fmla="*/ 23959 w 23959"/>
              <a:gd name="connsiteY4" fmla="*/ 0 h 16533"/>
              <a:gd name="connsiteX0" fmla="*/ 0 w 23959"/>
              <a:gd name="connsiteY0" fmla="*/ 4715 h 16533"/>
              <a:gd name="connsiteX1" fmla="*/ 3562 w 23959"/>
              <a:gd name="connsiteY1" fmla="*/ 9686 h 16533"/>
              <a:gd name="connsiteX2" fmla="*/ 12098 w 23959"/>
              <a:gd name="connsiteY2" fmla="*/ 16533 h 16533"/>
              <a:gd name="connsiteX3" fmla="*/ 18876 w 23959"/>
              <a:gd name="connsiteY3" fmla="*/ 13079 h 16533"/>
              <a:gd name="connsiteX4" fmla="*/ 23959 w 23959"/>
              <a:gd name="connsiteY4" fmla="*/ 0 h 16533"/>
              <a:gd name="connsiteX0" fmla="*/ 0 w 23777"/>
              <a:gd name="connsiteY0" fmla="*/ 4715 h 16533"/>
              <a:gd name="connsiteX1" fmla="*/ 3380 w 23777"/>
              <a:gd name="connsiteY1" fmla="*/ 9686 h 16533"/>
              <a:gd name="connsiteX2" fmla="*/ 11916 w 23777"/>
              <a:gd name="connsiteY2" fmla="*/ 16533 h 16533"/>
              <a:gd name="connsiteX3" fmla="*/ 18694 w 23777"/>
              <a:gd name="connsiteY3" fmla="*/ 13079 h 16533"/>
              <a:gd name="connsiteX4" fmla="*/ 23777 w 23777"/>
              <a:gd name="connsiteY4" fmla="*/ 0 h 16533"/>
              <a:gd name="connsiteX0" fmla="*/ 0 w 23777"/>
              <a:gd name="connsiteY0" fmla="*/ 4715 h 16533"/>
              <a:gd name="connsiteX1" fmla="*/ 3380 w 23777"/>
              <a:gd name="connsiteY1" fmla="*/ 9686 h 16533"/>
              <a:gd name="connsiteX2" fmla="*/ 11916 w 23777"/>
              <a:gd name="connsiteY2" fmla="*/ 16533 h 16533"/>
              <a:gd name="connsiteX3" fmla="*/ 18694 w 23777"/>
              <a:gd name="connsiteY3" fmla="*/ 13079 h 16533"/>
              <a:gd name="connsiteX4" fmla="*/ 23777 w 23777"/>
              <a:gd name="connsiteY4" fmla="*/ 0 h 16533"/>
              <a:gd name="connsiteX0" fmla="*/ 0 w 23777"/>
              <a:gd name="connsiteY0" fmla="*/ 4715 h 16357"/>
              <a:gd name="connsiteX1" fmla="*/ 3380 w 23777"/>
              <a:gd name="connsiteY1" fmla="*/ 9686 h 16357"/>
              <a:gd name="connsiteX2" fmla="*/ 8513 w 23777"/>
              <a:gd name="connsiteY2" fmla="*/ 16357 h 16357"/>
              <a:gd name="connsiteX3" fmla="*/ 18694 w 23777"/>
              <a:gd name="connsiteY3" fmla="*/ 13079 h 16357"/>
              <a:gd name="connsiteX4" fmla="*/ 23777 w 23777"/>
              <a:gd name="connsiteY4" fmla="*/ 0 h 16357"/>
              <a:gd name="connsiteX0" fmla="*/ 0 w 23777"/>
              <a:gd name="connsiteY0" fmla="*/ 4715 h 16357"/>
              <a:gd name="connsiteX1" fmla="*/ 3380 w 23777"/>
              <a:gd name="connsiteY1" fmla="*/ 9686 h 16357"/>
              <a:gd name="connsiteX2" fmla="*/ 8513 w 23777"/>
              <a:gd name="connsiteY2" fmla="*/ 16357 h 16357"/>
              <a:gd name="connsiteX3" fmla="*/ 18694 w 23777"/>
              <a:gd name="connsiteY3" fmla="*/ 13079 h 16357"/>
              <a:gd name="connsiteX4" fmla="*/ 23777 w 23777"/>
              <a:gd name="connsiteY4" fmla="*/ 0 h 16357"/>
              <a:gd name="connsiteX0" fmla="*/ 0 w 23777"/>
              <a:gd name="connsiteY0" fmla="*/ 4715 h 16357"/>
              <a:gd name="connsiteX1" fmla="*/ 3380 w 23777"/>
              <a:gd name="connsiteY1" fmla="*/ 9686 h 16357"/>
              <a:gd name="connsiteX2" fmla="*/ 8513 w 23777"/>
              <a:gd name="connsiteY2" fmla="*/ 16357 h 16357"/>
              <a:gd name="connsiteX3" fmla="*/ 18694 w 23777"/>
              <a:gd name="connsiteY3" fmla="*/ 13079 h 16357"/>
              <a:gd name="connsiteX4" fmla="*/ 23777 w 23777"/>
              <a:gd name="connsiteY4" fmla="*/ 0 h 16357"/>
              <a:gd name="connsiteX0" fmla="*/ 0 w 23777"/>
              <a:gd name="connsiteY0" fmla="*/ 4715 h 23021"/>
              <a:gd name="connsiteX1" fmla="*/ 3380 w 23777"/>
              <a:gd name="connsiteY1" fmla="*/ 9686 h 23021"/>
              <a:gd name="connsiteX2" fmla="*/ 8513 w 23777"/>
              <a:gd name="connsiteY2" fmla="*/ 16357 h 23021"/>
              <a:gd name="connsiteX3" fmla="*/ 11933 w 23777"/>
              <a:gd name="connsiteY3" fmla="*/ 23021 h 23021"/>
              <a:gd name="connsiteX4" fmla="*/ 23777 w 23777"/>
              <a:gd name="connsiteY4" fmla="*/ 0 h 23021"/>
              <a:gd name="connsiteX0" fmla="*/ 0 w 23777"/>
              <a:gd name="connsiteY0" fmla="*/ 4715 h 23021"/>
              <a:gd name="connsiteX1" fmla="*/ 3380 w 23777"/>
              <a:gd name="connsiteY1" fmla="*/ 9686 h 23021"/>
              <a:gd name="connsiteX2" fmla="*/ 8513 w 23777"/>
              <a:gd name="connsiteY2" fmla="*/ 16357 h 23021"/>
              <a:gd name="connsiteX3" fmla="*/ 11933 w 23777"/>
              <a:gd name="connsiteY3" fmla="*/ 23021 h 23021"/>
              <a:gd name="connsiteX4" fmla="*/ 23777 w 23777"/>
              <a:gd name="connsiteY4" fmla="*/ 0 h 23021"/>
              <a:gd name="connsiteX0" fmla="*/ 0 w 23777"/>
              <a:gd name="connsiteY0" fmla="*/ 4715 h 23021"/>
              <a:gd name="connsiteX1" fmla="*/ 3380 w 23777"/>
              <a:gd name="connsiteY1" fmla="*/ 9686 h 23021"/>
              <a:gd name="connsiteX2" fmla="*/ 8513 w 23777"/>
              <a:gd name="connsiteY2" fmla="*/ 16357 h 23021"/>
              <a:gd name="connsiteX3" fmla="*/ 11933 w 23777"/>
              <a:gd name="connsiteY3" fmla="*/ 23021 h 23021"/>
              <a:gd name="connsiteX4" fmla="*/ 23777 w 23777"/>
              <a:gd name="connsiteY4" fmla="*/ 0 h 23021"/>
              <a:gd name="connsiteX0" fmla="*/ 0 w 23777"/>
              <a:gd name="connsiteY0" fmla="*/ 4715 h 23021"/>
              <a:gd name="connsiteX1" fmla="*/ 3380 w 23777"/>
              <a:gd name="connsiteY1" fmla="*/ 9686 h 23021"/>
              <a:gd name="connsiteX2" fmla="*/ 8513 w 23777"/>
              <a:gd name="connsiteY2" fmla="*/ 16357 h 23021"/>
              <a:gd name="connsiteX3" fmla="*/ 11933 w 23777"/>
              <a:gd name="connsiteY3" fmla="*/ 23021 h 23021"/>
              <a:gd name="connsiteX4" fmla="*/ 23777 w 23777"/>
              <a:gd name="connsiteY4" fmla="*/ 0 h 23021"/>
              <a:gd name="connsiteX0" fmla="*/ 0 w 23777"/>
              <a:gd name="connsiteY0" fmla="*/ 4715 h 23021"/>
              <a:gd name="connsiteX1" fmla="*/ 3380 w 23777"/>
              <a:gd name="connsiteY1" fmla="*/ 9686 h 23021"/>
              <a:gd name="connsiteX2" fmla="*/ 8513 w 23777"/>
              <a:gd name="connsiteY2" fmla="*/ 16357 h 23021"/>
              <a:gd name="connsiteX3" fmla="*/ 11933 w 23777"/>
              <a:gd name="connsiteY3" fmla="*/ 23021 h 23021"/>
              <a:gd name="connsiteX4" fmla="*/ 23777 w 23777"/>
              <a:gd name="connsiteY4" fmla="*/ 0 h 23021"/>
              <a:gd name="connsiteX0" fmla="*/ 0 w 23777"/>
              <a:gd name="connsiteY0" fmla="*/ 4715 h 23021"/>
              <a:gd name="connsiteX1" fmla="*/ 3380 w 23777"/>
              <a:gd name="connsiteY1" fmla="*/ 9686 h 23021"/>
              <a:gd name="connsiteX2" fmla="*/ 8513 w 23777"/>
              <a:gd name="connsiteY2" fmla="*/ 16357 h 23021"/>
              <a:gd name="connsiteX3" fmla="*/ 11933 w 23777"/>
              <a:gd name="connsiteY3" fmla="*/ 23021 h 23021"/>
              <a:gd name="connsiteX4" fmla="*/ 23777 w 23777"/>
              <a:gd name="connsiteY4" fmla="*/ 0 h 23021"/>
              <a:gd name="connsiteX0" fmla="*/ 0 w 23732"/>
              <a:gd name="connsiteY0" fmla="*/ 0 h 18306"/>
              <a:gd name="connsiteX1" fmla="*/ 3380 w 23732"/>
              <a:gd name="connsiteY1" fmla="*/ 4971 h 18306"/>
              <a:gd name="connsiteX2" fmla="*/ 8513 w 23732"/>
              <a:gd name="connsiteY2" fmla="*/ 11642 h 18306"/>
              <a:gd name="connsiteX3" fmla="*/ 11933 w 23732"/>
              <a:gd name="connsiteY3" fmla="*/ 18306 h 18306"/>
              <a:gd name="connsiteX4" fmla="*/ 23732 w 23732"/>
              <a:gd name="connsiteY4" fmla="*/ 1972 h 18306"/>
              <a:gd name="connsiteX0" fmla="*/ 0 w 23732"/>
              <a:gd name="connsiteY0" fmla="*/ 0 h 18306"/>
              <a:gd name="connsiteX1" fmla="*/ 3380 w 23732"/>
              <a:gd name="connsiteY1" fmla="*/ 4971 h 18306"/>
              <a:gd name="connsiteX2" fmla="*/ 8513 w 23732"/>
              <a:gd name="connsiteY2" fmla="*/ 11642 h 18306"/>
              <a:gd name="connsiteX3" fmla="*/ 11933 w 23732"/>
              <a:gd name="connsiteY3" fmla="*/ 18306 h 18306"/>
              <a:gd name="connsiteX4" fmla="*/ 23732 w 23732"/>
              <a:gd name="connsiteY4" fmla="*/ 1972 h 18306"/>
              <a:gd name="connsiteX0" fmla="*/ 0 w 23732"/>
              <a:gd name="connsiteY0" fmla="*/ 0 h 18306"/>
              <a:gd name="connsiteX1" fmla="*/ 3380 w 23732"/>
              <a:gd name="connsiteY1" fmla="*/ 4971 h 18306"/>
              <a:gd name="connsiteX2" fmla="*/ 8513 w 23732"/>
              <a:gd name="connsiteY2" fmla="*/ 11642 h 18306"/>
              <a:gd name="connsiteX3" fmla="*/ 11933 w 23732"/>
              <a:gd name="connsiteY3" fmla="*/ 18306 h 18306"/>
              <a:gd name="connsiteX4" fmla="*/ 23732 w 23732"/>
              <a:gd name="connsiteY4" fmla="*/ 1972 h 18306"/>
              <a:gd name="connsiteX0" fmla="*/ 0 w 23732"/>
              <a:gd name="connsiteY0" fmla="*/ 0 h 18306"/>
              <a:gd name="connsiteX1" fmla="*/ 3380 w 23732"/>
              <a:gd name="connsiteY1" fmla="*/ 4971 h 18306"/>
              <a:gd name="connsiteX2" fmla="*/ 8513 w 23732"/>
              <a:gd name="connsiteY2" fmla="*/ 11642 h 18306"/>
              <a:gd name="connsiteX3" fmla="*/ 11933 w 23732"/>
              <a:gd name="connsiteY3" fmla="*/ 18306 h 18306"/>
              <a:gd name="connsiteX4" fmla="*/ 23732 w 23732"/>
              <a:gd name="connsiteY4" fmla="*/ 1972 h 18306"/>
              <a:gd name="connsiteX0" fmla="*/ 0 w 23732"/>
              <a:gd name="connsiteY0" fmla="*/ 0 h 18306"/>
              <a:gd name="connsiteX1" fmla="*/ 3380 w 23732"/>
              <a:gd name="connsiteY1" fmla="*/ 4971 h 18306"/>
              <a:gd name="connsiteX2" fmla="*/ 8513 w 23732"/>
              <a:gd name="connsiteY2" fmla="*/ 11642 h 18306"/>
              <a:gd name="connsiteX3" fmla="*/ 11933 w 23732"/>
              <a:gd name="connsiteY3" fmla="*/ 18306 h 18306"/>
              <a:gd name="connsiteX4" fmla="*/ 23732 w 23732"/>
              <a:gd name="connsiteY4" fmla="*/ 1972 h 18306"/>
              <a:gd name="connsiteX0" fmla="*/ 0 w 23732"/>
              <a:gd name="connsiteY0" fmla="*/ 0 h 18306"/>
              <a:gd name="connsiteX1" fmla="*/ 3380 w 23732"/>
              <a:gd name="connsiteY1" fmla="*/ 4971 h 18306"/>
              <a:gd name="connsiteX2" fmla="*/ 8513 w 23732"/>
              <a:gd name="connsiteY2" fmla="*/ 11642 h 18306"/>
              <a:gd name="connsiteX3" fmla="*/ 11933 w 23732"/>
              <a:gd name="connsiteY3" fmla="*/ 18306 h 18306"/>
              <a:gd name="connsiteX4" fmla="*/ 23732 w 23732"/>
              <a:gd name="connsiteY4" fmla="*/ 1972 h 18306"/>
              <a:gd name="connsiteX0" fmla="*/ 0 w 23732"/>
              <a:gd name="connsiteY0" fmla="*/ 0 h 18306"/>
              <a:gd name="connsiteX1" fmla="*/ 3380 w 23732"/>
              <a:gd name="connsiteY1" fmla="*/ 4971 h 18306"/>
              <a:gd name="connsiteX2" fmla="*/ 8558 w 23732"/>
              <a:gd name="connsiteY2" fmla="*/ 11642 h 18306"/>
              <a:gd name="connsiteX3" fmla="*/ 11933 w 23732"/>
              <a:gd name="connsiteY3" fmla="*/ 18306 h 18306"/>
              <a:gd name="connsiteX4" fmla="*/ 23732 w 23732"/>
              <a:gd name="connsiteY4" fmla="*/ 1972 h 18306"/>
              <a:gd name="connsiteX0" fmla="*/ 0 w 23732"/>
              <a:gd name="connsiteY0" fmla="*/ 0 h 18306"/>
              <a:gd name="connsiteX1" fmla="*/ 3380 w 23732"/>
              <a:gd name="connsiteY1" fmla="*/ 4971 h 18306"/>
              <a:gd name="connsiteX2" fmla="*/ 8558 w 23732"/>
              <a:gd name="connsiteY2" fmla="*/ 11642 h 18306"/>
              <a:gd name="connsiteX3" fmla="*/ 11933 w 23732"/>
              <a:gd name="connsiteY3" fmla="*/ 18306 h 18306"/>
              <a:gd name="connsiteX4" fmla="*/ 23732 w 23732"/>
              <a:gd name="connsiteY4" fmla="*/ 1972 h 18306"/>
              <a:gd name="connsiteX0" fmla="*/ 0 w 23732"/>
              <a:gd name="connsiteY0" fmla="*/ 0 h 18306"/>
              <a:gd name="connsiteX1" fmla="*/ 3380 w 23732"/>
              <a:gd name="connsiteY1" fmla="*/ 4971 h 18306"/>
              <a:gd name="connsiteX2" fmla="*/ 8558 w 23732"/>
              <a:gd name="connsiteY2" fmla="*/ 11642 h 18306"/>
              <a:gd name="connsiteX3" fmla="*/ 11933 w 23732"/>
              <a:gd name="connsiteY3" fmla="*/ 18306 h 18306"/>
              <a:gd name="connsiteX4" fmla="*/ 23732 w 23732"/>
              <a:gd name="connsiteY4" fmla="*/ 1972 h 18306"/>
              <a:gd name="connsiteX0" fmla="*/ 0 w 23732"/>
              <a:gd name="connsiteY0" fmla="*/ 0 h 18306"/>
              <a:gd name="connsiteX1" fmla="*/ 3380 w 23732"/>
              <a:gd name="connsiteY1" fmla="*/ 4971 h 18306"/>
              <a:gd name="connsiteX2" fmla="*/ 8558 w 23732"/>
              <a:gd name="connsiteY2" fmla="*/ 11642 h 18306"/>
              <a:gd name="connsiteX3" fmla="*/ 11933 w 23732"/>
              <a:gd name="connsiteY3" fmla="*/ 18306 h 18306"/>
              <a:gd name="connsiteX4" fmla="*/ 23732 w 23732"/>
              <a:gd name="connsiteY4" fmla="*/ 1972 h 18306"/>
              <a:gd name="connsiteX0" fmla="*/ 0 w 23732"/>
              <a:gd name="connsiteY0" fmla="*/ 0 h 18306"/>
              <a:gd name="connsiteX1" fmla="*/ 3380 w 23732"/>
              <a:gd name="connsiteY1" fmla="*/ 4971 h 18306"/>
              <a:gd name="connsiteX2" fmla="*/ 8558 w 23732"/>
              <a:gd name="connsiteY2" fmla="*/ 11642 h 18306"/>
              <a:gd name="connsiteX3" fmla="*/ 11933 w 23732"/>
              <a:gd name="connsiteY3" fmla="*/ 18306 h 18306"/>
              <a:gd name="connsiteX4" fmla="*/ 23732 w 23732"/>
              <a:gd name="connsiteY4" fmla="*/ 1972 h 18306"/>
              <a:gd name="connsiteX0" fmla="*/ 0 w 23732"/>
              <a:gd name="connsiteY0" fmla="*/ 0 h 18306"/>
              <a:gd name="connsiteX1" fmla="*/ 3380 w 23732"/>
              <a:gd name="connsiteY1" fmla="*/ 4971 h 18306"/>
              <a:gd name="connsiteX2" fmla="*/ 8467 w 23732"/>
              <a:gd name="connsiteY2" fmla="*/ 11554 h 18306"/>
              <a:gd name="connsiteX3" fmla="*/ 11933 w 23732"/>
              <a:gd name="connsiteY3" fmla="*/ 18306 h 18306"/>
              <a:gd name="connsiteX4" fmla="*/ 23732 w 23732"/>
              <a:gd name="connsiteY4" fmla="*/ 1972 h 18306"/>
              <a:gd name="connsiteX0" fmla="*/ 0 w 23732"/>
              <a:gd name="connsiteY0" fmla="*/ 0 h 18306"/>
              <a:gd name="connsiteX1" fmla="*/ 3380 w 23732"/>
              <a:gd name="connsiteY1" fmla="*/ 4971 h 18306"/>
              <a:gd name="connsiteX2" fmla="*/ 8467 w 23732"/>
              <a:gd name="connsiteY2" fmla="*/ 11554 h 18306"/>
              <a:gd name="connsiteX3" fmla="*/ 11933 w 23732"/>
              <a:gd name="connsiteY3" fmla="*/ 18306 h 18306"/>
              <a:gd name="connsiteX4" fmla="*/ 23732 w 23732"/>
              <a:gd name="connsiteY4" fmla="*/ 1972 h 18306"/>
              <a:gd name="connsiteX0" fmla="*/ 0 w 23732"/>
              <a:gd name="connsiteY0" fmla="*/ 0 h 18306"/>
              <a:gd name="connsiteX1" fmla="*/ 3380 w 23732"/>
              <a:gd name="connsiteY1" fmla="*/ 4971 h 18306"/>
              <a:gd name="connsiteX2" fmla="*/ 8467 w 23732"/>
              <a:gd name="connsiteY2" fmla="*/ 11554 h 18306"/>
              <a:gd name="connsiteX3" fmla="*/ 11933 w 23732"/>
              <a:gd name="connsiteY3" fmla="*/ 18306 h 18306"/>
              <a:gd name="connsiteX4" fmla="*/ 23732 w 23732"/>
              <a:gd name="connsiteY4" fmla="*/ 1972 h 18306"/>
              <a:gd name="connsiteX0" fmla="*/ 0 w 23732"/>
              <a:gd name="connsiteY0" fmla="*/ 0 h 18306"/>
              <a:gd name="connsiteX1" fmla="*/ 3380 w 23732"/>
              <a:gd name="connsiteY1" fmla="*/ 4971 h 18306"/>
              <a:gd name="connsiteX2" fmla="*/ 8467 w 23732"/>
              <a:gd name="connsiteY2" fmla="*/ 11554 h 18306"/>
              <a:gd name="connsiteX3" fmla="*/ 11933 w 23732"/>
              <a:gd name="connsiteY3" fmla="*/ 18306 h 18306"/>
              <a:gd name="connsiteX4" fmla="*/ 23732 w 23732"/>
              <a:gd name="connsiteY4" fmla="*/ 1972 h 18306"/>
              <a:gd name="connsiteX0" fmla="*/ 0 w 23732"/>
              <a:gd name="connsiteY0" fmla="*/ 0 h 18306"/>
              <a:gd name="connsiteX1" fmla="*/ 3380 w 23732"/>
              <a:gd name="connsiteY1" fmla="*/ 4971 h 18306"/>
              <a:gd name="connsiteX2" fmla="*/ 8467 w 23732"/>
              <a:gd name="connsiteY2" fmla="*/ 11554 h 18306"/>
              <a:gd name="connsiteX3" fmla="*/ 11933 w 23732"/>
              <a:gd name="connsiteY3" fmla="*/ 18306 h 18306"/>
              <a:gd name="connsiteX4" fmla="*/ 23732 w 23732"/>
              <a:gd name="connsiteY4" fmla="*/ 1972 h 18306"/>
              <a:gd name="connsiteX0" fmla="*/ 0 w 23777"/>
              <a:gd name="connsiteY0" fmla="*/ 0 h 18306"/>
              <a:gd name="connsiteX1" fmla="*/ 3380 w 23777"/>
              <a:gd name="connsiteY1" fmla="*/ 4971 h 18306"/>
              <a:gd name="connsiteX2" fmla="*/ 8467 w 23777"/>
              <a:gd name="connsiteY2" fmla="*/ 11554 h 18306"/>
              <a:gd name="connsiteX3" fmla="*/ 11933 w 23777"/>
              <a:gd name="connsiteY3" fmla="*/ 18306 h 18306"/>
              <a:gd name="connsiteX4" fmla="*/ 23777 w 23777"/>
              <a:gd name="connsiteY4" fmla="*/ 1884 h 18306"/>
              <a:gd name="connsiteX0" fmla="*/ 0 w 23777"/>
              <a:gd name="connsiteY0" fmla="*/ 0 h 18306"/>
              <a:gd name="connsiteX1" fmla="*/ 3380 w 23777"/>
              <a:gd name="connsiteY1" fmla="*/ 4971 h 18306"/>
              <a:gd name="connsiteX2" fmla="*/ 8467 w 23777"/>
              <a:gd name="connsiteY2" fmla="*/ 11554 h 18306"/>
              <a:gd name="connsiteX3" fmla="*/ 11933 w 23777"/>
              <a:gd name="connsiteY3" fmla="*/ 18306 h 18306"/>
              <a:gd name="connsiteX4" fmla="*/ 23777 w 23777"/>
              <a:gd name="connsiteY4" fmla="*/ 1884 h 18306"/>
              <a:gd name="connsiteX0" fmla="*/ 0 w 23777"/>
              <a:gd name="connsiteY0" fmla="*/ 0 h 18306"/>
              <a:gd name="connsiteX1" fmla="*/ 3380 w 23777"/>
              <a:gd name="connsiteY1" fmla="*/ 4971 h 18306"/>
              <a:gd name="connsiteX2" fmla="*/ 8467 w 23777"/>
              <a:gd name="connsiteY2" fmla="*/ 11554 h 18306"/>
              <a:gd name="connsiteX3" fmla="*/ 11933 w 23777"/>
              <a:gd name="connsiteY3" fmla="*/ 18306 h 18306"/>
              <a:gd name="connsiteX4" fmla="*/ 23777 w 23777"/>
              <a:gd name="connsiteY4" fmla="*/ 1884 h 18306"/>
              <a:gd name="connsiteX0" fmla="*/ 0 w 23777"/>
              <a:gd name="connsiteY0" fmla="*/ 0 h 18306"/>
              <a:gd name="connsiteX1" fmla="*/ 3380 w 23777"/>
              <a:gd name="connsiteY1" fmla="*/ 4971 h 18306"/>
              <a:gd name="connsiteX2" fmla="*/ 8467 w 23777"/>
              <a:gd name="connsiteY2" fmla="*/ 11554 h 18306"/>
              <a:gd name="connsiteX3" fmla="*/ 11933 w 23777"/>
              <a:gd name="connsiteY3" fmla="*/ 18306 h 18306"/>
              <a:gd name="connsiteX4" fmla="*/ 23777 w 23777"/>
              <a:gd name="connsiteY4" fmla="*/ 1884 h 18306"/>
              <a:gd name="connsiteX0" fmla="*/ 0 w 23777"/>
              <a:gd name="connsiteY0" fmla="*/ 0 h 18306"/>
              <a:gd name="connsiteX1" fmla="*/ 3380 w 23777"/>
              <a:gd name="connsiteY1" fmla="*/ 4971 h 18306"/>
              <a:gd name="connsiteX2" fmla="*/ 8467 w 23777"/>
              <a:gd name="connsiteY2" fmla="*/ 11554 h 18306"/>
              <a:gd name="connsiteX3" fmla="*/ 11933 w 23777"/>
              <a:gd name="connsiteY3" fmla="*/ 18306 h 18306"/>
              <a:gd name="connsiteX4" fmla="*/ 23777 w 23777"/>
              <a:gd name="connsiteY4" fmla="*/ 1884 h 18306"/>
              <a:gd name="connsiteX0" fmla="*/ 0 w 23777"/>
              <a:gd name="connsiteY0" fmla="*/ 0 h 18306"/>
              <a:gd name="connsiteX1" fmla="*/ 3380 w 23777"/>
              <a:gd name="connsiteY1" fmla="*/ 4971 h 18306"/>
              <a:gd name="connsiteX2" fmla="*/ 8467 w 23777"/>
              <a:gd name="connsiteY2" fmla="*/ 11554 h 18306"/>
              <a:gd name="connsiteX3" fmla="*/ 11933 w 23777"/>
              <a:gd name="connsiteY3" fmla="*/ 18306 h 18306"/>
              <a:gd name="connsiteX4" fmla="*/ 23777 w 23777"/>
              <a:gd name="connsiteY4" fmla="*/ 1884 h 18306"/>
              <a:gd name="connsiteX0" fmla="*/ 0 w 23777"/>
              <a:gd name="connsiteY0" fmla="*/ 0 h 18306"/>
              <a:gd name="connsiteX1" fmla="*/ 3380 w 23777"/>
              <a:gd name="connsiteY1" fmla="*/ 4971 h 18306"/>
              <a:gd name="connsiteX2" fmla="*/ 8467 w 23777"/>
              <a:gd name="connsiteY2" fmla="*/ 11554 h 18306"/>
              <a:gd name="connsiteX3" fmla="*/ 11933 w 23777"/>
              <a:gd name="connsiteY3" fmla="*/ 18306 h 18306"/>
              <a:gd name="connsiteX4" fmla="*/ 23777 w 23777"/>
              <a:gd name="connsiteY4" fmla="*/ 1884 h 18306"/>
              <a:gd name="connsiteX0" fmla="*/ 0 w 23777"/>
              <a:gd name="connsiteY0" fmla="*/ 0 h 18306"/>
              <a:gd name="connsiteX1" fmla="*/ 3380 w 23777"/>
              <a:gd name="connsiteY1" fmla="*/ 4971 h 18306"/>
              <a:gd name="connsiteX2" fmla="*/ 8467 w 23777"/>
              <a:gd name="connsiteY2" fmla="*/ 11554 h 18306"/>
              <a:gd name="connsiteX3" fmla="*/ 11933 w 23777"/>
              <a:gd name="connsiteY3" fmla="*/ 18306 h 18306"/>
              <a:gd name="connsiteX4" fmla="*/ 23777 w 23777"/>
              <a:gd name="connsiteY4" fmla="*/ 1884 h 18306"/>
              <a:gd name="connsiteX0" fmla="*/ 0 w 23777"/>
              <a:gd name="connsiteY0" fmla="*/ 0 h 18306"/>
              <a:gd name="connsiteX1" fmla="*/ 3380 w 23777"/>
              <a:gd name="connsiteY1" fmla="*/ 4971 h 18306"/>
              <a:gd name="connsiteX2" fmla="*/ 8467 w 23777"/>
              <a:gd name="connsiteY2" fmla="*/ 11554 h 18306"/>
              <a:gd name="connsiteX3" fmla="*/ 11933 w 23777"/>
              <a:gd name="connsiteY3" fmla="*/ 18306 h 18306"/>
              <a:gd name="connsiteX4" fmla="*/ 23777 w 23777"/>
              <a:gd name="connsiteY4" fmla="*/ 1884 h 18306"/>
              <a:gd name="connsiteX0" fmla="*/ 0 w 23777"/>
              <a:gd name="connsiteY0" fmla="*/ 0 h 18306"/>
              <a:gd name="connsiteX1" fmla="*/ 3380 w 23777"/>
              <a:gd name="connsiteY1" fmla="*/ 4971 h 18306"/>
              <a:gd name="connsiteX2" fmla="*/ 8467 w 23777"/>
              <a:gd name="connsiteY2" fmla="*/ 11554 h 18306"/>
              <a:gd name="connsiteX3" fmla="*/ 11933 w 23777"/>
              <a:gd name="connsiteY3" fmla="*/ 18306 h 18306"/>
              <a:gd name="connsiteX4" fmla="*/ 23777 w 23777"/>
              <a:gd name="connsiteY4" fmla="*/ 1884 h 18306"/>
              <a:gd name="connsiteX0" fmla="*/ 0 w 23777"/>
              <a:gd name="connsiteY0" fmla="*/ 0 h 18306"/>
              <a:gd name="connsiteX1" fmla="*/ 3380 w 23777"/>
              <a:gd name="connsiteY1" fmla="*/ 4971 h 18306"/>
              <a:gd name="connsiteX2" fmla="*/ 8467 w 23777"/>
              <a:gd name="connsiteY2" fmla="*/ 11554 h 18306"/>
              <a:gd name="connsiteX3" fmla="*/ 11933 w 23777"/>
              <a:gd name="connsiteY3" fmla="*/ 18306 h 18306"/>
              <a:gd name="connsiteX4" fmla="*/ 23777 w 23777"/>
              <a:gd name="connsiteY4" fmla="*/ 1884 h 1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77" h="18306">
                <a:moveTo>
                  <a:pt x="0" y="0"/>
                </a:moveTo>
                <a:cubicBezTo>
                  <a:pt x="735" y="4469"/>
                  <a:pt x="1744" y="4852"/>
                  <a:pt x="3380" y="4971"/>
                </a:cubicBezTo>
                <a:cubicBezTo>
                  <a:pt x="5654" y="5137"/>
                  <a:pt x="3912" y="11571"/>
                  <a:pt x="8467" y="11554"/>
                </a:cubicBezTo>
                <a:cubicBezTo>
                  <a:pt x="11300" y="11543"/>
                  <a:pt x="9842" y="18378"/>
                  <a:pt x="11933" y="18306"/>
                </a:cubicBezTo>
                <a:cubicBezTo>
                  <a:pt x="13979" y="18307"/>
                  <a:pt x="22167" y="13880"/>
                  <a:pt x="23777" y="1884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6" name="Picture 145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6400" y="26096"/>
            <a:ext cx="4969007" cy="3775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7" name="Picture 146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6400" y="405578"/>
            <a:ext cx="6140041" cy="3967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312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6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5901" y="21239"/>
            <a:ext cx="5818741" cy="4341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2940" y="3760061"/>
            <a:ext cx="3671353" cy="3781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8007" y="4201603"/>
            <a:ext cx="5165031" cy="3780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9392" y="3435485"/>
            <a:ext cx="283805" cy="2077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125" y="3352800"/>
            <a:ext cx="6915580" cy="2834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1963" y="981371"/>
            <a:ext cx="3406418" cy="3781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8526" y="1397861"/>
            <a:ext cx="4483937" cy="3780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472" y="681847"/>
            <a:ext cx="302725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125" y="599162"/>
            <a:ext cx="6915580" cy="2834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125" y="1919614"/>
            <a:ext cx="4950642" cy="2834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094" y="1922715"/>
            <a:ext cx="303103" cy="2838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6530" y="2330740"/>
            <a:ext cx="5810226" cy="3781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7988" y="2772282"/>
            <a:ext cx="6697540" cy="3780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31" y="103006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94612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107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7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3767" y="109589"/>
            <a:ext cx="5857759" cy="4342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29" y="203548"/>
            <a:ext cx="1417264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4" name="Picture 6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1963" y="1158823"/>
            <a:ext cx="3406418" cy="3781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5" name="Picture 6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8526" y="1575313"/>
            <a:ext cx="4483937" cy="3780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6" name="Picture 6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472" y="859299"/>
            <a:ext cx="302725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8" name="Picture 6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125" y="2097066"/>
            <a:ext cx="4950642" cy="2834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9" name="Picture 6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094" y="2100167"/>
            <a:ext cx="303103" cy="2838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0" name="Picture 6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6530" y="2508192"/>
            <a:ext cx="5810226" cy="3781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5" name="Picture 7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7988" y="2949734"/>
            <a:ext cx="6697540" cy="3780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6" name="Picture 7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2940" y="3999900"/>
            <a:ext cx="3671353" cy="3781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7" name="Picture 7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8007" y="4441442"/>
            <a:ext cx="5165031" cy="3780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9392" y="3675324"/>
            <a:ext cx="283805" cy="2077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9" name="Picture 7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125" y="3592639"/>
            <a:ext cx="6915580" cy="2834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0" name="Picture 7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125" y="5127062"/>
            <a:ext cx="6328663" cy="3593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529" y="5130163"/>
            <a:ext cx="321668" cy="2841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125" y="776614"/>
            <a:ext cx="6915580" cy="2834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95154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128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8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0884" y="270059"/>
            <a:ext cx="3608057" cy="5100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27" y="432148"/>
            <a:ext cx="1417267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6" name="Picture 6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472" y="1389331"/>
            <a:ext cx="302725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319172"/>
            <a:ext cx="5781890" cy="3593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259668"/>
            <a:ext cx="7406415" cy="3593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9" name="Picture 6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094" y="2262769"/>
            <a:ext cx="303103" cy="2838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713422"/>
            <a:ext cx="7048185" cy="3026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3170382"/>
            <a:ext cx="7746945" cy="3593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3628845"/>
            <a:ext cx="8012199" cy="2834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723754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774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9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26" y="432148"/>
            <a:ext cx="1417270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6" name="Picture 6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472" y="1389331"/>
            <a:ext cx="302725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319172"/>
            <a:ext cx="5781890" cy="3593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259668"/>
            <a:ext cx="7992143" cy="3593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9" name="Picture 6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094" y="2262769"/>
            <a:ext cx="303103" cy="2838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713422"/>
            <a:ext cx="8068960" cy="3401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3170382"/>
            <a:ext cx="4044103" cy="2834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9106" y="4217096"/>
            <a:ext cx="7406415" cy="3593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472" y="4287796"/>
            <a:ext cx="284159" cy="2080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9106" y="4670850"/>
            <a:ext cx="6538386" cy="2834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9106" y="5127810"/>
            <a:ext cx="7746961" cy="3594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9106" y="5586273"/>
            <a:ext cx="8012199" cy="2834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0008" y="264480"/>
            <a:ext cx="3875184" cy="5103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723754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562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61226&quot;&gt;&lt;property id=&quot;20148&quot; value=&quot;5&quot;/&gt;&lt;property id=&quot;20300&quot; value=&quot;Slide 30&quot;/&gt;&lt;property id=&quot;20307&quot; value=&quot;597&quot;/&gt;&lt;/object&gt;&lt;object type=&quot;3&quot; unique_id=&quot;64200&quot;&gt;&lt;property id=&quot;20148&quot; value=&quot;5&quot;/&gt;&lt;property id=&quot;20300&quot; value=&quot;Slide 9&quot;/&gt;&lt;property id=&quot;20307&quot; value=&quot;631&quot;/&gt;&lt;/object&gt;&lt;object type=&quot;3&quot; unique_id=&quot;64571&quot;&gt;&lt;property id=&quot;20148&quot; value=&quot;5&quot;/&gt;&lt;property id=&quot;20300&quot; value=&quot;Slide 3&quot;/&gt;&lt;property id=&quot;20307&quot; value=&quot;635&quot;/&gt;&lt;/object&gt;&lt;object type=&quot;3&quot; unique_id=&quot;64572&quot;&gt;&lt;property id=&quot;20148&quot; value=&quot;5&quot;/&gt;&lt;property id=&quot;20300&quot; value=&quot;Slide 15&quot;/&gt;&lt;property id=&quot;20307&quot; value=&quot;636&quot;/&gt;&lt;/object&gt;&lt;object type=&quot;3&quot; unique_id=&quot;64573&quot;&gt;&lt;property id=&quot;20148&quot; value=&quot;5&quot;/&gt;&lt;property id=&quot;20300&quot; value=&quot;Slide 16&quot;/&gt;&lt;property id=&quot;20307&quot; value=&quot;637&quot;/&gt;&lt;/object&gt;&lt;object type=&quot;3&quot; unique_id=&quot;64574&quot;&gt;&lt;property id=&quot;20148&quot; value=&quot;5&quot;/&gt;&lt;property id=&quot;20300&quot; value=&quot;Slide 27&quot;/&gt;&lt;property id=&quot;20307&quot; value=&quot;638&quot;/&gt;&lt;/object&gt;&lt;object type=&quot;3&quot; unique_id=&quot;64575&quot;&gt;&lt;property id=&quot;20148&quot; value=&quot;5&quot;/&gt;&lt;property id=&quot;20300&quot; value=&quot;Slide 28&quot;/&gt;&lt;property id=&quot;20307&quot; value=&quot;639&quot;/&gt;&lt;/object&gt;&lt;object type=&quot;3&quot; unique_id=&quot;64576&quot;&gt;&lt;property id=&quot;20148&quot; value=&quot;5&quot;/&gt;&lt;property id=&quot;20300&quot; value=&quot;Slide 31&quot;/&gt;&lt;property id=&quot;20307&quot; value=&quot;640&quot;/&gt;&lt;/object&gt;&lt;object type=&quot;3&quot; unique_id=&quot;64577&quot;&gt;&lt;property id=&quot;20148&quot; value=&quot;5&quot;/&gt;&lt;property id=&quot;20300&quot; value=&quot;Slide 32&quot;/&gt;&lt;property id=&quot;20307&quot; value=&quot;641&quot;/&gt;&lt;/object&gt;&lt;object type=&quot;3&quot; unique_id=&quot;64579&quot;&gt;&lt;property id=&quot;20148&quot; value=&quot;5&quot;/&gt;&lt;property id=&quot;20300&quot; value=&quot;Slide 34&quot;/&gt;&lt;property id=&quot;20307&quot; value=&quot;643&quot;/&gt;&lt;/object&gt;&lt;object type=&quot;3&quot; unique_id=&quot;64580&quot;&gt;&lt;property id=&quot;20148&quot; value=&quot;5&quot;/&gt;&lt;property id=&quot;20300&quot; value=&quot;Slide 35&quot;/&gt;&lt;property id=&quot;20307&quot; value=&quot;644&quot;/&gt;&lt;/object&gt;&lt;object type=&quot;3&quot; unique_id=&quot;64581&quot;&gt;&lt;property id=&quot;20148&quot; value=&quot;5&quot;/&gt;&lt;property id=&quot;20300&quot; value=&quot;Slide 36&quot;/&gt;&lt;property id=&quot;20307&quot; value=&quot;645&quot;/&gt;&lt;/object&gt;&lt;object type=&quot;3&quot; unique_id=&quot;64582&quot;&gt;&lt;property id=&quot;20148&quot; value=&quot;5&quot;/&gt;&lt;property id=&quot;20300&quot; value=&quot;Slide 37&quot;/&gt;&lt;property id=&quot;20307&quot; value=&quot;646&quot;/&gt;&lt;/object&gt;&lt;object type=&quot;3&quot; unique_id=&quot;64583&quot;&gt;&lt;property id=&quot;20148&quot; value=&quot;5&quot;/&gt;&lt;property id=&quot;20300&quot; value=&quot;Slide 38&quot;/&gt;&lt;property id=&quot;20307&quot; value=&quot;647&quot;/&gt;&lt;/object&gt;&lt;object type=&quot;3&quot; unique_id=&quot;64723&quot;&gt;&lt;property id=&quot;20148&quot; value=&quot;5&quot;/&gt;&lt;property id=&quot;20300&quot; value=&quot;Slide 2&quot;/&gt;&lt;property id=&quot;20307&quot; value=&quot;649&quot;/&gt;&lt;/object&gt;&lt;object type=&quot;3&quot; unique_id=&quot;64745&quot;&gt;&lt;property id=&quot;20148&quot; value=&quot;5&quot;/&gt;&lt;property id=&quot;20300&quot; value=&quot;Slide 39&quot;/&gt;&lt;property id=&quot;20307&quot; value=&quot;650&quot;/&gt;&lt;/object&gt;&lt;object type=&quot;3&quot; unique_id=&quot;64790&quot;&gt;&lt;property id=&quot;20148&quot; value=&quot;5&quot;/&gt;&lt;property id=&quot;20300&quot; value=&quot;Slide 4&quot;/&gt;&lt;property id=&quot;20307&quot; value=&quot;652&quot;/&gt;&lt;/object&gt;&lt;object type=&quot;3&quot; unique_id=&quot;64791&quot;&gt;&lt;property id=&quot;20148&quot; value=&quot;5&quot;/&gt;&lt;property id=&quot;20300&quot; value=&quot;Slide 5&quot;/&gt;&lt;property id=&quot;20307&quot; value=&quot;651&quot;/&gt;&lt;/object&gt;&lt;object type=&quot;3&quot; unique_id=&quot;64931&quot;&gt;&lt;property id=&quot;20148&quot; value=&quot;5&quot;/&gt;&lt;property id=&quot;20300&quot; value=&quot;Slide 7&quot;/&gt;&lt;property id=&quot;20307&quot; value=&quot;653&quot;/&gt;&lt;/object&gt;&lt;object type=&quot;3&quot; unique_id=&quot;64932&quot;&gt;&lt;property id=&quot;20148&quot; value=&quot;5&quot;/&gt;&lt;property id=&quot;20300&quot; value=&quot;Slide 8&quot;/&gt;&lt;property id=&quot;20307&quot; value=&quot;654&quot;/&gt;&lt;/object&gt;&lt;object type=&quot;3&quot; unique_id=&quot;65283&quot;&gt;&lt;property id=&quot;20148&quot; value=&quot;5&quot;/&gt;&lt;property id=&quot;20300&quot; value=&quot;Slide 6&quot;/&gt;&lt;property id=&quot;20307&quot; value=&quot;655&quot;/&gt;&lt;/object&gt;&lt;object type=&quot;3&quot; unique_id=&quot;65795&quot;&gt;&lt;property id=&quot;20148&quot; value=&quot;5&quot;/&gt;&lt;property id=&quot;20300&quot; value=&quot;Slide 11&quot;/&gt;&lt;property id=&quot;20307&quot; value=&quot;656&quot;/&gt;&lt;/object&gt;&lt;object type=&quot;3&quot; unique_id=&quot;65796&quot;&gt;&lt;property id=&quot;20148&quot; value=&quot;5&quot;/&gt;&lt;property id=&quot;20300&quot; value=&quot;Slide 13&quot;/&gt;&lt;property id=&quot;20307&quot; value=&quot;657&quot;/&gt;&lt;/object&gt;&lt;object type=&quot;3&quot; unique_id=&quot;66175&quot;&gt;&lt;property id=&quot;20148&quot; value=&quot;5&quot;/&gt;&lt;property id=&quot;20300&quot; value=&quot;Slide 14&quot;/&gt;&lt;property id=&quot;20307&quot; value=&quot;658&quot;/&gt;&lt;/object&gt;&lt;object type=&quot;3&quot; unique_id=&quot;66204&quot;&gt;&lt;property id=&quot;20148&quot; value=&quot;5&quot;/&gt;&lt;property id=&quot;20300&quot; value=&quot;Slide 10&quot;/&gt;&lt;property id=&quot;20307&quot; value=&quot;659&quot;/&gt;&lt;/object&gt;&lt;object type=&quot;3&quot; unique_id=&quot;66321&quot;&gt;&lt;property id=&quot;20148&quot; value=&quot;5&quot;/&gt;&lt;property id=&quot;20300&quot; value=&quot;Slide 12&quot;/&gt;&lt;property id=&quot;20307&quot; value=&quot;660&quot;/&gt;&lt;/object&gt;&lt;object type=&quot;3&quot; unique_id=&quot;66592&quot;&gt;&lt;property id=&quot;20148&quot; value=&quot;5&quot;/&gt;&lt;property id=&quot;20300&quot; value=&quot;Slide 18&quot;/&gt;&lt;property id=&quot;20307&quot; value=&quot;662&quot;/&gt;&lt;/object&gt;&lt;object type=&quot;3&quot; unique_id=&quot;66628&quot;&gt;&lt;property id=&quot;20148&quot; value=&quot;5&quot;/&gt;&lt;property id=&quot;20300&quot; value=&quot;Slide 20&quot;/&gt;&lt;property id=&quot;20307&quot; value=&quot;663&quot;/&gt;&lt;/object&gt;&lt;object type=&quot;3&quot; unique_id=&quot;67072&quot;&gt;&lt;property id=&quot;20148&quot; value=&quot;5&quot;/&gt;&lt;property id=&quot;20300&quot; value=&quot;Slide 17&quot;/&gt;&lt;property id=&quot;20307&quot; value=&quot;666&quot;/&gt;&lt;/object&gt;&lt;object type=&quot;3&quot; unique_id=&quot;67181&quot;&gt;&lt;property id=&quot;20148&quot; value=&quot;5&quot;/&gt;&lt;property id=&quot;20300&quot; value=&quot;Slide 19&quot;/&gt;&lt;property id=&quot;20307&quot; value=&quot;667&quot;/&gt;&lt;/object&gt;&lt;object type=&quot;3&quot; unique_id=&quot;67793&quot;&gt;&lt;property id=&quot;20148&quot; value=&quot;5&quot;/&gt;&lt;property id=&quot;20300&quot; value=&quot;Slide 21&quot;/&gt;&lt;property id=&quot;20307&quot; value=&quot;671&quot;/&gt;&lt;/object&gt;&lt;object type=&quot;3&quot; unique_id=&quot;67958&quot;&gt;&lt;property id=&quot;20148&quot; value=&quot;5&quot;/&gt;&lt;property id=&quot;20300&quot; value=&quot;Slide 22&quot;/&gt;&lt;property id=&quot;20307&quot; value=&quot;672&quot;/&gt;&lt;/object&gt;&lt;object type=&quot;3&quot; unique_id=&quot;68245&quot;&gt;&lt;property id=&quot;20148&quot; value=&quot;5&quot;/&gt;&lt;property id=&quot;20300&quot; value=&quot;Slide 23&quot;/&gt;&lt;property id=&quot;20307&quot; value=&quot;673&quot;/&gt;&lt;/object&gt;&lt;object type=&quot;3&quot; unique_id=&quot;68446&quot;&gt;&lt;property id=&quot;20148&quot; value=&quot;5&quot;/&gt;&lt;property id=&quot;20300&quot; value=&quot;Slide 24&quot;/&gt;&lt;property id=&quot;20307&quot; value=&quot;674&quot;/&gt;&lt;/object&gt;&lt;object type=&quot;3&quot; unique_id=&quot;69346&quot;&gt;&lt;property id=&quot;20148&quot; value=&quot;5&quot;/&gt;&lt;property id=&quot;20300&quot; value=&quot;Slide 25&quot;/&gt;&lt;property id=&quot;20307&quot; value=&quot;678&quot;/&gt;&lt;/object&gt;&lt;object type=&quot;3&quot; unique_id=&quot;69347&quot;&gt;&lt;property id=&quot;20148&quot; value=&quot;5&quot;/&gt;&lt;property id=&quot;20300&quot; value=&quot;Slide 26&quot;/&gt;&lt;property id=&quot;20307&quot; value=&quot;679&quot;/&gt;&lt;/object&gt;&lt;object type=&quot;3&quot; unique_id=&quot;69761&quot;&gt;&lt;property id=&quot;20148&quot; value=&quot;5&quot;/&gt;&lt;property id=&quot;20300&quot; value=&quot;Slide 33&quot;/&gt;&lt;property id=&quot;20307&quot; value=&quot;684&quot;/&gt;&lt;/object&gt;&lt;object type=&quot;3&quot; unique_id=&quot;69802&quot;&gt;&lt;property id=&quot;20148&quot; value=&quot;5&quot;/&gt;&lt;property id=&quot;20300&quot; value=&quot;Slide 29&quot;/&gt;&lt;property id=&quot;20307&quot; value=&quot;685&quot;/&gt;&lt;/object&gt;&lt;object type=&quot;3&quot; unique_id=&quot;69844&quot;&gt;&lt;property id=&quot;20148&quot; value=&quot;5&quot;/&gt;&lt;property id=&quot;20300&quot; value=&quot;Slide 1&quot;/&gt;&lt;property id=&quot;20307&quot; value=&quot;686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{\color{blue}(iv)} $f$ is concave dow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9"/>
  <p:tag name="PICTUREFILESIZE" val="22247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)} $f$ attains a local maximum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273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{\color{blue}(ii)} $f$ attains a local minimu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24876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00-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599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f(x)=(9x^2-6x+2)e^{-3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2842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00-6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89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)} $f$ is increasing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535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{\color{blue}(ii)} $f$ is decreasing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935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{\color[rgb]{0,.8,0}all} points of inflection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5"/>
  <p:tag name="PICTUREFILESIZE" val="2458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{\color[rgb]{0,.8,0}all} numbers at whic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1861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)} $f$ attains a local maximum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273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{\color{blue}(ii)} $f$ attains a local minimu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2487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)} $f$ is concave up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5387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{\color{blue}(ii)} $f$ is concave dow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1479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maximal intervals on whic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6627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{\color[rgb]{0,.8,0}all} points of inflection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5"/>
  <p:tag name="PICTUREFILESIZE" val="2458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maximal intervals on whic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6627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f(x)=xe^{8x^3/3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2090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00-7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5818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{\color[rgb]{0,.8,0}all} critical numbers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6"/>
  <p:tag name="PICTUREFILESIZE" val="2219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or each} critical number for $f$,&#10;{\color[rgb]{1,0,1}use}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2"/>
  <p:tag name="PICTUREFILESIZE" val="28425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00-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594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econd Derivative Test to determ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3"/>
  <p:tag name="PICTUREFILESIZE" val="27127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ether, at that number, the function 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0"/>
  <p:tag name="PICTUREFILESIZE" val="29414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has a local maximum or a local minimu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4"/>
  <p:tag name="PICTUREFILESIZE" val="26339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00-8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3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{\color[rgb]{0,.8,0}all} critical numbers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6"/>
  <p:tag name="PICTUREFILESIZE" val="2219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or each} critical number for $f$,&#10;{\color{blue}what} do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3"/>
  <p:tag name="PICTUREFILESIZE" val="31429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Second Derivative Test tell you abou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7"/>
  <p:tag name="PICTUREFILESIZE" val="31094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t critical number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1562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or each} critical number for $f$,&#10;{\color[rgb]{1,0,1}use}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2"/>
  <p:tag name="PICTUREFILESIZE" val="2842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irst Derivative Test to determ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6"/>
  <p:tag name="PICTUREFILESIZE" val="2423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ether, at that number, the function 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0"/>
  <p:tag name="PICTUREFILESIZE" val="2941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has a local maximum or a local minimu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4"/>
  <p:tag name="PICTUREFILESIZE" val="26339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f(x)=x^4e^{-x^2/2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21008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:(0,15)\backslash\{7\}\to{\mathbb R}$ be as show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3865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$\bullet$)}&#10;$H''&gt;0$ on $(0,4)$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21309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ketch} the graph of a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4989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00-9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87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ith the following propertie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398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$\bullet$)}&#10;$H(0)=H(4)=0$; $H(8)=2$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6"/>
  <p:tag name="PICTUREFILESIZE" val="31043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$\bullet$)}&#10;$H'(2)=H'(6)=0$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6754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&#10;{\color{blue}($\bullet$)}&#10;$H''&gt;0$ on $(5,8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26408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$\bullet$)}&#10;$H''$ is continuous on $(0,8)$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6"/>
  <p:tag name="PICTUREFILESIZE" val="23337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$\bullet$)}&#10;$H$ is continuous on $[0,8]$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198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00-10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86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6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 cubic $g(t)=at^3+bt^2+ct+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2"/>
  <p:tag name="PICTUREFILESIZE" val="26838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.t.}~$g$ attains a local min value of $20$ at 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4"/>
  <p:tag name="PICTUREFILESIZE" val="4095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a local max value of $-88$ at $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3"/>
  <p:tag name="PICTUREFILESIZE" val="33586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:[0,8]\to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585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pos/neg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8"/>
  <p:tag name="PICTUREFILESIZE" val="30443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incr/decr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7"/>
  <p:tag name="PICTUREFILESIZE" val="3040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cc up/cc dn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31233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escribe} the symmetries,&#10;{\color[rgb]{0,.8,0}if any},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0"/>
  <p:tag name="PICTUREFILESIZE" val="28544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)} {\color{blue}What} is the domain of $f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344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lso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5057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)} {\color[rgb]{1,0,1}Find}&#10;{\color[rgb]{0,.8,0}all} $x$- and $y$-intercepts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7"/>
  <p:tag name="PICTUREFILESIZE" val="27426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i)} {\color[rgb]{1,0,1}Find}&#10;{\color[rgb]{0,.8,0}all} vert/horiz asymptotes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4"/>
  <p:tag name="PICTUREFILESIZE" val="3132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ketch} the graph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924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3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00-1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418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f(x)=\tan^3(x/2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24203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pos/neg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8"/>
  <p:tag name="PICTUREFILESIZE" val="30443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incr/decr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7"/>
  <p:tag name="PICTUREFILESIZE" val="30408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cc up/cc dn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3123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escribe} the symmetries,&#10;{\color[rgb]{0,.8,0}if any},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0"/>
  <p:tag name="PICTUREFILESIZE" val="28544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)} {\color{blue}What} is the domain of $f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344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lso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5057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)} {\color[rgb]{1,0,1}Find}&#10;{\color[rgb]{0,.8,0}all} $x$- and $y$-intercepts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7"/>
  <p:tag name="PICTUREFILESIZE" val="27426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i)} {\color[rgb]{1,0,1}Find}&#10;{\color[rgb]{0,.8,0}all} vert/horiz asymptotes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4"/>
  <p:tag name="PICTUREFILESIZE" val="3132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ketch} the graph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924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3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00-1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86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f(x)=\ln(5-x^2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2124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pos/neg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8"/>
  <p:tag name="PICTUREFILESIZE" val="30443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incr/decr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7"/>
  <p:tag name="PICTUREFILESIZE" val="30408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cc up/cc dn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31233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52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escribe} the symmetries,&#10;{\color[rgb]{0,.8,0}if any},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0"/>
  <p:tag name="PICTUREFILESIZE" val="28544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)} {\color{blue}What} is the domain of $f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344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lso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5057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)} {\color[rgb]{1,0,1}Find}&#10;{\color[rgb]{0,.8,0}all} $x$- and $y$-intercepts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7"/>
  <p:tag name="PICTUREFILESIZE" val="27426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i)} {\color[rgb]{1,0,1}Find}&#10;{\color[rgb]{0,.8,0}all} vert/horiz asymptotes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4"/>
  <p:tag name="PICTUREFILESIZE" val="3132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ketch} the graph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924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3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00-1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914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\displaystyle{f(x)=\frac{2x}{\sqrt{5-x^2}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2759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9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00-1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802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pos/neg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8"/>
  <p:tag name="PICTUREFILESIZE" val="30443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incr/decr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7"/>
  <p:tag name="PICTUREFILESIZE" val="30408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cc up/cc dn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31233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escribe} the symmetries,&#10;{\color[rgb]{0,.8,0}if any},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0"/>
  <p:tag name="PICTUREFILESIZE" val="2854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272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)} {\color{blue}What} is the domain of $f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344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lso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5057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)} {\color[rgb]{1,0,1}Find}&#10;{\color[rgb]{0,.8,0}all} $x$- and $y$-intercepts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7"/>
  <p:tag name="PICTUREFILESIZE" val="27426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i)} {\color[rgb]{1,0,1}Find}&#10;{\color[rgb]{0,.8,0}all} vert/horiz asymptotes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4"/>
  <p:tag name="PICTUREFILESIZE" val="31320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ketch} the graph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9240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3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f(x)=x^4+5x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9968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00-1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83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pos/neg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8"/>
  <p:tag name="PICTUREFILESIZE" val="30443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\displaystyle{f(x)=\frac{1}{x^3-x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20322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incr/decr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7"/>
  <p:tag name="PICTUREFILESIZE" val="30408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cc up/cc dn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31233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escribe} the symmetries,&#10;{\color[rgb]{0,.8,0}if any},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0"/>
  <p:tag name="PICTUREFILESIZE" val="28544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)} {\color{blue}What} is the domain of $f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344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lso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5057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)} {\color[rgb]{1,0,1}Find}&#10;{\color[rgb]{0,.8,0}all} $x$- and $y$-intercepts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7"/>
  <p:tag name="PICTUREFILESIZE" val="27426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i)} {\color[rgb]{1,0,1}Find}&#10;{\color[rgb]{0,.8,0}all} vert/horiz asymptotes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4"/>
  <p:tag name="PICTUREFILESIZE" val="31320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ketch} the graph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9240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3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PTIONAL PROBLEM,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19420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T ASSIGNE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3532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00-16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97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pos/neg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8"/>
  <p:tag name="PICTUREFILESIZE" val="30443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\displaystyle{f(x)=\sqrt{x^2+4x+4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26857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incr/decr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7"/>
  <p:tag name="PICTUREFILESIZE" val="30408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cc up/cc dn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31233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escribe} the symmetries,&#10;{\color[rgb]{0,.8,0}if any},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0"/>
  <p:tag name="PICTUREFILESIZE" val="28544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)} {\color{blue}What} is the domain of $f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344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573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lso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5057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)} {\color[rgb]{1,0,1}Find}&#10;{\color[rgb]{0,.8,0}all} $x$- and $y$-intercepts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7"/>
  <p:tag name="PICTUREFILESIZE" val="27426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i)} {\color[rgb]{1,0,1}Find}&#10;{\color[rgb]{0,.8,0}all} vert/horiz asymptotes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4"/>
  <p:tag name="PICTUREFILESIZE" val="31320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ketch} the graph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9240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3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PTIONAL PROBLEM,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19420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T ASSIGNE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3532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00-17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83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)} $f$ is concave up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5387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pos/neg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8"/>
  <p:tag name="PICTUREFILESIZE" val="30443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incr/decr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7"/>
  <p:tag name="PICTUREFILESIZE" val="30408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cc up/cc dn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31233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escribe} the symmetries,&#10;{\color[rgb]{0,.8,0}if any},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0"/>
  <p:tag name="PICTUREFILESIZE" val="28544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)} {\color{blue}What} is the domain of $f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3441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lso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505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{\color{blue}(ii)} $f$ is concave dow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1479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)} {\color[rgb]{1,0,1}Find}&#10;{\color[rgb]{0,.8,0}all} $x$- and $y$-intercepts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7"/>
  <p:tag name="PICTUREFILESIZE" val="27426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i)} {\color[rgb]{1,0,1}Find}&#10;{\color[rgb]{0,.8,0}all} vert/horiz asymptotes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4"/>
  <p:tag name="PICTUREFILESIZE" val="31320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ketch} the graph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9240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31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PTIONAL PROBLEM,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19420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T ASSIGNE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3532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\displaystyle{f(x)=2x+\pi+\cos 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3"/>
  <p:tag name="PICTUREFILESIZE" val="23624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\displaystyle{f(x)=x^2e^{-x^2/8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216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00-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058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00-18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996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pos/neg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8"/>
  <p:tag name="PICTUREFILESIZE" val="30443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incr/decr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7"/>
  <p:tag name="PICTUREFILESIZE" val="30408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cc up/cc dn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31233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escribe} the symmetries,&#10;{\color[rgb]{0,.8,0}if any},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0"/>
  <p:tag name="PICTUREFILESIZE" val="28544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)} {\color{blue}What} is the domain of $f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344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maximal intervals on whic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6627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lso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5057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)} {\color[rgb]{1,0,1}Find}&#10;{\color[rgb]{0,.8,0}all} $x$- and $y$-intercepts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7"/>
  <p:tag name="PICTUREFILESIZE" val="27426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i)} {\color[rgb]{1,0,1}Find}&#10;{\color[rgb]{0,.8,0}all} vert/horiz asymptotes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4"/>
  <p:tag name="PICTUREFILESIZE" val="31320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ketch} the graph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9240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31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PTIONAL PROBLEM,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19420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T ASSIGNE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3532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00-19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04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pos/neg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8"/>
  <p:tag name="PICTUREFILESIZE" val="30443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\displaystyle{f(x)=\frac{x^2-4x+3}{x-1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27775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incr/decr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7"/>
  <p:tag name="PICTUREFILESIZE" val="30408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cc up/cc dn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31233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escribe} the symmetries,&#10;{\color[rgb]{0,.8,0}if any},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0"/>
  <p:tag name="PICTUREFILESIZE" val="28544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)} {\color{blue}What} is the domain of $f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344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lso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5057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)} {\color[rgb]{1,0,1}Find}&#10;{\color[rgb]{0,.8,0}all} $x$- and $y$-intercepts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7"/>
  <p:tag name="PICTUREFILESIZE" val="27426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ketch} the graph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9240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31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i)} {\color[rgb]{1,0,1}Find}&#10;{\color[rgb]{0,.8,0}all} vert/horiz asymptotes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4"/>
  <p:tag name="PICTUREFILESIZE" val="31320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PTIONAL PROBLEM,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19420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T ASSIGNE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353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5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27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left at $15$. The graph of $f'$ is shown belo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4798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:(0,15]\backslash\{7\}\to{\mathbb R}$ be contin fro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4"/>
  <p:tag name="PICTUREFILESIZE" val="4148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00-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04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)} $f$ is increasing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535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{\color{blue}(ii)} $f$ is decreasing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935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maximal intervals on whic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662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{\color[rgb]{0,.8,0}all} numbers at whic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1861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)} $f$ attains a local maximum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273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{\color{blue}(ii)} $f$ attains a local minimu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2487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)} $f$ is increasing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535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5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9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27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:[0,14)\to{\mathbb R}$ be as show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3193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00-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09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{\color{blue}what} numbers does $f$ ha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5"/>
  <p:tag name="PICTUREFILESIZE" val="2425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maximal intervals on whic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6627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)} a local max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640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)} a local min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538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)} $f$ is concave up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5387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{\color{blue}(ii)} $f$ is concave dow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1479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maximal intervals on whic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662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477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)} $f$ is decreasing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626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5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9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27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contin on $[0,14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3"/>
  <p:tag name="PICTUREFILESIZE" val="1998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graph of $f'$ is shown belo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519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i)} $f$ is concave up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6207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f(x)=x^4+3x^3+3x^2-7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26647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)} $f$ is concave up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5387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{\color{blue}(ii)} $f$ is concave dow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1479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maximal intervals on whic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6627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)} $f$ is increasing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535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{\color{blue}(ii)} $f$ is decreasing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935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maximal intervals on whic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6627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{\color[rgb]{0,.8,0}all} numbers at whic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1861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21164</TotalTime>
  <Words>25</Words>
  <Application>Microsoft Office PowerPoint</Application>
  <PresentationFormat>On-screen Show (4:3)</PresentationFormat>
  <Paragraphs>22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Scot R Adams</cp:lastModifiedBy>
  <cp:revision>2581</cp:revision>
  <dcterms:created xsi:type="dcterms:W3CDTF">2008-09-20T13:47:00Z</dcterms:created>
  <dcterms:modified xsi:type="dcterms:W3CDTF">2013-11-04T18:42:52Z</dcterms:modified>
</cp:coreProperties>
</file>