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49" r:id="rId2"/>
    <p:sldId id="650" r:id="rId3"/>
    <p:sldId id="660" r:id="rId4"/>
    <p:sldId id="661" r:id="rId5"/>
    <p:sldId id="662" r:id="rId6"/>
    <p:sldId id="663" r:id="rId7"/>
    <p:sldId id="656" r:id="rId8"/>
    <p:sldId id="665" r:id="rId9"/>
    <p:sldId id="666" r:id="rId10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83423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C56D908F-4858-4C4D-9415-87D406AB7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6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1A01C-19B1-4205-8782-FA57A76876CD}" type="slidenum">
              <a:rPr lang="en-US"/>
              <a:pPr/>
              <a:t>1</a:t>
            </a:fld>
            <a:endParaRPr lang="en-US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D908F-4858-4C4D-9415-87D406AB76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C771F-DA91-4841-A035-349EE4926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2F072-9127-4D1D-9557-7F3EFFBD7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01D20-887E-4366-9A9F-41DE30981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073C7-DB95-4E4A-B0E0-98D7CA49A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A385-111A-45B8-8B48-9B1E85376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2922-1A33-4220-B4DD-FD7EED800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2E605-0ADE-442E-9895-0F38B355A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CFE67-F573-4D46-B4BA-C8402C6B3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370B6-A64A-4E95-BEF3-856EFBFA0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533A-1826-4517-83E5-309238EF2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8306A-4F5C-4F1D-B9E5-484A1470B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1CCFD0B-40C7-4688-902C-A5FB40FB6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6.png"/><Relationship Id="rId39" Type="http://schemas.openxmlformats.org/officeDocument/2006/relationships/image" Target="../media/image18.png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5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4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5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.png"/><Relationship Id="rId35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image" Target="../media/image20.png"/><Relationship Id="rId39" Type="http://schemas.openxmlformats.org/officeDocument/2006/relationships/image" Target="../media/image32.pn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image" Target="../media/image11.png"/><Relationship Id="rId42" Type="http://schemas.openxmlformats.org/officeDocument/2006/relationships/image" Target="../media/image34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7.png"/><Relationship Id="rId38" Type="http://schemas.openxmlformats.org/officeDocument/2006/relationships/image" Target="../media/image31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23.png"/><Relationship Id="rId41" Type="http://schemas.openxmlformats.org/officeDocument/2006/relationships/image" Target="../media/image33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image" Target="../media/image26.png"/><Relationship Id="rId37" Type="http://schemas.openxmlformats.org/officeDocument/2006/relationships/image" Target="../media/image30.png"/><Relationship Id="rId40" Type="http://schemas.openxmlformats.org/officeDocument/2006/relationships/image" Target="../media/image1.png"/><Relationship Id="rId45" Type="http://schemas.openxmlformats.org/officeDocument/2006/relationships/image" Target="../media/image36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22.png"/><Relationship Id="rId36" Type="http://schemas.openxmlformats.org/officeDocument/2006/relationships/image" Target="../media/image29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25.png"/><Relationship Id="rId44" Type="http://schemas.openxmlformats.org/officeDocument/2006/relationships/image" Target="../media/image35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8.png"/><Relationship Id="rId4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50.xml"/><Relationship Id="rId21" Type="http://schemas.openxmlformats.org/officeDocument/2006/relationships/image" Target="../media/image45.png"/><Relationship Id="rId7" Type="http://schemas.openxmlformats.org/officeDocument/2006/relationships/tags" Target="../tags/tag5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1.png"/><Relationship Id="rId2" Type="http://schemas.openxmlformats.org/officeDocument/2006/relationships/tags" Target="../tags/tag49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39.png"/><Relationship Id="rId10" Type="http://schemas.openxmlformats.org/officeDocument/2006/relationships/tags" Target="../tags/tag57.xml"/><Relationship Id="rId19" Type="http://schemas.openxmlformats.org/officeDocument/2006/relationships/image" Target="../media/image43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38.png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46.png"/><Relationship Id="rId18" Type="http://schemas.openxmlformats.org/officeDocument/2006/relationships/image" Target="../media/image49.png"/><Relationship Id="rId3" Type="http://schemas.openxmlformats.org/officeDocument/2006/relationships/tags" Target="../tags/tag61.xml"/><Relationship Id="rId21" Type="http://schemas.openxmlformats.org/officeDocument/2006/relationships/image" Target="../media/image52.png"/><Relationship Id="rId7" Type="http://schemas.openxmlformats.org/officeDocument/2006/relationships/tags" Target="../tags/tag6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8.png"/><Relationship Id="rId2" Type="http://schemas.openxmlformats.org/officeDocument/2006/relationships/tags" Target="../tags/tag60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image" Target="../media/image45.png"/><Relationship Id="rId10" Type="http://schemas.openxmlformats.org/officeDocument/2006/relationships/tags" Target="../tags/tag68.xml"/><Relationship Id="rId19" Type="http://schemas.openxmlformats.org/officeDocument/2006/relationships/image" Target="../media/image50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44.png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53.png"/><Relationship Id="rId39" Type="http://schemas.openxmlformats.org/officeDocument/2006/relationships/image" Target="../media/image64.png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34" Type="http://schemas.openxmlformats.org/officeDocument/2006/relationships/image" Target="../media/image61.png"/><Relationship Id="rId42" Type="http://schemas.openxmlformats.org/officeDocument/2006/relationships/image" Target="../media/image67.png"/><Relationship Id="rId47" Type="http://schemas.openxmlformats.org/officeDocument/2006/relationships/image" Target="../media/image1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0.png"/><Relationship Id="rId38" Type="http://schemas.openxmlformats.org/officeDocument/2006/relationships/image" Target="../media/image7.png"/><Relationship Id="rId46" Type="http://schemas.openxmlformats.org/officeDocument/2006/relationships/image" Target="../media/image71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56.png"/><Relationship Id="rId41" Type="http://schemas.openxmlformats.org/officeDocument/2006/relationships/image" Target="../media/image66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image" Target="../media/image59.png"/><Relationship Id="rId37" Type="http://schemas.openxmlformats.org/officeDocument/2006/relationships/image" Target="../media/image6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58.png"/><Relationship Id="rId44" Type="http://schemas.openxmlformats.org/officeDocument/2006/relationships/image" Target="../media/image69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image" Target="../media/image74.png"/><Relationship Id="rId39" Type="http://schemas.openxmlformats.org/officeDocument/2006/relationships/image" Target="../media/image1.png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image" Target="../media/image82.png"/><Relationship Id="rId42" Type="http://schemas.openxmlformats.org/officeDocument/2006/relationships/image" Target="../media/image89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77.png"/><Relationship Id="rId41" Type="http://schemas.openxmlformats.org/officeDocument/2006/relationships/image" Target="../media/image88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7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79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0.png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34" Type="http://schemas.openxmlformats.org/officeDocument/2006/relationships/image" Target="../media/image96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image" Target="../media/image95.png"/><Relationship Id="rId38" Type="http://schemas.openxmlformats.org/officeDocument/2006/relationships/image" Target="../media/image99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image" Target="../media/image91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image" Target="../media/image94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image" Target="../media/image90.png"/><Relationship Id="rId36" Type="http://schemas.openxmlformats.org/officeDocument/2006/relationships/image" Target="../media/image97.pn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image" Target="../media/image93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92.png"/><Relationship Id="rId35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image" Target="../media/image103.png"/><Relationship Id="rId26" Type="http://schemas.openxmlformats.org/officeDocument/2006/relationships/image" Target="../media/image111.png"/><Relationship Id="rId3" Type="http://schemas.openxmlformats.org/officeDocument/2006/relationships/tags" Target="../tags/tag143.xml"/><Relationship Id="rId21" Type="http://schemas.openxmlformats.org/officeDocument/2006/relationships/image" Target="../media/image106.png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2" Type="http://schemas.openxmlformats.org/officeDocument/2006/relationships/tags" Target="../tags/tag14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5.png"/><Relationship Id="rId29" Type="http://schemas.openxmlformats.org/officeDocument/2006/relationships/image" Target="../media/image97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image" Target="../media/image109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image" Target="../media/image108.png"/><Relationship Id="rId28" Type="http://schemas.openxmlformats.org/officeDocument/2006/relationships/image" Target="../media/image1.png"/><Relationship Id="rId10" Type="http://schemas.openxmlformats.org/officeDocument/2006/relationships/tags" Target="../tags/tag150.xml"/><Relationship Id="rId19" Type="http://schemas.openxmlformats.org/officeDocument/2006/relationships/image" Target="../media/image104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A642-20A4-4C53-B28A-151FC550873D}" type="slidenum">
              <a:rPr lang="en-US"/>
              <a:pPr/>
              <a:t>1</a:t>
            </a:fld>
            <a:endParaRPr lang="en-US"/>
          </a:p>
        </p:txBody>
      </p:sp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3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Optimization</a:t>
            </a:r>
          </a:p>
        </p:txBody>
      </p:sp>
      <p:sp>
        <p:nvSpPr>
          <p:cNvPr id="163123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82" y="6029194"/>
            <a:ext cx="5591200" cy="283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89" y="447430"/>
            <a:ext cx="5972485" cy="359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5" y="77244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72" y="5187110"/>
            <a:ext cx="7122416" cy="340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523844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648194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82" y="5656678"/>
            <a:ext cx="7198413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526" y="6486394"/>
            <a:ext cx="3683874" cy="283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64384"/>
            <a:ext cx="6838761" cy="359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482" y="2115733"/>
            <a:ext cx="160110" cy="133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4" y="1193796"/>
            <a:ext cx="614103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943" y="6451341"/>
            <a:ext cx="3362895" cy="377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749" y="2029215"/>
            <a:ext cx="480725" cy="186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9964" y="2029215"/>
            <a:ext cx="640385" cy="186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125" y="2636746"/>
            <a:ext cx="2481282" cy="2054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Straight Connector 56"/>
          <p:cNvCxnSpPr/>
          <p:nvPr/>
        </p:nvCxnSpPr>
        <p:spPr bwMode="auto">
          <a:xfrm>
            <a:off x="2909170" y="2529840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>
            <a:off x="2909170" y="1926336"/>
            <a:ext cx="3017520" cy="28346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2909170" y="2568991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2909170" y="2911369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2909170" y="3279843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2909170" y="3648317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2909170" y="4029317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2909170" y="4410317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2325" y="2252472"/>
            <a:ext cx="881573" cy="2003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5787" y="2234184"/>
            <a:ext cx="1308739" cy="266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5" name="Straight Connector 74"/>
          <p:cNvCxnSpPr/>
          <p:nvPr/>
        </p:nvCxnSpPr>
        <p:spPr bwMode="auto">
          <a:xfrm>
            <a:off x="3416474" y="1926336"/>
            <a:ext cx="0" cy="28346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4510414" y="1926336"/>
            <a:ext cx="0" cy="28346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3378896" y="1926336"/>
            <a:ext cx="0" cy="28346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4" y="824278"/>
            <a:ext cx="7728981" cy="35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2538696"/>
            <a:ext cx="2777691" cy="283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958" y="2918652"/>
            <a:ext cx="4288198" cy="416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752" y="5003104"/>
            <a:ext cx="3853485" cy="302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3" y="1951690"/>
            <a:ext cx="4421222" cy="320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4" name="Straight Connector 73"/>
          <p:cNvCxnSpPr/>
          <p:nvPr/>
        </p:nvCxnSpPr>
        <p:spPr bwMode="auto">
          <a:xfrm>
            <a:off x="2274142" y="6216250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902542" y="6213828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9" y="157173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255118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3" y="373765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144" y="3706827"/>
            <a:ext cx="7123056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983" y="6218755"/>
            <a:ext cx="226719" cy="189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 bwMode="auto">
          <a:xfrm>
            <a:off x="1716358" y="6323765"/>
            <a:ext cx="5486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915068" y="6323765"/>
            <a:ext cx="5486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rot="16200000">
            <a:off x="2466166" y="6039090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1688926" y="4343400"/>
            <a:ext cx="914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2466165" y="4355926"/>
            <a:ext cx="0" cy="7498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2466165" y="5413916"/>
            <a:ext cx="0" cy="7498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77" name="Picture 89397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422726"/>
            <a:ext cx="4611341" cy="359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854874"/>
            <a:ext cx="5328618" cy="283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136417"/>
            <a:ext cx="4780346" cy="283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549268"/>
            <a:ext cx="4854911" cy="340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977" y="5146072"/>
            <a:ext cx="207448" cy="26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93979" name="Group 893978"/>
          <p:cNvGrpSpPr/>
          <p:nvPr/>
        </p:nvGrpSpPr>
        <p:grpSpPr>
          <a:xfrm>
            <a:off x="901874" y="4343400"/>
            <a:ext cx="1372269" cy="1837944"/>
            <a:chOff x="901874" y="4343400"/>
            <a:chExt cx="1372269" cy="1837944"/>
          </a:xfrm>
        </p:grpSpPr>
        <p:sp>
          <p:nvSpPr>
            <p:cNvPr id="893971" name="Arc 893970"/>
            <p:cNvSpPr>
              <a:spLocks noChangeAspect="1"/>
            </p:cNvSpPr>
            <p:nvPr/>
          </p:nvSpPr>
          <p:spPr bwMode="auto">
            <a:xfrm>
              <a:off x="901874" y="4343400"/>
              <a:ext cx="1371600" cy="1371600"/>
            </a:xfrm>
            <a:prstGeom prst="arc">
              <a:avLst>
                <a:gd name="adj1" fmla="val 1075225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93973" name="Straight Connector 893972"/>
            <p:cNvCxnSpPr/>
            <p:nvPr/>
          </p:nvCxnSpPr>
          <p:spPr bwMode="auto">
            <a:xfrm flipH="1">
              <a:off x="902542" y="5020056"/>
              <a:ext cx="1" cy="11612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 flipH="1">
              <a:off x="2274142" y="5020056"/>
              <a:ext cx="1" cy="11612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3975" name="Straight Connector 893974"/>
            <p:cNvCxnSpPr/>
            <p:nvPr/>
          </p:nvCxnSpPr>
          <p:spPr bwMode="auto">
            <a:xfrm>
              <a:off x="902542" y="6176250"/>
              <a:ext cx="13716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18510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2843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403755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1470651"/>
            <a:ext cx="2551755" cy="359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2" y="7724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69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64384"/>
            <a:ext cx="6838761" cy="359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961" y="457200"/>
            <a:ext cx="6799911" cy="359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961" y="863920"/>
            <a:ext cx="6008616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0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3" y="2133600"/>
            <a:ext cx="5044229" cy="377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3008081"/>
            <a:ext cx="4268982" cy="320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7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889348"/>
            <a:ext cx="5441111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1282874"/>
            <a:ext cx="4666973" cy="37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1727548"/>
            <a:ext cx="5215319" cy="320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2590800"/>
            <a:ext cx="4930845" cy="320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179" y="60022"/>
            <a:ext cx="7558212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463536"/>
            <a:ext cx="544133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69518" y="685800"/>
            <a:ext cx="2743200" cy="5486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839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1983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20" idx="1"/>
            <a:endCxn id="20" idx="3"/>
          </p:cNvCxnSpPr>
          <p:nvPr/>
        </p:nvCxnSpPr>
        <p:spPr bwMode="auto">
          <a:xfrm>
            <a:off x="369518" y="3429000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65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5" y="7724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179" y="60022"/>
            <a:ext cx="7558212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463536"/>
            <a:ext cx="544133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869720"/>
            <a:ext cx="5044373" cy="283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1284030"/>
            <a:ext cx="485556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1665536"/>
            <a:ext cx="5405372" cy="434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3003996"/>
            <a:ext cx="5327460" cy="359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2161095"/>
            <a:ext cx="4799613" cy="359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2589789"/>
            <a:ext cx="4877262" cy="283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803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69518" y="685800"/>
            <a:ext cx="2743200" cy="5486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839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1983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20" idx="1"/>
            <a:endCxn id="20" idx="3"/>
          </p:cNvCxnSpPr>
          <p:nvPr/>
        </p:nvCxnSpPr>
        <p:spPr bwMode="auto">
          <a:xfrm>
            <a:off x="369518" y="3429000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799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11" y="4715150"/>
            <a:ext cx="3328181" cy="377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072" y="6449859"/>
            <a:ext cx="5294007" cy="377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492" y="2473729"/>
            <a:ext cx="7826453" cy="377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65" y="2886602"/>
            <a:ext cx="6463950" cy="434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3" y="10229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29885"/>
            <a:ext cx="7916743" cy="320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949507"/>
            <a:ext cx="7179499" cy="340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011124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301" y="22444"/>
            <a:ext cx="7426320" cy="377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315" y="3392579"/>
            <a:ext cx="4404116" cy="3595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620" y="2004023"/>
            <a:ext cx="5747384" cy="359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14" y="2571296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36" y="3876963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3876963"/>
            <a:ext cx="7238771" cy="340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4319789"/>
            <a:ext cx="7333680" cy="340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80" y="5313168"/>
            <a:ext cx="284163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29" y="5245274"/>
            <a:ext cx="8335180" cy="359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2802" y="5658074"/>
            <a:ext cx="2248798" cy="283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70" y="6050831"/>
            <a:ext cx="321673" cy="28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6040188"/>
            <a:ext cx="6200353" cy="359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348827"/>
            <a:ext cx="7047243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4053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23082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3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6" y="89770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97511"/>
            <a:ext cx="3759800" cy="320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911836"/>
            <a:ext cx="6630537" cy="35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3" y="2418605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1295515"/>
            <a:ext cx="6876867" cy="377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2806706"/>
            <a:ext cx="7027265" cy="35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587" y="2399610"/>
            <a:ext cx="5930860" cy="340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954" y="3203840"/>
            <a:ext cx="5157632" cy="302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832" y="3602815"/>
            <a:ext cx="4968318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4432312"/>
            <a:ext cx="1644047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4419786"/>
            <a:ext cx="6687886" cy="340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4811133"/>
            <a:ext cx="6857930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611755"/>
            <a:ext cx="6519324" cy="34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992755"/>
            <a:ext cx="6215858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6384794"/>
            <a:ext cx="4817773" cy="320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803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2703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47101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649" y="451792"/>
            <a:ext cx="3664946" cy="43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204659"/>
            <a:ext cx="6707471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1679948"/>
            <a:ext cx="7330262" cy="377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8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Straight Connector 219"/>
          <p:cNvCxnSpPr/>
          <p:nvPr/>
        </p:nvCxnSpPr>
        <p:spPr bwMode="auto">
          <a:xfrm>
            <a:off x="6862572" y="5797296"/>
            <a:ext cx="104241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Straight Connector 220"/>
          <p:cNvCxnSpPr/>
          <p:nvPr/>
        </p:nvCxnSpPr>
        <p:spPr bwMode="auto">
          <a:xfrm>
            <a:off x="6862572" y="3712233"/>
            <a:ext cx="104241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/>
          <p:nvPr/>
        </p:nvCxnSpPr>
        <p:spPr bwMode="auto">
          <a:xfrm>
            <a:off x="6797039" y="3712233"/>
            <a:ext cx="0" cy="20756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/>
          <p:cNvCxnSpPr/>
          <p:nvPr/>
        </p:nvCxnSpPr>
        <p:spPr bwMode="auto">
          <a:xfrm>
            <a:off x="7976616" y="3712233"/>
            <a:ext cx="0" cy="20756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/>
          <p:nvPr/>
        </p:nvCxnSpPr>
        <p:spPr bwMode="auto">
          <a:xfrm flipV="1">
            <a:off x="4775584" y="34137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Straight Connector 246"/>
          <p:cNvCxnSpPr/>
          <p:nvPr/>
        </p:nvCxnSpPr>
        <p:spPr bwMode="auto">
          <a:xfrm>
            <a:off x="4775584" y="3691128"/>
            <a:ext cx="283464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8" name="Picture 25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7365" y="371889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9" name="Picture 25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3816" y="3477613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8" name="Straight Connector 287"/>
          <p:cNvCxnSpPr/>
          <p:nvPr/>
        </p:nvCxnSpPr>
        <p:spPr bwMode="auto">
          <a:xfrm>
            <a:off x="4775584" y="5788152"/>
            <a:ext cx="283464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9" name="Straight Connector 288"/>
          <p:cNvCxnSpPr/>
          <p:nvPr/>
        </p:nvCxnSpPr>
        <p:spPr bwMode="auto">
          <a:xfrm flipV="1">
            <a:off x="4775584" y="5785104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3" name="Picture 29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3816" y="5848957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4" name="Picture 29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7365" y="5611702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3" name="Straight Connector 242"/>
          <p:cNvCxnSpPr/>
          <p:nvPr/>
        </p:nvCxnSpPr>
        <p:spPr bwMode="auto">
          <a:xfrm>
            <a:off x="3295194" y="369112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/>
          <p:nvPr/>
        </p:nvCxnSpPr>
        <p:spPr bwMode="auto">
          <a:xfrm flipV="1">
            <a:off x="3578657" y="34137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2" name="Picture 2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089" y="3477613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3" name="Picture 2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547" y="371889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7" name="Straight Connector 286"/>
          <p:cNvCxnSpPr/>
          <p:nvPr/>
        </p:nvCxnSpPr>
        <p:spPr bwMode="auto">
          <a:xfrm>
            <a:off x="3295194" y="5788152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0" name="Straight Connector 289"/>
          <p:cNvCxnSpPr/>
          <p:nvPr/>
        </p:nvCxnSpPr>
        <p:spPr bwMode="auto">
          <a:xfrm flipV="1">
            <a:off x="3578657" y="5785104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1" name="Picture 29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547" y="5611702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2" name="Picture 29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089" y="5848957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" name="Picture 8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855239"/>
            <a:ext cx="8767103" cy="340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1703533"/>
            <a:ext cx="8806893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0" y="472527"/>
            <a:ext cx="1644049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997" y="1264596"/>
            <a:ext cx="8786070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2134636"/>
            <a:ext cx="8617534" cy="340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2535940"/>
            <a:ext cx="8768000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752275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42091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56684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9" name="Rectangle 218"/>
          <p:cNvSpPr/>
          <p:nvPr/>
        </p:nvSpPr>
        <p:spPr bwMode="auto">
          <a:xfrm rot="10800000">
            <a:off x="320041" y="3423238"/>
            <a:ext cx="1764792" cy="26517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2" name="Straight Connector 221"/>
          <p:cNvCxnSpPr/>
          <p:nvPr/>
        </p:nvCxnSpPr>
        <p:spPr bwMode="auto">
          <a:xfrm>
            <a:off x="6793992" y="3423238"/>
            <a:ext cx="117957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Straight Connector 222"/>
          <p:cNvCxnSpPr/>
          <p:nvPr/>
        </p:nvCxnSpPr>
        <p:spPr bwMode="auto">
          <a:xfrm>
            <a:off x="8238745" y="3706702"/>
            <a:ext cx="0" cy="20848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Straight Connector 223"/>
          <p:cNvCxnSpPr/>
          <p:nvPr/>
        </p:nvCxnSpPr>
        <p:spPr bwMode="auto">
          <a:xfrm>
            <a:off x="6522719" y="3706702"/>
            <a:ext cx="0" cy="20848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Straight Connector 225"/>
          <p:cNvCxnSpPr/>
          <p:nvPr/>
        </p:nvCxnSpPr>
        <p:spPr bwMode="auto">
          <a:xfrm>
            <a:off x="6513576" y="3712233"/>
            <a:ext cx="2926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Straight Connector 226"/>
          <p:cNvCxnSpPr/>
          <p:nvPr/>
        </p:nvCxnSpPr>
        <p:spPr bwMode="auto">
          <a:xfrm>
            <a:off x="6513576" y="5797296"/>
            <a:ext cx="2926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Straight Connector 227"/>
          <p:cNvCxnSpPr/>
          <p:nvPr/>
        </p:nvCxnSpPr>
        <p:spPr bwMode="auto">
          <a:xfrm flipV="1">
            <a:off x="6797039" y="3410712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Straight Connector 228"/>
          <p:cNvCxnSpPr/>
          <p:nvPr/>
        </p:nvCxnSpPr>
        <p:spPr bwMode="auto">
          <a:xfrm flipV="1">
            <a:off x="7976616" y="3410712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Straight Connector 229"/>
          <p:cNvCxnSpPr/>
          <p:nvPr/>
        </p:nvCxnSpPr>
        <p:spPr bwMode="auto">
          <a:xfrm>
            <a:off x="7964425" y="3712233"/>
            <a:ext cx="2834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" name="Straight Connector 230"/>
          <p:cNvCxnSpPr/>
          <p:nvPr/>
        </p:nvCxnSpPr>
        <p:spPr bwMode="auto">
          <a:xfrm>
            <a:off x="7964424" y="5797296"/>
            <a:ext cx="2834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Straight Connector 231"/>
          <p:cNvCxnSpPr/>
          <p:nvPr/>
        </p:nvCxnSpPr>
        <p:spPr bwMode="auto">
          <a:xfrm flipV="1">
            <a:off x="7976616" y="5797296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/>
          <p:nvPr/>
        </p:nvCxnSpPr>
        <p:spPr bwMode="auto">
          <a:xfrm flipV="1">
            <a:off x="6797039" y="5797296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 flipV="1">
            <a:off x="2084833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 flipV="1">
            <a:off x="320040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>
            <a:off x="2109216" y="342323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>
            <a:off x="2109216" y="6071616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Arrow Connector 237"/>
          <p:cNvCxnSpPr/>
          <p:nvPr/>
        </p:nvCxnSpPr>
        <p:spPr bwMode="auto">
          <a:xfrm>
            <a:off x="1395985" y="3222592"/>
            <a:ext cx="67665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Straight Arrow Connector 238"/>
          <p:cNvCxnSpPr/>
          <p:nvPr/>
        </p:nvCxnSpPr>
        <p:spPr bwMode="auto">
          <a:xfrm flipH="1">
            <a:off x="332232" y="3222592"/>
            <a:ext cx="67665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Arrow Connector 239"/>
          <p:cNvCxnSpPr/>
          <p:nvPr/>
        </p:nvCxnSpPr>
        <p:spPr bwMode="auto">
          <a:xfrm flipH="1" flipV="1">
            <a:off x="2255520" y="3426286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Arrow Connector 240"/>
          <p:cNvCxnSpPr/>
          <p:nvPr/>
        </p:nvCxnSpPr>
        <p:spPr bwMode="auto">
          <a:xfrm flipH="1">
            <a:off x="2255520" y="4861560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1" name="Rectangle 250"/>
          <p:cNvSpPr/>
          <p:nvPr/>
        </p:nvSpPr>
        <p:spPr bwMode="auto">
          <a:xfrm rot="10800000">
            <a:off x="3291841" y="3423238"/>
            <a:ext cx="1764792" cy="26517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0" name="Straight Connector 259"/>
          <p:cNvCxnSpPr/>
          <p:nvPr/>
        </p:nvCxnSpPr>
        <p:spPr bwMode="auto">
          <a:xfrm flipV="1">
            <a:off x="5056633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" name="Straight Connector 260"/>
          <p:cNvCxnSpPr/>
          <p:nvPr/>
        </p:nvCxnSpPr>
        <p:spPr bwMode="auto">
          <a:xfrm flipV="1">
            <a:off x="3291840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Straight Connector 261"/>
          <p:cNvCxnSpPr/>
          <p:nvPr/>
        </p:nvCxnSpPr>
        <p:spPr bwMode="auto">
          <a:xfrm>
            <a:off x="5085104" y="342323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Straight Connector 262"/>
          <p:cNvCxnSpPr/>
          <p:nvPr/>
        </p:nvCxnSpPr>
        <p:spPr bwMode="auto">
          <a:xfrm>
            <a:off x="5085104" y="6071616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Straight Arrow Connector 264"/>
          <p:cNvCxnSpPr/>
          <p:nvPr/>
        </p:nvCxnSpPr>
        <p:spPr bwMode="auto">
          <a:xfrm>
            <a:off x="4367785" y="3222592"/>
            <a:ext cx="67665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Straight Arrow Connector 265"/>
          <p:cNvCxnSpPr/>
          <p:nvPr/>
        </p:nvCxnSpPr>
        <p:spPr bwMode="auto">
          <a:xfrm flipH="1">
            <a:off x="3304032" y="3222592"/>
            <a:ext cx="67665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" name="Straight Arrow Connector 266"/>
          <p:cNvCxnSpPr/>
          <p:nvPr/>
        </p:nvCxnSpPr>
        <p:spPr bwMode="auto">
          <a:xfrm flipH="1" flipV="1">
            <a:off x="5229859" y="3426286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Straight Arrow Connector 267"/>
          <p:cNvCxnSpPr/>
          <p:nvPr/>
        </p:nvCxnSpPr>
        <p:spPr bwMode="auto">
          <a:xfrm flipH="1">
            <a:off x="5231408" y="4861560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29" y="435617"/>
            <a:ext cx="66886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414" y="3108292"/>
            <a:ext cx="335661" cy="228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406" y="3108292"/>
            <a:ext cx="335661" cy="228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9" name="Straight Connector 268"/>
          <p:cNvCxnSpPr/>
          <p:nvPr/>
        </p:nvCxnSpPr>
        <p:spPr bwMode="auto">
          <a:xfrm flipV="1">
            <a:off x="8238745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/>
          <p:nvPr/>
        </p:nvCxnSpPr>
        <p:spPr bwMode="auto">
          <a:xfrm flipV="1">
            <a:off x="6522719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Straight Connector 270"/>
          <p:cNvCxnSpPr/>
          <p:nvPr/>
        </p:nvCxnSpPr>
        <p:spPr bwMode="auto">
          <a:xfrm>
            <a:off x="8264169" y="342323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" name="Straight Connector 271"/>
          <p:cNvCxnSpPr/>
          <p:nvPr/>
        </p:nvCxnSpPr>
        <p:spPr bwMode="auto">
          <a:xfrm>
            <a:off x="8264169" y="6071616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807" y="3108292"/>
            <a:ext cx="335661" cy="228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4" name="Picture 27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887" y="4634793"/>
            <a:ext cx="335371" cy="228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5" name="Picture 27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775" y="4634793"/>
            <a:ext cx="335371" cy="228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6" name="Picture 275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840" y="4634793"/>
            <a:ext cx="335371" cy="228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7" name="Straight Arrow Connector 276"/>
          <p:cNvCxnSpPr/>
          <p:nvPr/>
        </p:nvCxnSpPr>
        <p:spPr bwMode="auto">
          <a:xfrm>
            <a:off x="7549897" y="3222592"/>
            <a:ext cx="67665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8" name="Straight Arrow Connector 277"/>
          <p:cNvCxnSpPr/>
          <p:nvPr/>
        </p:nvCxnSpPr>
        <p:spPr bwMode="auto">
          <a:xfrm flipH="1">
            <a:off x="6534911" y="3222592"/>
            <a:ext cx="67665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9" name="Straight Arrow Connector 278"/>
          <p:cNvCxnSpPr/>
          <p:nvPr/>
        </p:nvCxnSpPr>
        <p:spPr bwMode="auto">
          <a:xfrm flipH="1" flipV="1">
            <a:off x="8408924" y="3426286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Arrow Connector 279"/>
          <p:cNvCxnSpPr/>
          <p:nvPr/>
        </p:nvCxnSpPr>
        <p:spPr bwMode="auto">
          <a:xfrm flipH="1">
            <a:off x="8410473" y="4861560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/>
          <p:cNvCxnSpPr/>
          <p:nvPr/>
        </p:nvCxnSpPr>
        <p:spPr bwMode="auto">
          <a:xfrm>
            <a:off x="6793992" y="6071616"/>
            <a:ext cx="117957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685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23" y="1275603"/>
            <a:ext cx="8330982" cy="320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777" y="2381581"/>
            <a:ext cx="4909455" cy="906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838200" y="2413348"/>
            <a:ext cx="4114800" cy="3733800"/>
            <a:chOff x="1788984" y="2895600"/>
            <a:chExt cx="4114800" cy="3733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788984" y="4724400"/>
              <a:ext cx="4114800" cy="19050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2020824" y="3218688"/>
              <a:ext cx="2816352" cy="151790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endCxn id="47" idx="0"/>
            </p:cNvCxnSpPr>
            <p:nvPr/>
          </p:nvCxnSpPr>
          <p:spPr bwMode="auto">
            <a:xfrm>
              <a:off x="4823414" y="4724400"/>
              <a:ext cx="777240" cy="12192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2031446" y="3247229"/>
              <a:ext cx="0" cy="147717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2004014" y="3200400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H="1">
              <a:off x="5612846" y="4724400"/>
              <a:ext cx="0" cy="12161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5585414" y="5943600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04498" y="2895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P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69809" y="4393504"/>
              <a:ext cx="449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Q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0</a:t>
              </a:r>
              <a:endParaRPr lang="en-US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47836" y="58790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R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61178" y="521917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sz="2000" i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0</a:t>
              </a:r>
              <a:endParaRPr lang="en-US" sz="2000" i="1" baseline="-25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79180">
              <a:off x="3012256" y="3611911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3</a:t>
              </a:r>
              <a:r>
                <a:rPr lang="en-US" i="1" dirty="0" smtClean="0">
                  <a:solidFill>
                    <a:srgbClr val="FF0000"/>
                  </a:solidFill>
                </a:rPr>
                <a:t> mph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3280765">
              <a:off x="4675827" y="519949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2</a:t>
              </a:r>
              <a:r>
                <a:rPr lang="en-US" i="1" dirty="0" smtClean="0">
                  <a:solidFill>
                    <a:srgbClr val="FF0000"/>
                  </a:solidFill>
                </a:rPr>
                <a:t> mph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223348"/>
            <a:ext cx="6592892" cy="294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922" y="6552897"/>
            <a:ext cx="6917908" cy="247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757" y="429609"/>
            <a:ext cx="6668057" cy="34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31" y="923343"/>
            <a:ext cx="8027436" cy="320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29" y="1620357"/>
            <a:ext cx="8273174" cy="359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487" y="3410803"/>
            <a:ext cx="3720313" cy="283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330" y="3800613"/>
            <a:ext cx="2246922" cy="302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29" y="1986490"/>
            <a:ext cx="7819718" cy="3592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454661"/>
            <a:ext cx="1644050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758417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3995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8588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Box 34"/>
          <p:cNvSpPr txBox="1">
            <a:spLocks noChangeAspect="1"/>
          </p:cNvSpPr>
          <p:nvPr/>
        </p:nvSpPr>
        <p:spPr>
          <a:xfrm>
            <a:off x="984024" y="2734969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000" i="1" baseline="-25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endParaRPr lang="en-US" sz="2000" i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9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8&quot;/&gt;&lt;property id=&quot;20307&quot; value=&quot;597&quot;/&gt;&lt;/object&gt;&lt;object type=&quot;3&quot; unique_id=&quot;64571&quot;&gt;&lt;property id=&quot;20148&quot; value=&quot;5&quot;/&gt;&lt;property id=&quot;20300&quot; value=&quot;Slide 5&quot;/&gt;&lt;property id=&quot;20307&quot; value=&quot;635&quot;/&gt;&lt;/object&gt;&lt;object type=&quot;3&quot; unique_id=&quot;64600&quot;&gt;&lt;property id=&quot;20148&quot; value=&quot;5&quot;/&gt;&lt;property id=&quot;20300&quot; value=&quot;Slide 2&quot;/&gt;&lt;property id=&quot;20307&quot; value=&quot;637&quot;/&gt;&lt;/object&gt;&lt;object type=&quot;3&quot; unique_id=&quot;64835&quot;&gt;&lt;property id=&quot;20148&quot; value=&quot;5&quot;/&gt;&lt;property id=&quot;20300&quot; value=&quot;Slide 4&quot;/&gt;&lt;property id=&quot;20307&quot; value=&quot;639&quot;/&gt;&lt;/object&gt;&lt;object type=&quot;3&quot; unique_id=&quot;64901&quot;&gt;&lt;property id=&quot;20148&quot; value=&quot;5&quot;/&gt;&lt;property id=&quot;20300&quot; value=&quot;Slide 6&quot;/&gt;&lt;property id=&quot;20307&quot; value=&quot;640&quot;/&gt;&lt;/object&gt;&lt;object type=&quot;3&quot; unique_id=&quot;104856&quot;&gt;&lt;property id=&quot;20148&quot; value=&quot;5&quot;/&gt;&lt;property id=&quot;20300&quot; value=&quot;Slide 7&quot;/&gt;&lt;property id=&quot;20307&quot; value=&quot;641&quot;/&gt;&lt;/object&gt;&lt;object type=&quot;3&quot; unique_id=&quot;105011&quot;&gt;&lt;property id=&quot;20148&quot; value=&quot;5&quot;/&gt;&lt;property id=&quot;20300&quot; value=&quot;Slide 3&quot;/&gt;&lt;property id=&quot;20307&quot; value=&quot;644&quot;/&gt;&lt;/object&gt;&lt;object type=&quot;3&quot; unique_id=&quot;105012&quot;&gt;&lt;property id=&quot;20148&quot; value=&quot;5&quot;/&gt;&lt;property id=&quot;20300&quot; value=&quot;Slide 9&quot;/&gt;&lt;property id=&quot;20307&quot; value=&quot;642&quot;/&gt;&lt;/object&gt;&lt;object type=&quot;3&quot; unique_id=&quot;105013&quot;&gt;&lt;property id=&quot;20148&quot; value=&quot;5&quot;/&gt;&lt;property id=&quot;20300&quot; value=&quot;Slide 10&quot;/&gt;&lt;property id=&quot;20307&quot; value=&quot;643&quot;/&gt;&lt;/object&gt;&lt;object type=&quot;3&quot; unique_id=&quot;105014&quot;&gt;&lt;property id=&quot;20148&quot; value=&quot;5&quot;/&gt;&lt;property id=&quot;20300&quot; value=&quot;Slide 11&quot;/&gt;&lt;property id=&quot;20307&quot; value=&quot;645&quot;/&gt;&lt;/object&gt;&lt;object type=&quot;3&quot; unique_id=&quot;105015&quot;&gt;&lt;property id=&quot;20148&quot; value=&quot;5&quot;/&gt;&lt;property id=&quot;20300&quot; value=&quot;Slide 12&quot;/&gt;&lt;property id=&quot;20307&quot; value=&quot;646&quot;/&gt;&lt;/object&gt;&lt;object type=&quot;3&quot; unique_id=&quot;105339&quot;&gt;&lt;property id=&quot;20148&quot; value=&quot;5&quot;/&gt;&lt;property id=&quot;20300&quot; value=&quot;Slide 13&quot;/&gt;&lt;property id=&quot;20307&quot; value=&quot;647&quot;/&gt;&lt;/object&gt;&lt;object type=&quot;3&quot; unique_id=&quot;105357&quot;&gt;&lt;property id=&quot;20148&quot; value=&quot;5&quot;/&gt;&lt;property id=&quot;20300&quot; value=&quot;Slide 14&quot;/&gt;&lt;property id=&quot;20307&quot; value=&quot;648&quot;/&gt;&lt;/object&gt;&lt;object type=&quot;3&quot; unique_id=&quot;105374&quot;&gt;&lt;property id=&quot;20148&quot; value=&quot;5&quot;/&gt;&lt;property id=&quot;20300&quot; value=&quot;Slide 1&quot;/&gt;&lt;property id=&quot;20307&quot; value=&quot;64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radius and heigh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60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$ be a sphere of radius $1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01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ircular cone inscribed in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1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maxi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6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build two holding pens with 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9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eet of fencing. One is in the sha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00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n equilateral triangle.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8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um total area that can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2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closed in the two pe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5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exact solution by finding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6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6x^2+162y^2=2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97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a circle. The shape of 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460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axes of $E$) whose area is maxi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960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critical 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39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per, we mark a {\color[rgb]{0,.8,0}green}-dashed square in e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79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 these squares, we fold along the {\color{red}red}-dash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06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ner, each one of side length ${\color[rgb]{0,.8,0}s}$. After cutting&#10;\end{document}&#10;r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9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s as shown, creating an open-topped b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3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maximum volume of such a bo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4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an $(10\hbox{ cm})\times(15\hbox{ cm})$ shee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565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4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4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4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mong all pairs of numbers $x,y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818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 mph. My water speed is $2$ mph. I cho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4555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show} that&#10;$\displaystyle{\frac{\sin\theta_0}{\sin\phi_0}=\frac{3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384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You may {\color[rgb]{0,.8,0}assume} that&#10;{\color[rgb]{0,.8,0}$\exists$a unique} $Q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6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minimizes the travel time from $P$ to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2997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 must travel from point $P$ on l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3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point $R$ in the water. My land speed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4539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 $Q_0$ so as to minimize travel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23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is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nell's La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1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\theta_0$ and $\phi_0$ as shown in the&#10;pic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25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1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examine the following t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366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(14-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89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1&amp;&amp;12&amp;\quad&amp;12\cr&#10;2&amp;&amp;10&amp;\quad&amp;20\cr&#10;3&amp;&amp;8&amp;\quad&amp;24\cr&#10;4&amp;&amp;6&amp;\quad&amp;24\cr&#10;5&amp;&amp;4&amp;\quad&amp;20\cr&#10;6&amp;&amp;2&amp;\quad&amp;12\cr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538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4\!-\!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(14\!-\!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18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air whose product $xy$ is maximiz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443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ximize} $r-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r^2+s^2=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19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6$ meters.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4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3u+3v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245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op of the object in the diagr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mensions $x$ and $y$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09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ize the area en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3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semicircle. The 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08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imeter of the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8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ximize} $u^3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374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mong all pairs of numbers $x,y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81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2x-y=16$,&#10;{\color[rgb]{1,0,1}find} the pai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3198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product $xy$ is minimiz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579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ior fencing) to be $14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99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um of all the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821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sible enclosed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ish for the total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3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fencing (inclu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3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the perimeter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02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ards. {\color[rgb]{1,0,1}Find} the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9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lan to build a fenced area with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54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 for livestock,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0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2x+y=14$, we see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81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0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lan to build a fenced area with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54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 for livestock,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09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ish for the total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0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closed (including all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8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) to be 200 feet$^2$. E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09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sible cost of the fenc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5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ot of fencing costs 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98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llar. {\color[rgb]{1,0,1}Find} the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0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 $(8,-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909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 in} $(8,-1)$, $P$, $Q$ and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6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point $P$ on $L$ closest to $(8,-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403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minimizing $(x-8)^2+(y+1)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377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to build an open-topped cylindr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2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ainer. {\color[rgb]{1,0,1}Find} the radius and 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6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have $750$ meters$^2$ of material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436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sed on this table, {\color[rgb]{1,0,1}guess} a s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4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3x+2y=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349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$ be the line $3x+2y=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75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line $N$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6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pendicular to $L$ and passes thr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08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point $Q$ that is on the inter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27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L$ and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L$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00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maximizes the volume en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59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6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E$ be the ellip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7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dimensions of a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6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9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cribed in $E$ (with sides paralle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4080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20794</TotalTime>
  <Words>22</Words>
  <Application>Microsoft Office PowerPoint</Application>
  <PresentationFormat>On-screen Show (4:3)</PresentationFormat>
  <Paragraphs>20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2044</cp:revision>
  <dcterms:created xsi:type="dcterms:W3CDTF">2008-09-20T13:47:00Z</dcterms:created>
  <dcterms:modified xsi:type="dcterms:W3CDTF">2013-07-28T19:40:57Z</dcterms:modified>
</cp:coreProperties>
</file>