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57" r:id="rId2"/>
    <p:sldId id="658" r:id="rId3"/>
    <p:sldId id="663" r:id="rId4"/>
    <p:sldId id="661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8490F1D8-60FE-4121-8BB3-A27E4E2A9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92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5D756-A6AF-4793-9B19-06539B69775F}" type="slidenum">
              <a:rPr lang="en-US"/>
              <a:pPr/>
              <a:t>1</a:t>
            </a:fld>
            <a:endParaRPr lang="en-US"/>
          </a:p>
        </p:txBody>
      </p:sp>
      <p:sp>
        <p:nvSpPr>
          <p:cNvPr id="164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2FCA2-2334-4697-B7C9-2FB5A8D93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5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CB68F-215D-4AEC-AEB6-ED576C704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2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69BF5-9B65-42D9-936F-1A249F023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8978A-E807-4F2D-97B8-D4DCFFF5E6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2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DBF3-5EE5-4D99-A520-FA2DBB5F62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3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CBEE-91D1-46BE-A1A4-1BAB70B8B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D922F-C509-4AD3-B2B0-495B747704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3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BE4E-9425-4AF6-B933-30077764F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8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FF008-9318-4731-B7B5-34EB49EC2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2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09AB5-D7DA-4B8F-AC67-570C653593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D006-7DA3-4E3D-9937-0D8260ACD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665EC-A459-4465-B109-85856A8775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3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0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2.png"/><Relationship Id="rId33" Type="http://schemas.openxmlformats.org/officeDocument/2006/relationships/image" Target="../media/image9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5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8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1.png"/><Relationship Id="rId36" Type="http://schemas.openxmlformats.org/officeDocument/2006/relationships/image" Target="../media/image12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7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4.png"/><Relationship Id="rId30" Type="http://schemas.openxmlformats.org/officeDocument/2006/relationships/image" Target="../media/image6.png"/><Relationship Id="rId35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17.png"/><Relationship Id="rId3" Type="http://schemas.openxmlformats.org/officeDocument/2006/relationships/tags" Target="../tags/tag29.xml"/><Relationship Id="rId21" Type="http://schemas.openxmlformats.org/officeDocument/2006/relationships/image" Target="../media/image15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image" Target="../media/image16.png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image" Target="../media/image14.png"/><Relationship Id="rId29" Type="http://schemas.openxmlformats.org/officeDocument/2006/relationships/image" Target="../media/image20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image" Target="../media/image1.png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image" Target="../media/image12.png"/><Relationship Id="rId28" Type="http://schemas.openxmlformats.org/officeDocument/2006/relationships/image" Target="../media/image19.png"/><Relationship Id="rId10" Type="http://schemas.openxmlformats.org/officeDocument/2006/relationships/tags" Target="../tags/tag36.xml"/><Relationship Id="rId19" Type="http://schemas.openxmlformats.org/officeDocument/2006/relationships/image" Target="../media/image13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image" Target="../media/image11.png"/><Relationship Id="rId27" Type="http://schemas.openxmlformats.org/officeDocument/2006/relationships/image" Target="../media/image18.png"/><Relationship Id="rId30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image" Target="../media/image26.png"/><Relationship Id="rId3" Type="http://schemas.openxmlformats.org/officeDocument/2006/relationships/tags" Target="../tags/tag46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33.png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image" Target="../media/image25.png"/><Relationship Id="rId33" Type="http://schemas.openxmlformats.org/officeDocument/2006/relationships/image" Target="../media/image32.png"/><Relationship Id="rId38" Type="http://schemas.openxmlformats.org/officeDocument/2006/relationships/image" Target="../media/image36.png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image" Target="../media/image28.png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image" Target="../media/image24.png"/><Relationship Id="rId32" Type="http://schemas.openxmlformats.org/officeDocument/2006/relationships/image" Target="../media/image31.png"/><Relationship Id="rId37" Type="http://schemas.openxmlformats.org/officeDocument/2006/relationships/image" Target="../media/image35.png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image" Target="../media/image23.png"/><Relationship Id="rId28" Type="http://schemas.openxmlformats.org/officeDocument/2006/relationships/image" Target="../media/image18.png"/><Relationship Id="rId36" Type="http://schemas.openxmlformats.org/officeDocument/2006/relationships/image" Target="../media/image1.png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image" Target="../media/image30.png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160B-A598-42B9-9557-39613AD6FC9F}" type="slidenum">
              <a:rPr lang="en-US"/>
              <a:pPr/>
              <a:t>1</a:t>
            </a:fld>
            <a:endParaRPr lang="en-US"/>
          </a:p>
        </p:txBody>
      </p:sp>
      <p:sp>
        <p:nvSpPr>
          <p:cNvPr id="1643522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52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Newton’s method</a:t>
            </a:r>
          </a:p>
        </p:txBody>
      </p:sp>
      <p:sp>
        <p:nvSpPr>
          <p:cNvPr id="1643524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5" y="4515049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810" y="4415175"/>
            <a:ext cx="5499581" cy="377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113" y="4921769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7993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5" y="4515049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798" y="4427367"/>
            <a:ext cx="5499605" cy="3594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305" y="4933961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7993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11" y="2728585"/>
            <a:ext cx="7842948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21" y="2209774"/>
            <a:ext cx="6520512" cy="4161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01" y="165100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8" y="231018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45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897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83504"/>
            <a:ext cx="7842948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21" y="64718"/>
            <a:ext cx="6520512" cy="4161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812749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362315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607682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157248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462600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012166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09" y="2330021"/>
            <a:ext cx="5726392" cy="3776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293" y="2843741"/>
            <a:ext cx="7842948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7" y="2437383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729949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279515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0916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4745748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9112" y="4647692"/>
            <a:ext cx="7407343" cy="4342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3979" y="5185199"/>
            <a:ext cx="4233021" cy="3401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281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84520"/>
            <a:ext cx="7842948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9" y="16560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033" y="58608"/>
            <a:ext cx="6937542" cy="4162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1195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462600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012166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195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571" y="2656264"/>
            <a:ext cx="7047731" cy="3774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3995947"/>
            <a:ext cx="7499682" cy="3592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4880511"/>
            <a:ext cx="7747486" cy="3594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" name="Picture 3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81" y="13843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82" y="101586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" name="Picture 8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767" y="101586"/>
            <a:ext cx="7480685" cy="3207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535665"/>
            <a:ext cx="4231767" cy="340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4" name="Picture 5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77" y="3533560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3" name="Picture 8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767" y="1383792"/>
            <a:ext cx="6065880" cy="3208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4" name="Picture 6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767" y="1781483"/>
            <a:ext cx="4231424" cy="3400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5" name="Picture 6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767" y="2224475"/>
            <a:ext cx="6214938" cy="3400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8" name="Picture 6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5350236"/>
            <a:ext cx="7917164" cy="3401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870" y="3413760"/>
            <a:ext cx="4876857" cy="434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4446652"/>
            <a:ext cx="7537552" cy="3593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09823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74845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317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1506" y="5847071"/>
            <a:ext cx="5970230" cy="302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0800" y="6199395"/>
            <a:ext cx="4731152" cy="3019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341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19&quot;/&gt;&lt;property id=&quot;20307&quot; value=&quot;597&quot;/&gt;&lt;/object&gt;&lt;object type=&quot;3&quot; unique_id=&quot;64600&quot;&gt;&lt;property id=&quot;20148&quot; value=&quot;5&quot;/&gt;&lt;property id=&quot;20300&quot; value=&quot;Slide 2&quot;/&gt;&lt;property id=&quot;20307&quot; value=&quot;637&quot;/&gt;&lt;/object&gt;&lt;object type=&quot;3&quot; unique_id=&quot;105360&quot;&gt;&lt;property id=&quot;20148&quot; value=&quot;5&quot;/&gt;&lt;property id=&quot;20300&quot; value=&quot;Slide 21&quot;/&gt;&lt;property id=&quot;20307&quot; value=&quot;638&quot;/&gt;&lt;/object&gt;&lt;object type=&quot;3&quot; unique_id=&quot;105406&quot;&gt;&lt;property id=&quot;20148&quot; value=&quot;5&quot;/&gt;&lt;property id=&quot;20300&quot; value=&quot;Slide 3&quot;/&gt;&lt;property id=&quot;20307&quot; value=&quot;639&quot;/&gt;&lt;/object&gt;&lt;object type=&quot;3&quot; unique_id=&quot;105457&quot;&gt;&lt;property id=&quot;20148&quot; value=&quot;5&quot;/&gt;&lt;property id=&quot;20300&quot; value=&quot;Slide 4&quot;/&gt;&lt;property id=&quot;20307&quot; value=&quot;640&quot;/&gt;&lt;/object&gt;&lt;object type=&quot;3&quot; unique_id=&quot;105458&quot;&gt;&lt;property id=&quot;20148&quot; value=&quot;5&quot;/&gt;&lt;property id=&quot;20300&quot; value=&quot;Slide 5&quot;/&gt;&lt;property id=&quot;20307&quot; value=&quot;641&quot;/&gt;&lt;/object&gt;&lt;object type=&quot;3&quot; unique_id=&quot;105495&quot;&gt;&lt;property id=&quot;20148&quot; value=&quot;5&quot;/&gt;&lt;property id=&quot;20300&quot; value=&quot;Slide 6&quot;/&gt;&lt;property id=&quot;20307&quot; value=&quot;642&quot;/&gt;&lt;/object&gt;&lt;object type=&quot;3&quot; unique_id=&quot;105496&quot;&gt;&lt;property id=&quot;20148&quot; value=&quot;5&quot;/&gt;&lt;property id=&quot;20300&quot; value=&quot;Slide 7&quot;/&gt;&lt;property id=&quot;20307&quot; value=&quot;643&quot;/&gt;&lt;/object&gt;&lt;object type=&quot;3&quot; unique_id=&quot;105497&quot;&gt;&lt;property id=&quot;20148&quot; value=&quot;5&quot;/&gt;&lt;property id=&quot;20300&quot; value=&quot;Slide 8&quot;/&gt;&lt;property id=&quot;20307&quot; value=&quot;644&quot;/&gt;&lt;/object&gt;&lt;object type=&quot;3&quot; unique_id=&quot;105528&quot;&gt;&lt;property id=&quot;20148&quot; value=&quot;5&quot;/&gt;&lt;property id=&quot;20300&quot; value=&quot;Slide 9&quot;/&gt;&lt;property id=&quot;20307&quot; value=&quot;645&quot;/&gt;&lt;/object&gt;&lt;object type=&quot;3&quot; unique_id=&quot;105529&quot;&gt;&lt;property id=&quot;20148&quot; value=&quot;5&quot;/&gt;&lt;property id=&quot;20300&quot; value=&quot;Slide 10&quot;/&gt;&lt;property id=&quot;20307&quot; value=&quot;646&quot;/&gt;&lt;/object&gt;&lt;object type=&quot;3&quot; unique_id=&quot;105768&quot;&gt;&lt;property id=&quot;20148&quot; value=&quot;5&quot;/&gt;&lt;property id=&quot;20300&quot; value=&quot;Slide 12&quot;/&gt;&lt;property id=&quot;20307&quot; value=&quot;647&quot;/&gt;&lt;/object&gt;&lt;object type=&quot;3&quot; unique_id=&quot;105823&quot;&gt;&lt;property id=&quot;20148&quot; value=&quot;5&quot;/&gt;&lt;property id=&quot;20300&quot; value=&quot;Slide 11&quot;/&gt;&lt;property id=&quot;20307&quot; value=&quot;648&quot;/&gt;&lt;/object&gt;&lt;object type=&quot;3&quot; unique_id=&quot;105976&quot;&gt;&lt;property id=&quot;20148&quot; value=&quot;5&quot;/&gt;&lt;property id=&quot;20300&quot; value=&quot;Slide 13&quot;/&gt;&lt;property id=&quot;20307&quot; value=&quot;649&quot;/&gt;&lt;/object&gt;&lt;object type=&quot;3&quot; unique_id=&quot;106097&quot;&gt;&lt;property id=&quot;20148&quot; value=&quot;5&quot;/&gt;&lt;property id=&quot;20300&quot; value=&quot;Slide 14&quot;/&gt;&lt;property id=&quot;20307&quot; value=&quot;650&quot;/&gt;&lt;/object&gt;&lt;object type=&quot;3&quot; unique_id=&quot;106098&quot;&gt;&lt;property id=&quot;20148&quot; value=&quot;5&quot;/&gt;&lt;property id=&quot;20300&quot; value=&quot;Slide 15&quot;/&gt;&lt;property id=&quot;20307&quot; value=&quot;651&quot;/&gt;&lt;/object&gt;&lt;object type=&quot;3&quot; unique_id=&quot;106099&quot;&gt;&lt;property id=&quot;20148&quot; value=&quot;5&quot;/&gt;&lt;property id=&quot;20300&quot; value=&quot;Slide 16&quot;/&gt;&lt;property id=&quot;20307&quot; value=&quot;652&quot;/&gt;&lt;/object&gt;&lt;object type=&quot;3&quot; unique_id=&quot;106100&quot;&gt;&lt;property id=&quot;20148&quot; value=&quot;5&quot;/&gt;&lt;property id=&quot;20300&quot; value=&quot;Slide 17&quot;/&gt;&lt;property id=&quot;20307&quot; value=&quot;653&quot;/&gt;&lt;/object&gt;&lt;object type=&quot;3&quot; unique_id=&quot;106173&quot;&gt;&lt;property id=&quot;20148&quot; value=&quot;5&quot;/&gt;&lt;property id=&quot;20300&quot; value=&quot;Slide 18&quot;/&gt;&lt;property id=&quot;20307&quot; value=&quot;654&quot;/&gt;&lt;/object&gt;&lt;object type=&quot;3&quot; unique_id=&quot;106324&quot;&gt;&lt;property id=&quot;20148&quot; value=&quot;5&quot;/&gt;&lt;property id=&quot;20300&quot; value=&quot;Slide 20&quot;/&gt;&lt;property id=&quot;20307&quot; value=&quot;655&quot;/&gt;&lt;/object&gt;&lt;object type=&quot;3&quot; unique_id=&quot;106348&quot;&gt;&lt;property id=&quot;20148&quot; value=&quot;5&quot;/&gt;&lt;property id=&quot;20300&quot; value=&quot;Slide 22&quot;/&gt;&lt;property id=&quot;20307&quot; value=&quot;656&quot;/&gt;&lt;/object&gt;&lt;object type=&quot;3&quot; unique_id=&quot;106373&quot;&gt;&lt;property id=&quot;20148&quot; value=&quot;5&quot;/&gt;&lt;property id=&quot;20300&quot; value=&quot;Slide 1&quot;/&gt;&lt;property id=&quot;20307&quot; value=&quot;65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5-2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802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-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4143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5+x^3+3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347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9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7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-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414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5+x^3+2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3455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3-27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3"/>
  <p:tag name="PICTUREFILESIZE" val="2940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-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290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9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Newton's method, {\color[rgb]{1,0,1}calculate} $\sqrt[3]{5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4385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2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-2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5"/>
  <p:tag name="PICTUREFILESIZE" val="4168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5-2x^3+16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7"/>
  <p:tag name="PICTUREFILESIZE" val="3646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f(x)=(\tan x)-(\cos x)$, with $x_1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3"/>
  <p:tag name="PICTUREFILESIZE" val="3641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t_1:=0.25$. Starting with this initia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7"/>
  <p:tag name="PICTUREFILESIZE" val="3895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t_2,\ldots,t_7$, using Newton's method. {\color[rgb]{1,0,1}Dra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0"/>
  <p:tag name="PICTUREFILESIZE" val="4169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0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unique solution to $-x=\cos x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6"/>
  <p:tag name="PICTUREFILESIZE" val="3675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2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9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solution to $\tan x=\cos x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1"/>
  <p:tag name="PICTUREFILESIZE" val="2917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8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y applying Newton's method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623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icture, to illustrate what is happen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9"/>
  <p:tag name="PICTUREFILESIZE" val="3108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\displaystyle{\sqrt[5]{t}=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2852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uess $t_1$, {\color[rgb]{1,0,1}compute} the next six guesse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3565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4-5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058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(The picture should show $t_1$, $t_2$ and $t_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5"/>
  <p:tag name="PICTUREFILESIZE" val="4307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t needn't show $t_4$ through $t_7$.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3"/>
  <p:tag name="PICTUREFILESIZE" val="3347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15783</TotalTime>
  <Words>8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1825</cp:revision>
  <dcterms:created xsi:type="dcterms:W3CDTF">2008-09-20T13:47:00Z</dcterms:created>
  <dcterms:modified xsi:type="dcterms:W3CDTF">2013-08-21T20:05:52Z</dcterms:modified>
</cp:coreProperties>
</file>