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5" r:id="rId2"/>
    <p:sldId id="797" r:id="rId3"/>
    <p:sldId id="798" r:id="rId4"/>
    <p:sldId id="80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00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2" autoAdjust="0"/>
    <p:restoredTop sz="84536" autoAdjust="0"/>
  </p:normalViewPr>
  <p:slideViewPr>
    <p:cSldViewPr>
      <p:cViewPr>
        <p:scale>
          <a:sx n="75" d="100"/>
          <a:sy n="75" d="100"/>
        </p:scale>
        <p:origin x="-12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EC41C98-12E8-4597-9416-B2170187C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B6FB6-A2DB-4625-8616-EB1538716077}" type="slidenum">
              <a:rPr lang="en-US"/>
              <a:pPr/>
              <a:t>1</a:t>
            </a:fld>
            <a:endParaRPr lang="en-US"/>
          </a:p>
        </p:txBody>
      </p:sp>
      <p:sp>
        <p:nvSpPr>
          <p:cNvPr id="192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8D92-5071-4AF6-876B-233A1B2BF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B00E-E1B1-47B8-AA4A-436D02BBE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9EF79-A6D2-4444-B744-E49A07654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8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D5507-9EC8-461D-8F11-4B21993EA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74C59-6D98-47CC-BD69-EF242898A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ABEA-7E5C-4FBA-A4CF-C780072E0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5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5835F-DA17-4359-BDB5-538B11622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91283-AD79-4A6B-852D-362290EEB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81E6B-B75F-4335-975B-89AAB43D8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DF2D7-76B2-408E-90C7-65D3B2C58A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F3A2-2F9A-4D64-931D-BC9A90900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C8839-BFAE-430A-81C2-521F16964C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6.xml"/><Relationship Id="rId21" Type="http://schemas.openxmlformats.org/officeDocument/2006/relationships/image" Target="../media/image9.png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image" Target="../media/image5.png"/><Relationship Id="rId20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4.png"/><Relationship Id="rId10" Type="http://schemas.openxmlformats.org/officeDocument/2006/relationships/tags" Target="../tags/tag13.xml"/><Relationship Id="rId19" Type="http://schemas.openxmlformats.org/officeDocument/2006/relationships/image" Target="../media/image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34" Type="http://schemas.openxmlformats.org/officeDocument/2006/relationships/image" Target="../media/image17.png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33" Type="http://schemas.openxmlformats.org/officeDocument/2006/relationships/image" Target="../media/image16.png"/><Relationship Id="rId38" Type="http://schemas.openxmlformats.org/officeDocument/2006/relationships/image" Target="../media/image20.png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image" Target="../media/image12.pn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image" Target="../media/image15.png"/><Relationship Id="rId37" Type="http://schemas.openxmlformats.org/officeDocument/2006/relationships/image" Target="../media/image1.png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image" Target="../media/image11.png"/><Relationship Id="rId36" Type="http://schemas.openxmlformats.org/officeDocument/2006/relationships/image" Target="../media/image19.png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image" Target="../media/image14.png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image" Target="../media/image10.png"/><Relationship Id="rId30" Type="http://schemas.openxmlformats.org/officeDocument/2006/relationships/image" Target="../media/image13.png"/><Relationship Id="rId35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image" Target="../media/image24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23.png"/><Relationship Id="rId2" Type="http://schemas.openxmlformats.org/officeDocument/2006/relationships/tags" Target="../tags/tag41.xml"/><Relationship Id="rId16" Type="http://schemas.openxmlformats.org/officeDocument/2006/relationships/image" Target="../media/image1.png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image" Target="../media/image22.png"/><Relationship Id="rId5" Type="http://schemas.openxmlformats.org/officeDocument/2006/relationships/tags" Target="../tags/tag44.xml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3213-CB5A-4CD9-BD7A-7C9C35114E55}" type="slidenum">
              <a:rPr lang="en-US"/>
              <a:pPr/>
              <a:t>1</a:t>
            </a:fld>
            <a:endParaRPr lang="en-US"/>
          </a:p>
        </p:txBody>
      </p:sp>
      <p:sp>
        <p:nvSpPr>
          <p:cNvPr id="19251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1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CALCULUS</a:t>
            </a:r>
          </a:p>
          <a:p>
            <a:r>
              <a:rPr lang="en-US" sz="2400" dirty="0"/>
              <a:t>Area between </a:t>
            </a:r>
            <a:r>
              <a:rPr lang="en-US" sz="2400" dirty="0" smtClean="0"/>
              <a:t>curves:</a:t>
            </a:r>
          </a:p>
          <a:p>
            <a:r>
              <a:rPr lang="en-US" sz="2400" smtClean="0"/>
              <a:t>Problems</a:t>
            </a:r>
            <a:endParaRPr lang="en-US" sz="2400"/>
          </a:p>
        </p:txBody>
      </p:sp>
      <p:sp>
        <p:nvSpPr>
          <p:cNvPr id="19251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583" y="3672492"/>
            <a:ext cx="1001170" cy="2641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22"/>
          <p:cNvSpPr/>
          <p:nvPr/>
        </p:nvSpPr>
        <p:spPr bwMode="auto">
          <a:xfrm flipH="1" flipV="1">
            <a:off x="1854200" y="3416744"/>
            <a:ext cx="1803400" cy="2056956"/>
          </a:xfrm>
          <a:custGeom>
            <a:avLst/>
            <a:gdLst>
              <a:gd name="connsiteX0" fmla="*/ 0 w 914400"/>
              <a:gd name="connsiteY0" fmla="*/ 457200 h 914400"/>
              <a:gd name="connsiteX1" fmla="*/ 457200 w 914400"/>
              <a:gd name="connsiteY1" fmla="*/ 0 h 914400"/>
              <a:gd name="connsiteX2" fmla="*/ 914400 w 914400"/>
              <a:gd name="connsiteY2" fmla="*/ 457200 h 914400"/>
              <a:gd name="connsiteX3" fmla="*/ 457200 w 914400"/>
              <a:gd name="connsiteY3" fmla="*/ 914400 h 914400"/>
              <a:gd name="connsiteX4" fmla="*/ 0 w 914400"/>
              <a:gd name="connsiteY4" fmla="*/ 457200 h 914400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1004636"/>
              <a:gd name="connsiteX1" fmla="*/ 457200 w 1358900"/>
              <a:gd name="connsiteY1" fmla="*/ 9447 h 1004636"/>
              <a:gd name="connsiteX2" fmla="*/ 1358900 w 1358900"/>
              <a:gd name="connsiteY2" fmla="*/ 847647 h 1004636"/>
              <a:gd name="connsiteX3" fmla="*/ 457200 w 1358900"/>
              <a:gd name="connsiteY3" fmla="*/ 923847 h 1004636"/>
              <a:gd name="connsiteX4" fmla="*/ 0 w 1358900"/>
              <a:gd name="connsiteY4" fmla="*/ 466647 h 1004636"/>
              <a:gd name="connsiteX0" fmla="*/ 0 w 1358900"/>
              <a:gd name="connsiteY0" fmla="*/ 466647 h 989962"/>
              <a:gd name="connsiteX1" fmla="*/ 457200 w 1358900"/>
              <a:gd name="connsiteY1" fmla="*/ 9447 h 989962"/>
              <a:gd name="connsiteX2" fmla="*/ 1358900 w 1358900"/>
              <a:gd name="connsiteY2" fmla="*/ 847647 h 989962"/>
              <a:gd name="connsiteX3" fmla="*/ 457200 w 1358900"/>
              <a:gd name="connsiteY3" fmla="*/ 923847 h 989962"/>
              <a:gd name="connsiteX4" fmla="*/ 0 w 1358900"/>
              <a:gd name="connsiteY4" fmla="*/ 466647 h 989962"/>
              <a:gd name="connsiteX0" fmla="*/ 1373051 w 2731951"/>
              <a:gd name="connsiteY0" fmla="*/ 497827 h 3572397"/>
              <a:gd name="connsiteX1" fmla="*/ 1830251 w 2731951"/>
              <a:gd name="connsiteY1" fmla="*/ 40627 h 3572397"/>
              <a:gd name="connsiteX2" fmla="*/ 2731951 w 2731951"/>
              <a:gd name="connsiteY2" fmla="*/ 878827 h 3572397"/>
              <a:gd name="connsiteX3" fmla="*/ 26851 w 2731951"/>
              <a:gd name="connsiteY3" fmla="*/ 3571227 h 3572397"/>
              <a:gd name="connsiteX4" fmla="*/ 1373051 w 2731951"/>
              <a:gd name="connsiteY4" fmla="*/ 497827 h 3572397"/>
              <a:gd name="connsiteX0" fmla="*/ 1373051 w 2731951"/>
              <a:gd name="connsiteY0" fmla="*/ 497827 h 3572397"/>
              <a:gd name="connsiteX1" fmla="*/ 1830251 w 2731951"/>
              <a:gd name="connsiteY1" fmla="*/ 40627 h 3572397"/>
              <a:gd name="connsiteX2" fmla="*/ 2731951 w 2731951"/>
              <a:gd name="connsiteY2" fmla="*/ 878827 h 3572397"/>
              <a:gd name="connsiteX3" fmla="*/ 26851 w 2731951"/>
              <a:gd name="connsiteY3" fmla="*/ 3571227 h 3572397"/>
              <a:gd name="connsiteX4" fmla="*/ 1373051 w 2731951"/>
              <a:gd name="connsiteY4" fmla="*/ 497827 h 3572397"/>
              <a:gd name="connsiteX0" fmla="*/ 1373051 w 2731951"/>
              <a:gd name="connsiteY0" fmla="*/ 497827 h 3571227"/>
              <a:gd name="connsiteX1" fmla="*/ 1830251 w 2731951"/>
              <a:gd name="connsiteY1" fmla="*/ 40627 h 3571227"/>
              <a:gd name="connsiteX2" fmla="*/ 2731951 w 2731951"/>
              <a:gd name="connsiteY2" fmla="*/ 878827 h 3571227"/>
              <a:gd name="connsiteX3" fmla="*/ 26851 w 2731951"/>
              <a:gd name="connsiteY3" fmla="*/ 3571227 h 3571227"/>
              <a:gd name="connsiteX4" fmla="*/ 1373051 w 2731951"/>
              <a:gd name="connsiteY4" fmla="*/ 497827 h 3571227"/>
              <a:gd name="connsiteX0" fmla="*/ 1346200 w 2705100"/>
              <a:gd name="connsiteY0" fmla="*/ 497827 h 3571227"/>
              <a:gd name="connsiteX1" fmla="*/ 1803400 w 2705100"/>
              <a:gd name="connsiteY1" fmla="*/ 40627 h 3571227"/>
              <a:gd name="connsiteX2" fmla="*/ 2705100 w 2705100"/>
              <a:gd name="connsiteY2" fmla="*/ 878827 h 3571227"/>
              <a:gd name="connsiteX3" fmla="*/ 0 w 2705100"/>
              <a:gd name="connsiteY3" fmla="*/ 3571227 h 3571227"/>
              <a:gd name="connsiteX4" fmla="*/ 1346200 w 2705100"/>
              <a:gd name="connsiteY4" fmla="*/ 497827 h 3571227"/>
              <a:gd name="connsiteX0" fmla="*/ 1079500 w 2705100"/>
              <a:gd name="connsiteY0" fmla="*/ 534649 h 3557249"/>
              <a:gd name="connsiteX1" fmla="*/ 1803400 w 2705100"/>
              <a:gd name="connsiteY1" fmla="*/ 26649 h 3557249"/>
              <a:gd name="connsiteX2" fmla="*/ 2705100 w 2705100"/>
              <a:gd name="connsiteY2" fmla="*/ 864849 h 3557249"/>
              <a:gd name="connsiteX3" fmla="*/ 0 w 2705100"/>
              <a:gd name="connsiteY3" fmla="*/ 3557249 h 3557249"/>
              <a:gd name="connsiteX4" fmla="*/ 1079500 w 2705100"/>
              <a:gd name="connsiteY4" fmla="*/ 534649 h 3557249"/>
              <a:gd name="connsiteX0" fmla="*/ 1079500 w 2705100"/>
              <a:gd name="connsiteY0" fmla="*/ 534649 h 3557249"/>
              <a:gd name="connsiteX1" fmla="*/ 1803400 w 2705100"/>
              <a:gd name="connsiteY1" fmla="*/ 26649 h 3557249"/>
              <a:gd name="connsiteX2" fmla="*/ 2705100 w 2705100"/>
              <a:gd name="connsiteY2" fmla="*/ 864849 h 3557249"/>
              <a:gd name="connsiteX3" fmla="*/ 0 w 2705100"/>
              <a:gd name="connsiteY3" fmla="*/ 3557249 h 3557249"/>
              <a:gd name="connsiteX4" fmla="*/ 1079500 w 2705100"/>
              <a:gd name="connsiteY4" fmla="*/ 534649 h 3557249"/>
              <a:gd name="connsiteX0" fmla="*/ 1079500 w 2705100"/>
              <a:gd name="connsiteY0" fmla="*/ 602288 h 3624888"/>
              <a:gd name="connsiteX1" fmla="*/ 1790700 w 2705100"/>
              <a:gd name="connsiteY1" fmla="*/ 18088 h 3624888"/>
              <a:gd name="connsiteX2" fmla="*/ 2705100 w 2705100"/>
              <a:gd name="connsiteY2" fmla="*/ 932488 h 3624888"/>
              <a:gd name="connsiteX3" fmla="*/ 0 w 2705100"/>
              <a:gd name="connsiteY3" fmla="*/ 3624888 h 3624888"/>
              <a:gd name="connsiteX4" fmla="*/ 1079500 w 2705100"/>
              <a:gd name="connsiteY4" fmla="*/ 602288 h 3624888"/>
              <a:gd name="connsiteX0" fmla="*/ 1079500 w 2705100"/>
              <a:gd name="connsiteY0" fmla="*/ 585103 h 3607703"/>
              <a:gd name="connsiteX1" fmla="*/ 1790700 w 2705100"/>
              <a:gd name="connsiteY1" fmla="*/ 903 h 3607703"/>
              <a:gd name="connsiteX2" fmla="*/ 2705100 w 2705100"/>
              <a:gd name="connsiteY2" fmla="*/ 915303 h 3607703"/>
              <a:gd name="connsiteX3" fmla="*/ 0 w 2705100"/>
              <a:gd name="connsiteY3" fmla="*/ 3607703 h 3607703"/>
              <a:gd name="connsiteX4" fmla="*/ 1079500 w 2705100"/>
              <a:gd name="connsiteY4" fmla="*/ 585103 h 3607703"/>
              <a:gd name="connsiteX0" fmla="*/ 1079500 w 2705100"/>
              <a:gd name="connsiteY0" fmla="*/ 584362 h 3606962"/>
              <a:gd name="connsiteX1" fmla="*/ 1790700 w 2705100"/>
              <a:gd name="connsiteY1" fmla="*/ 162 h 3606962"/>
              <a:gd name="connsiteX2" fmla="*/ 2705100 w 2705100"/>
              <a:gd name="connsiteY2" fmla="*/ 914562 h 3606962"/>
              <a:gd name="connsiteX3" fmla="*/ 0 w 2705100"/>
              <a:gd name="connsiteY3" fmla="*/ 3606962 h 3606962"/>
              <a:gd name="connsiteX4" fmla="*/ 1079500 w 2705100"/>
              <a:gd name="connsiteY4" fmla="*/ 584362 h 3606962"/>
              <a:gd name="connsiteX0" fmla="*/ 1079500 w 2705100"/>
              <a:gd name="connsiteY0" fmla="*/ 584286 h 3606886"/>
              <a:gd name="connsiteX1" fmla="*/ 1790700 w 2705100"/>
              <a:gd name="connsiteY1" fmla="*/ 86 h 3606886"/>
              <a:gd name="connsiteX2" fmla="*/ 2705100 w 2705100"/>
              <a:gd name="connsiteY2" fmla="*/ 914486 h 3606886"/>
              <a:gd name="connsiteX3" fmla="*/ 0 w 2705100"/>
              <a:gd name="connsiteY3" fmla="*/ 3606886 h 3606886"/>
              <a:gd name="connsiteX4" fmla="*/ 1079500 w 2705100"/>
              <a:gd name="connsiteY4" fmla="*/ 584286 h 3606886"/>
              <a:gd name="connsiteX0" fmla="*/ 1079500 w 2705100"/>
              <a:gd name="connsiteY0" fmla="*/ 584286 h 3606886"/>
              <a:gd name="connsiteX1" fmla="*/ 1790700 w 2705100"/>
              <a:gd name="connsiteY1" fmla="*/ 86 h 3606886"/>
              <a:gd name="connsiteX2" fmla="*/ 2705100 w 2705100"/>
              <a:gd name="connsiteY2" fmla="*/ 914486 h 3606886"/>
              <a:gd name="connsiteX3" fmla="*/ 0 w 2705100"/>
              <a:gd name="connsiteY3" fmla="*/ 3606886 h 3606886"/>
              <a:gd name="connsiteX4" fmla="*/ 1079500 w 2705100"/>
              <a:gd name="connsiteY4" fmla="*/ 584286 h 3606886"/>
              <a:gd name="connsiteX0" fmla="*/ 1079500 w 2705100"/>
              <a:gd name="connsiteY0" fmla="*/ 584335 h 3606935"/>
              <a:gd name="connsiteX1" fmla="*/ 1790700 w 2705100"/>
              <a:gd name="connsiteY1" fmla="*/ 135 h 3606935"/>
              <a:gd name="connsiteX2" fmla="*/ 2705100 w 2705100"/>
              <a:gd name="connsiteY2" fmla="*/ 914535 h 3606935"/>
              <a:gd name="connsiteX3" fmla="*/ 0 w 2705100"/>
              <a:gd name="connsiteY3" fmla="*/ 3606935 h 3606935"/>
              <a:gd name="connsiteX4" fmla="*/ 1079500 w 2705100"/>
              <a:gd name="connsiteY4" fmla="*/ 584335 h 3606935"/>
              <a:gd name="connsiteX0" fmla="*/ 1079500 w 2705100"/>
              <a:gd name="connsiteY0" fmla="*/ 584827 h 3607427"/>
              <a:gd name="connsiteX1" fmla="*/ 1790700 w 2705100"/>
              <a:gd name="connsiteY1" fmla="*/ 627 h 3607427"/>
              <a:gd name="connsiteX2" fmla="*/ 2705100 w 2705100"/>
              <a:gd name="connsiteY2" fmla="*/ 915027 h 3607427"/>
              <a:gd name="connsiteX3" fmla="*/ 0 w 2705100"/>
              <a:gd name="connsiteY3" fmla="*/ 3607427 h 3607427"/>
              <a:gd name="connsiteX4" fmla="*/ 1079500 w 2705100"/>
              <a:gd name="connsiteY4" fmla="*/ 584827 h 36074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63369 w 2788969"/>
              <a:gd name="connsiteY0" fmla="*/ 584827 h 3658227"/>
              <a:gd name="connsiteX1" fmla="*/ 1874569 w 2788969"/>
              <a:gd name="connsiteY1" fmla="*/ 627 h 3658227"/>
              <a:gd name="connsiteX2" fmla="*/ 2788969 w 2788969"/>
              <a:gd name="connsiteY2" fmla="*/ 915027 h 3658227"/>
              <a:gd name="connsiteX3" fmla="*/ 45769 w 2788969"/>
              <a:gd name="connsiteY3" fmla="*/ 3658227 h 3658227"/>
              <a:gd name="connsiteX4" fmla="*/ 1163369 w 2788969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827 h 3658227"/>
              <a:gd name="connsiteX1" fmla="*/ 1828800 w 2743200"/>
              <a:gd name="connsiteY1" fmla="*/ 627 h 3658227"/>
              <a:gd name="connsiteX2" fmla="*/ 2743200 w 2743200"/>
              <a:gd name="connsiteY2" fmla="*/ 915027 h 3658227"/>
              <a:gd name="connsiteX3" fmla="*/ 0 w 2743200"/>
              <a:gd name="connsiteY3" fmla="*/ 3658227 h 3658227"/>
              <a:gd name="connsiteX4" fmla="*/ 1117600 w 2743200"/>
              <a:gd name="connsiteY4" fmla="*/ 584827 h 3658227"/>
              <a:gd name="connsiteX0" fmla="*/ 1117600 w 2743200"/>
              <a:gd name="connsiteY0" fmla="*/ 584675 h 3658075"/>
              <a:gd name="connsiteX1" fmla="*/ 1828800 w 2743200"/>
              <a:gd name="connsiteY1" fmla="*/ 475 h 3658075"/>
              <a:gd name="connsiteX2" fmla="*/ 2743200 w 2743200"/>
              <a:gd name="connsiteY2" fmla="*/ 914875 h 3658075"/>
              <a:gd name="connsiteX3" fmla="*/ 0 w 2743200"/>
              <a:gd name="connsiteY3" fmla="*/ 3658075 h 3658075"/>
              <a:gd name="connsiteX4" fmla="*/ 1117600 w 2743200"/>
              <a:gd name="connsiteY4" fmla="*/ 584675 h 3658075"/>
              <a:gd name="connsiteX0" fmla="*/ 1117600 w 2743200"/>
              <a:gd name="connsiteY0" fmla="*/ 586977 h 3660377"/>
              <a:gd name="connsiteX1" fmla="*/ 1828800 w 2743200"/>
              <a:gd name="connsiteY1" fmla="*/ 2777 h 3660377"/>
              <a:gd name="connsiteX2" fmla="*/ 2743200 w 2743200"/>
              <a:gd name="connsiteY2" fmla="*/ 917177 h 3660377"/>
              <a:gd name="connsiteX3" fmla="*/ 0 w 2743200"/>
              <a:gd name="connsiteY3" fmla="*/ 3660377 h 3660377"/>
              <a:gd name="connsiteX4" fmla="*/ 1117600 w 2743200"/>
              <a:gd name="connsiteY4" fmla="*/ 586977 h 3660377"/>
              <a:gd name="connsiteX0" fmla="*/ 1117600 w 2743200"/>
              <a:gd name="connsiteY0" fmla="*/ 586977 h 3660377"/>
              <a:gd name="connsiteX1" fmla="*/ 1828800 w 2743200"/>
              <a:gd name="connsiteY1" fmla="*/ 2777 h 3660377"/>
              <a:gd name="connsiteX2" fmla="*/ 2743200 w 2743200"/>
              <a:gd name="connsiteY2" fmla="*/ 917177 h 3660377"/>
              <a:gd name="connsiteX3" fmla="*/ 0 w 2743200"/>
              <a:gd name="connsiteY3" fmla="*/ 3660377 h 3660377"/>
              <a:gd name="connsiteX4" fmla="*/ 1117600 w 2743200"/>
              <a:gd name="connsiteY4" fmla="*/ 586977 h 3660377"/>
              <a:gd name="connsiteX0" fmla="*/ 1905000 w 3530600"/>
              <a:gd name="connsiteY0" fmla="*/ 586977 h 1806178"/>
              <a:gd name="connsiteX1" fmla="*/ 2616200 w 3530600"/>
              <a:gd name="connsiteY1" fmla="*/ 2777 h 1806178"/>
              <a:gd name="connsiteX2" fmla="*/ 3530600 w 3530600"/>
              <a:gd name="connsiteY2" fmla="*/ 917177 h 1806178"/>
              <a:gd name="connsiteX3" fmla="*/ 0 w 3530600"/>
              <a:gd name="connsiteY3" fmla="*/ 1806178 h 1806178"/>
              <a:gd name="connsiteX4" fmla="*/ 1905000 w 3530600"/>
              <a:gd name="connsiteY4" fmla="*/ 586977 h 1806178"/>
              <a:gd name="connsiteX0" fmla="*/ 1905000 w 3530600"/>
              <a:gd name="connsiteY0" fmla="*/ 586977 h 1806178"/>
              <a:gd name="connsiteX1" fmla="*/ 2616200 w 3530600"/>
              <a:gd name="connsiteY1" fmla="*/ 2777 h 1806178"/>
              <a:gd name="connsiteX2" fmla="*/ 3530600 w 3530600"/>
              <a:gd name="connsiteY2" fmla="*/ 917177 h 1806178"/>
              <a:gd name="connsiteX3" fmla="*/ 0 w 3530600"/>
              <a:gd name="connsiteY3" fmla="*/ 1806178 h 1806178"/>
              <a:gd name="connsiteX4" fmla="*/ 1905000 w 3530600"/>
              <a:gd name="connsiteY4" fmla="*/ 586977 h 1806178"/>
              <a:gd name="connsiteX0" fmla="*/ 1905000 w 3505200"/>
              <a:gd name="connsiteY0" fmla="*/ 743347 h 1962548"/>
              <a:gd name="connsiteX1" fmla="*/ 2616200 w 3505200"/>
              <a:gd name="connsiteY1" fmla="*/ 159147 h 1962548"/>
              <a:gd name="connsiteX2" fmla="*/ 3505200 w 3505200"/>
              <a:gd name="connsiteY2" fmla="*/ 159147 h 1962548"/>
              <a:gd name="connsiteX3" fmla="*/ 0 w 3505200"/>
              <a:gd name="connsiteY3" fmla="*/ 1962548 h 1962548"/>
              <a:gd name="connsiteX4" fmla="*/ 1905000 w 3505200"/>
              <a:gd name="connsiteY4" fmla="*/ 743347 h 1962548"/>
              <a:gd name="connsiteX0" fmla="*/ 1905000 w 3505200"/>
              <a:gd name="connsiteY0" fmla="*/ 854917 h 2074118"/>
              <a:gd name="connsiteX1" fmla="*/ 2514600 w 3505200"/>
              <a:gd name="connsiteY1" fmla="*/ 54817 h 2074118"/>
              <a:gd name="connsiteX2" fmla="*/ 3505200 w 3505200"/>
              <a:gd name="connsiteY2" fmla="*/ 270717 h 2074118"/>
              <a:gd name="connsiteX3" fmla="*/ 0 w 3505200"/>
              <a:gd name="connsiteY3" fmla="*/ 2074118 h 2074118"/>
              <a:gd name="connsiteX4" fmla="*/ 1905000 w 3505200"/>
              <a:gd name="connsiteY4" fmla="*/ 854917 h 2074118"/>
              <a:gd name="connsiteX0" fmla="*/ 1193800 w 3505200"/>
              <a:gd name="connsiteY0" fmla="*/ 623056 h 2058157"/>
              <a:gd name="connsiteX1" fmla="*/ 2514600 w 3505200"/>
              <a:gd name="connsiteY1" fmla="*/ 38856 h 2058157"/>
              <a:gd name="connsiteX2" fmla="*/ 3505200 w 3505200"/>
              <a:gd name="connsiteY2" fmla="*/ 254756 h 2058157"/>
              <a:gd name="connsiteX3" fmla="*/ 0 w 3505200"/>
              <a:gd name="connsiteY3" fmla="*/ 2058157 h 2058157"/>
              <a:gd name="connsiteX4" fmla="*/ 1193800 w 3505200"/>
              <a:gd name="connsiteY4" fmla="*/ 623056 h 2058157"/>
              <a:gd name="connsiteX0" fmla="*/ 1193800 w 3505200"/>
              <a:gd name="connsiteY0" fmla="*/ 617327 h 2052428"/>
              <a:gd name="connsiteX1" fmla="*/ 2514600 w 3505200"/>
              <a:gd name="connsiteY1" fmla="*/ 33127 h 2052428"/>
              <a:gd name="connsiteX2" fmla="*/ 3505200 w 3505200"/>
              <a:gd name="connsiteY2" fmla="*/ 249027 h 2052428"/>
              <a:gd name="connsiteX3" fmla="*/ 0 w 3505200"/>
              <a:gd name="connsiteY3" fmla="*/ 2052428 h 2052428"/>
              <a:gd name="connsiteX4" fmla="*/ 1193800 w 3505200"/>
              <a:gd name="connsiteY4" fmla="*/ 617327 h 2052428"/>
              <a:gd name="connsiteX0" fmla="*/ 1193800 w 3505200"/>
              <a:gd name="connsiteY0" fmla="*/ 617327 h 2052428"/>
              <a:gd name="connsiteX1" fmla="*/ 2514600 w 3505200"/>
              <a:gd name="connsiteY1" fmla="*/ 33127 h 2052428"/>
              <a:gd name="connsiteX2" fmla="*/ 3505200 w 3505200"/>
              <a:gd name="connsiteY2" fmla="*/ 249027 h 2052428"/>
              <a:gd name="connsiteX3" fmla="*/ 0 w 3505200"/>
              <a:gd name="connsiteY3" fmla="*/ 2052428 h 2052428"/>
              <a:gd name="connsiteX4" fmla="*/ 1193800 w 3505200"/>
              <a:gd name="connsiteY4" fmla="*/ 617327 h 20524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17327 h 2077828"/>
              <a:gd name="connsiteX1" fmla="*/ 2616200 w 3606800"/>
              <a:gd name="connsiteY1" fmla="*/ 33127 h 2077828"/>
              <a:gd name="connsiteX2" fmla="*/ 3606800 w 3606800"/>
              <a:gd name="connsiteY2" fmla="*/ 249027 h 2077828"/>
              <a:gd name="connsiteX3" fmla="*/ 0 w 3606800"/>
              <a:gd name="connsiteY3" fmla="*/ 2077828 h 2077828"/>
              <a:gd name="connsiteX4" fmla="*/ 1295400 w 3606800"/>
              <a:gd name="connsiteY4" fmla="*/ 617327 h 2077828"/>
              <a:gd name="connsiteX0" fmla="*/ 1295400 w 3606800"/>
              <a:gd name="connsiteY0" fmla="*/ 600420 h 2060921"/>
              <a:gd name="connsiteX1" fmla="*/ 2616200 w 3606800"/>
              <a:gd name="connsiteY1" fmla="*/ 16220 h 2060921"/>
              <a:gd name="connsiteX2" fmla="*/ 3606800 w 3606800"/>
              <a:gd name="connsiteY2" fmla="*/ 232120 h 2060921"/>
              <a:gd name="connsiteX3" fmla="*/ 0 w 3606800"/>
              <a:gd name="connsiteY3" fmla="*/ 2060921 h 2060921"/>
              <a:gd name="connsiteX4" fmla="*/ 1295400 w 3606800"/>
              <a:gd name="connsiteY4" fmla="*/ 600420 h 206092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4790 h 2055291"/>
              <a:gd name="connsiteX1" fmla="*/ 2616200 w 3606800"/>
              <a:gd name="connsiteY1" fmla="*/ 10590 h 2055291"/>
              <a:gd name="connsiteX2" fmla="*/ 3606800 w 3606800"/>
              <a:gd name="connsiteY2" fmla="*/ 226490 h 2055291"/>
              <a:gd name="connsiteX3" fmla="*/ 0 w 3606800"/>
              <a:gd name="connsiteY3" fmla="*/ 2055291 h 2055291"/>
              <a:gd name="connsiteX4" fmla="*/ 1295400 w 3606800"/>
              <a:gd name="connsiteY4" fmla="*/ 594790 h 2055291"/>
              <a:gd name="connsiteX0" fmla="*/ 1295400 w 3606800"/>
              <a:gd name="connsiteY0" fmla="*/ 597353 h 2057854"/>
              <a:gd name="connsiteX1" fmla="*/ 2616200 w 3606800"/>
              <a:gd name="connsiteY1" fmla="*/ 13153 h 2057854"/>
              <a:gd name="connsiteX2" fmla="*/ 3606800 w 3606800"/>
              <a:gd name="connsiteY2" fmla="*/ 229053 h 2057854"/>
              <a:gd name="connsiteX3" fmla="*/ 0 w 3606800"/>
              <a:gd name="connsiteY3" fmla="*/ 2057854 h 2057854"/>
              <a:gd name="connsiteX4" fmla="*/ 1295400 w 3606800"/>
              <a:gd name="connsiteY4" fmla="*/ 597353 h 2057854"/>
              <a:gd name="connsiteX0" fmla="*/ 1295400 w 3606800"/>
              <a:gd name="connsiteY0" fmla="*/ 602985 h 2063486"/>
              <a:gd name="connsiteX1" fmla="*/ 2616200 w 3606800"/>
              <a:gd name="connsiteY1" fmla="*/ 18785 h 2063486"/>
              <a:gd name="connsiteX2" fmla="*/ 3606800 w 3606800"/>
              <a:gd name="connsiteY2" fmla="*/ 234685 h 2063486"/>
              <a:gd name="connsiteX3" fmla="*/ 0 w 3606800"/>
              <a:gd name="connsiteY3" fmla="*/ 2063486 h 2063486"/>
              <a:gd name="connsiteX4" fmla="*/ 1295400 w 3606800"/>
              <a:gd name="connsiteY4" fmla="*/ 602985 h 2063486"/>
              <a:gd name="connsiteX0" fmla="*/ 1295400 w 3606800"/>
              <a:gd name="connsiteY0" fmla="*/ 602985 h 2063486"/>
              <a:gd name="connsiteX1" fmla="*/ 2616200 w 3606800"/>
              <a:gd name="connsiteY1" fmla="*/ 18785 h 2063486"/>
              <a:gd name="connsiteX2" fmla="*/ 3606800 w 3606800"/>
              <a:gd name="connsiteY2" fmla="*/ 234685 h 2063486"/>
              <a:gd name="connsiteX3" fmla="*/ 0 w 3606800"/>
              <a:gd name="connsiteY3" fmla="*/ 2063486 h 2063486"/>
              <a:gd name="connsiteX4" fmla="*/ 1295400 w 3606800"/>
              <a:gd name="connsiteY4" fmla="*/ 602985 h 2063486"/>
              <a:gd name="connsiteX0" fmla="*/ 1295400 w 3606800"/>
              <a:gd name="connsiteY0" fmla="*/ 602985 h 2063486"/>
              <a:gd name="connsiteX1" fmla="*/ 2616200 w 3606800"/>
              <a:gd name="connsiteY1" fmla="*/ 18785 h 2063486"/>
              <a:gd name="connsiteX2" fmla="*/ 3606800 w 3606800"/>
              <a:gd name="connsiteY2" fmla="*/ 234685 h 2063486"/>
              <a:gd name="connsiteX3" fmla="*/ 0 w 3606800"/>
              <a:gd name="connsiteY3" fmla="*/ 2063486 h 2063486"/>
              <a:gd name="connsiteX4" fmla="*/ 1295400 w 3606800"/>
              <a:gd name="connsiteY4" fmla="*/ 602985 h 2063486"/>
              <a:gd name="connsiteX0" fmla="*/ 1295400 w 3606800"/>
              <a:gd name="connsiteY0" fmla="*/ 596455 h 2056956"/>
              <a:gd name="connsiteX1" fmla="*/ 2616200 w 3606800"/>
              <a:gd name="connsiteY1" fmla="*/ 12255 h 2056956"/>
              <a:gd name="connsiteX2" fmla="*/ 3606800 w 3606800"/>
              <a:gd name="connsiteY2" fmla="*/ 228155 h 2056956"/>
              <a:gd name="connsiteX3" fmla="*/ 0 w 3606800"/>
              <a:gd name="connsiteY3" fmla="*/ 2056956 h 2056956"/>
              <a:gd name="connsiteX4" fmla="*/ 1295400 w 3606800"/>
              <a:gd name="connsiteY4" fmla="*/ 596455 h 205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6800" h="2056956">
                <a:moveTo>
                  <a:pt x="1295400" y="596455"/>
                </a:moveTo>
                <a:cubicBezTo>
                  <a:pt x="1855482" y="161911"/>
                  <a:pt x="2126212" y="58381"/>
                  <a:pt x="2616200" y="12255"/>
                </a:cubicBezTo>
                <a:cubicBezTo>
                  <a:pt x="2924982" y="-16813"/>
                  <a:pt x="2984500" y="-11650"/>
                  <a:pt x="3606800" y="228155"/>
                </a:cubicBezTo>
                <a:cubicBezTo>
                  <a:pt x="1955800" y="1028255"/>
                  <a:pt x="1600200" y="1231456"/>
                  <a:pt x="0" y="2056956"/>
                </a:cubicBezTo>
                <a:cubicBezTo>
                  <a:pt x="529168" y="1214523"/>
                  <a:pt x="958606" y="857759"/>
                  <a:pt x="1295400" y="596455"/>
                </a:cubicBezTo>
                <a:close/>
              </a:path>
            </a:pathLst>
          </a:custGeom>
          <a:pattFill prst="pct25">
            <a:fgClr>
              <a:srgbClr val="FF00FF"/>
            </a:fgClr>
            <a:bgClr>
              <a:schemeClr val="bg1"/>
            </a:bgClr>
          </a:patt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3648450" y="3428492"/>
            <a:ext cx="0" cy="182880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1854200" y="3441192"/>
            <a:ext cx="1828800" cy="0"/>
          </a:xfrm>
          <a:prstGeom prst="line">
            <a:avLst/>
          </a:prstGeom>
          <a:noFill/>
          <a:ln w="28575" cap="flat" cmpd="sng" algn="in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100" y="3348174"/>
            <a:ext cx="142880" cy="1819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980000">
            <a:off x="2902560" y="2222642"/>
            <a:ext cx="1561546" cy="351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5091" y="5181092"/>
            <a:ext cx="183724" cy="1534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1524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152400"/>
            <a:ext cx="6708443" cy="3401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9113" y="574291"/>
            <a:ext cx="3438687" cy="3208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Straight Arrow Connector 10"/>
          <p:cNvCxnSpPr/>
          <p:nvPr/>
        </p:nvCxnSpPr>
        <p:spPr bwMode="auto">
          <a:xfrm>
            <a:off x="1308100" y="5257292"/>
            <a:ext cx="4114800" cy="0"/>
          </a:xfrm>
          <a:prstGeom prst="straightConnector1">
            <a:avLst/>
          </a:prstGeom>
          <a:noFill/>
          <a:ln w="28575" cap="flat" cmpd="sng" algn="in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1841500" y="1371600"/>
            <a:ext cx="0" cy="5029200"/>
          </a:xfrm>
          <a:prstGeom prst="straightConnector1">
            <a:avLst/>
          </a:prstGeom>
          <a:noFill/>
          <a:ln w="28575" cap="flat" cmpd="sng" algn="in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27" name="Picture 2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8" name="Straight Connector 37"/>
          <p:cNvCxnSpPr>
            <a:cxnSpLocks/>
          </p:cNvCxnSpPr>
          <p:nvPr/>
        </p:nvCxnSpPr>
        <p:spPr bwMode="auto">
          <a:xfrm flipV="1">
            <a:off x="1308100" y="2285492"/>
            <a:ext cx="3474720" cy="3493008"/>
          </a:xfrm>
          <a:prstGeom prst="line">
            <a:avLst/>
          </a:prstGeom>
          <a:noFill/>
          <a:ln w="28575" cap="flat" cmpd="sng" algn="in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Freeform 52"/>
          <p:cNvSpPr>
            <a:spLocks/>
          </p:cNvSpPr>
          <p:nvPr/>
        </p:nvSpPr>
        <p:spPr bwMode="auto">
          <a:xfrm flipH="1">
            <a:off x="2268207" y="2310834"/>
            <a:ext cx="1656129" cy="316951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279 w 13409"/>
              <a:gd name="connsiteY2" fmla="*/ 12809 h 16148"/>
              <a:gd name="connsiteX3" fmla="*/ 13409 w 13409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727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6628"/>
              <a:gd name="connsiteY0" fmla="*/ 13158 h 19595"/>
              <a:gd name="connsiteX1" fmla="*/ 3459 w 6628"/>
              <a:gd name="connsiteY1" fmla="*/ 19595 h 19595"/>
              <a:gd name="connsiteX2" fmla="*/ 6628 w 6628"/>
              <a:gd name="connsiteY2" fmla="*/ 0 h 19595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27482"/>
              <a:gd name="connsiteY0" fmla="*/ 0 h 7887"/>
              <a:gd name="connsiteX1" fmla="*/ 27482 w 27482"/>
              <a:gd name="connsiteY1" fmla="*/ 7887 h 7887"/>
              <a:gd name="connsiteX0" fmla="*/ 0 w 5283"/>
              <a:gd name="connsiteY0" fmla="*/ 0 h 16239"/>
              <a:gd name="connsiteX1" fmla="*/ 5283 w 5283"/>
              <a:gd name="connsiteY1" fmla="*/ 16239 h 16239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9649"/>
              <a:gd name="connsiteY0" fmla="*/ 0 h 10356"/>
              <a:gd name="connsiteX1" fmla="*/ 9649 w 9649"/>
              <a:gd name="connsiteY1" fmla="*/ 10356 h 10356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9603"/>
              <a:gd name="connsiteY0" fmla="*/ 0 h 7881"/>
              <a:gd name="connsiteX1" fmla="*/ 9603 w 9603"/>
              <a:gd name="connsiteY1" fmla="*/ 7880 h 7881"/>
              <a:gd name="connsiteX0" fmla="*/ 0 w 10207"/>
              <a:gd name="connsiteY0" fmla="*/ 0 h 9631"/>
              <a:gd name="connsiteX1" fmla="*/ 10207 w 10207"/>
              <a:gd name="connsiteY1" fmla="*/ 9630 h 9631"/>
              <a:gd name="connsiteX0" fmla="*/ 0 w 10000"/>
              <a:gd name="connsiteY0" fmla="*/ 0 h 9999"/>
              <a:gd name="connsiteX1" fmla="*/ 10000 w 10000"/>
              <a:gd name="connsiteY1" fmla="*/ 9999 h 9999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397" h="13670">
                <a:moveTo>
                  <a:pt x="0" y="0"/>
                </a:moveTo>
                <a:cubicBezTo>
                  <a:pt x="3070" y="4986"/>
                  <a:pt x="13927" y="13660"/>
                  <a:pt x="26397" y="136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8853691">
            <a:off x="3984478" y="2781075"/>
            <a:ext cx="826552" cy="2139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530" y="5287804"/>
            <a:ext cx="142990" cy="1820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Freeform 52"/>
          <p:cNvSpPr>
            <a:spLocks/>
          </p:cNvSpPr>
          <p:nvPr/>
        </p:nvSpPr>
        <p:spPr bwMode="auto">
          <a:xfrm>
            <a:off x="647700" y="2310834"/>
            <a:ext cx="1656129" cy="316951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1174 w 4723"/>
              <a:gd name="connsiteY0" fmla="*/ 122993 h 122993"/>
              <a:gd name="connsiteX1" fmla="*/ 30 w 4723"/>
              <a:gd name="connsiteY1" fmla="*/ 55936 h 122993"/>
              <a:gd name="connsiteX2" fmla="*/ 3950 w 4723"/>
              <a:gd name="connsiteY2" fmla="*/ 40876 h 122993"/>
              <a:gd name="connsiteX3" fmla="*/ 4723 w 4723"/>
              <a:gd name="connsiteY3" fmla="*/ 0 h 122993"/>
              <a:gd name="connsiteX0" fmla="*/ 2598 w 10112"/>
              <a:gd name="connsiteY0" fmla="*/ 10000 h 10000"/>
              <a:gd name="connsiteX1" fmla="*/ 176 w 10112"/>
              <a:gd name="connsiteY1" fmla="*/ 4548 h 10000"/>
              <a:gd name="connsiteX2" fmla="*/ 8475 w 10112"/>
              <a:gd name="connsiteY2" fmla="*/ 3323 h 10000"/>
              <a:gd name="connsiteX3" fmla="*/ 10112 w 10112"/>
              <a:gd name="connsiteY3" fmla="*/ 0 h 10000"/>
              <a:gd name="connsiteX0" fmla="*/ 0 w 16125"/>
              <a:gd name="connsiteY0" fmla="*/ 9945 h 9945"/>
              <a:gd name="connsiteX1" fmla="*/ 6189 w 16125"/>
              <a:gd name="connsiteY1" fmla="*/ 4548 h 9945"/>
              <a:gd name="connsiteX2" fmla="*/ 14488 w 16125"/>
              <a:gd name="connsiteY2" fmla="*/ 3323 h 9945"/>
              <a:gd name="connsiteX3" fmla="*/ 16125 w 16125"/>
              <a:gd name="connsiteY3" fmla="*/ 0 h 9945"/>
              <a:gd name="connsiteX0" fmla="*/ 0 w 10000"/>
              <a:gd name="connsiteY0" fmla="*/ 10000 h 10000"/>
              <a:gd name="connsiteX1" fmla="*/ 8985 w 10000"/>
              <a:gd name="connsiteY1" fmla="*/ 3341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33"/>
              <a:gd name="connsiteY0" fmla="*/ 10000 h 10000"/>
              <a:gd name="connsiteX1" fmla="*/ 5088 w 10033"/>
              <a:gd name="connsiteY1" fmla="*/ 5543 h 10000"/>
              <a:gd name="connsiteX2" fmla="*/ 10000 w 10033"/>
              <a:gd name="connsiteY2" fmla="*/ 0 h 10000"/>
              <a:gd name="connsiteX0" fmla="*/ 0 w 10000"/>
              <a:gd name="connsiteY0" fmla="*/ 10000 h 10000"/>
              <a:gd name="connsiteX1" fmla="*/ 5088 w 10000"/>
              <a:gd name="connsiteY1" fmla="*/ 5543 h 10000"/>
              <a:gd name="connsiteX2" fmla="*/ 10000 w 10000"/>
              <a:gd name="connsiteY2" fmla="*/ 0 h 10000"/>
              <a:gd name="connsiteX0" fmla="*/ 0 w 25768"/>
              <a:gd name="connsiteY0" fmla="*/ 6064 h 6064"/>
              <a:gd name="connsiteX1" fmla="*/ 5088 w 25768"/>
              <a:gd name="connsiteY1" fmla="*/ 1607 h 6064"/>
              <a:gd name="connsiteX2" fmla="*/ 25768 w 25768"/>
              <a:gd name="connsiteY2" fmla="*/ 0 h 6064"/>
              <a:gd name="connsiteX0" fmla="*/ 0 w 10000"/>
              <a:gd name="connsiteY0" fmla="*/ 10000 h 10000"/>
              <a:gd name="connsiteX1" fmla="*/ 7900 w 10000"/>
              <a:gd name="connsiteY1" fmla="*/ 5010 h 10000"/>
              <a:gd name="connsiteX2" fmla="*/ 10000 w 10000"/>
              <a:gd name="connsiteY2" fmla="*/ 0 h 10000"/>
              <a:gd name="connsiteX0" fmla="*/ 0 w 4102"/>
              <a:gd name="connsiteY0" fmla="*/ 594 h 5364"/>
              <a:gd name="connsiteX1" fmla="*/ 2002 w 4102"/>
              <a:gd name="connsiteY1" fmla="*/ 5363 h 5364"/>
              <a:gd name="connsiteX2" fmla="*/ 4102 w 4102"/>
              <a:gd name="connsiteY2" fmla="*/ 353 h 5364"/>
              <a:gd name="connsiteX0" fmla="*/ 0 w 10000"/>
              <a:gd name="connsiteY0" fmla="*/ 449 h 9348"/>
              <a:gd name="connsiteX1" fmla="*/ 4881 w 10000"/>
              <a:gd name="connsiteY1" fmla="*/ 9340 h 9348"/>
              <a:gd name="connsiteX2" fmla="*/ 10000 w 10000"/>
              <a:gd name="connsiteY2" fmla="*/ 0 h 9348"/>
              <a:gd name="connsiteX0" fmla="*/ 0 w 14455"/>
              <a:gd name="connsiteY0" fmla="*/ 389 h 10000"/>
              <a:gd name="connsiteX1" fmla="*/ 9336 w 14455"/>
              <a:gd name="connsiteY1" fmla="*/ 9991 h 10000"/>
              <a:gd name="connsiteX2" fmla="*/ 14455 w 14455"/>
              <a:gd name="connsiteY2" fmla="*/ 0 h 10000"/>
              <a:gd name="connsiteX0" fmla="*/ 0 w 14455"/>
              <a:gd name="connsiteY0" fmla="*/ 389 h 9995"/>
              <a:gd name="connsiteX1" fmla="*/ 9336 w 14455"/>
              <a:gd name="connsiteY1" fmla="*/ 9991 h 9995"/>
              <a:gd name="connsiteX2" fmla="*/ 14455 w 14455"/>
              <a:gd name="connsiteY2" fmla="*/ 0 h 9995"/>
              <a:gd name="connsiteX0" fmla="*/ 0 w 10093"/>
              <a:gd name="connsiteY0" fmla="*/ 0 h 10064"/>
              <a:gd name="connsiteX1" fmla="*/ 6552 w 10093"/>
              <a:gd name="connsiteY1" fmla="*/ 10060 h 10064"/>
              <a:gd name="connsiteX2" fmla="*/ 10093 w 10093"/>
              <a:gd name="connsiteY2" fmla="*/ 64 h 10064"/>
              <a:gd name="connsiteX0" fmla="*/ 0 w 10093"/>
              <a:gd name="connsiteY0" fmla="*/ 0 h 13414"/>
              <a:gd name="connsiteX1" fmla="*/ 6692 w 10093"/>
              <a:gd name="connsiteY1" fmla="*/ 13411 h 13414"/>
              <a:gd name="connsiteX2" fmla="*/ 10093 w 10093"/>
              <a:gd name="connsiteY2" fmla="*/ 64 h 13414"/>
              <a:gd name="connsiteX0" fmla="*/ 0 w 13315"/>
              <a:gd name="connsiteY0" fmla="*/ 6548 h 13353"/>
              <a:gd name="connsiteX1" fmla="*/ 9914 w 13315"/>
              <a:gd name="connsiteY1" fmla="*/ 13347 h 13353"/>
              <a:gd name="connsiteX2" fmla="*/ 13315 w 13315"/>
              <a:gd name="connsiteY2" fmla="*/ 0 h 13353"/>
              <a:gd name="connsiteX0" fmla="*/ 0 w 13315"/>
              <a:gd name="connsiteY0" fmla="*/ 6548 h 13349"/>
              <a:gd name="connsiteX1" fmla="*/ 9914 w 13315"/>
              <a:gd name="connsiteY1" fmla="*/ 13347 h 13349"/>
              <a:gd name="connsiteX2" fmla="*/ 13315 w 13315"/>
              <a:gd name="connsiteY2" fmla="*/ 0 h 13349"/>
              <a:gd name="connsiteX0" fmla="*/ 0 w 13315"/>
              <a:gd name="connsiteY0" fmla="*/ 6548 h 13425"/>
              <a:gd name="connsiteX1" fmla="*/ 4446 w 13315"/>
              <a:gd name="connsiteY1" fmla="*/ 5561 h 13425"/>
              <a:gd name="connsiteX2" fmla="*/ 9914 w 13315"/>
              <a:gd name="connsiteY2" fmla="*/ 13347 h 13425"/>
              <a:gd name="connsiteX3" fmla="*/ 13315 w 13315"/>
              <a:gd name="connsiteY3" fmla="*/ 0 h 13425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3 h 13538"/>
              <a:gd name="connsiteX1" fmla="*/ 4820 w 13315"/>
              <a:gd name="connsiteY1" fmla="*/ 0 h 13538"/>
              <a:gd name="connsiteX2" fmla="*/ 9914 w 13315"/>
              <a:gd name="connsiteY2" fmla="*/ 13492 h 13538"/>
              <a:gd name="connsiteX3" fmla="*/ 13315 w 13315"/>
              <a:gd name="connsiteY3" fmla="*/ 145 h 13538"/>
              <a:gd name="connsiteX0" fmla="*/ 0 w 13315"/>
              <a:gd name="connsiteY0" fmla="*/ 6807 h 13652"/>
              <a:gd name="connsiteX1" fmla="*/ 4820 w 13315"/>
              <a:gd name="connsiteY1" fmla="*/ 114 h 13652"/>
              <a:gd name="connsiteX2" fmla="*/ 9914 w 13315"/>
              <a:gd name="connsiteY2" fmla="*/ 13606 h 13652"/>
              <a:gd name="connsiteX3" fmla="*/ 13315 w 13315"/>
              <a:gd name="connsiteY3" fmla="*/ 259 h 13652"/>
              <a:gd name="connsiteX0" fmla="*/ 0 w 13315"/>
              <a:gd name="connsiteY0" fmla="*/ 6696 h 13538"/>
              <a:gd name="connsiteX1" fmla="*/ 4820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538"/>
              <a:gd name="connsiteX1" fmla="*/ 3139 w 13315"/>
              <a:gd name="connsiteY1" fmla="*/ 3 h 13538"/>
              <a:gd name="connsiteX2" fmla="*/ 9914 w 13315"/>
              <a:gd name="connsiteY2" fmla="*/ 13495 h 13538"/>
              <a:gd name="connsiteX3" fmla="*/ 13315 w 13315"/>
              <a:gd name="connsiteY3" fmla="*/ 148 h 13538"/>
              <a:gd name="connsiteX0" fmla="*/ 0 w 13315"/>
              <a:gd name="connsiteY0" fmla="*/ 6696 h 13498"/>
              <a:gd name="connsiteX1" fmla="*/ 3139 w 13315"/>
              <a:gd name="connsiteY1" fmla="*/ 3 h 13498"/>
              <a:gd name="connsiteX2" fmla="*/ 9914 w 13315"/>
              <a:gd name="connsiteY2" fmla="*/ 13495 h 13498"/>
              <a:gd name="connsiteX3" fmla="*/ 13315 w 13315"/>
              <a:gd name="connsiteY3" fmla="*/ 148 h 13498"/>
              <a:gd name="connsiteX0" fmla="*/ 0 w 13315"/>
              <a:gd name="connsiteY0" fmla="*/ 6696 h 13495"/>
              <a:gd name="connsiteX1" fmla="*/ 3139 w 13315"/>
              <a:gd name="connsiteY1" fmla="*/ 3 h 13495"/>
              <a:gd name="connsiteX2" fmla="*/ 9914 w 13315"/>
              <a:gd name="connsiteY2" fmla="*/ 13495 h 13495"/>
              <a:gd name="connsiteX3" fmla="*/ 13315 w 13315"/>
              <a:gd name="connsiteY3" fmla="*/ 148 h 13495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315"/>
              <a:gd name="connsiteY0" fmla="*/ 6694 h 13493"/>
              <a:gd name="connsiteX1" fmla="*/ 3139 w 13315"/>
              <a:gd name="connsiteY1" fmla="*/ 1 h 13493"/>
              <a:gd name="connsiteX2" fmla="*/ 9914 w 13315"/>
              <a:gd name="connsiteY2" fmla="*/ 13493 h 13493"/>
              <a:gd name="connsiteX3" fmla="*/ 13315 w 13315"/>
              <a:gd name="connsiteY3" fmla="*/ 146 h 13493"/>
              <a:gd name="connsiteX0" fmla="*/ 0 w 13455"/>
              <a:gd name="connsiteY0" fmla="*/ 6919 h 13627"/>
              <a:gd name="connsiteX1" fmla="*/ 3279 w 13455"/>
              <a:gd name="connsiteY1" fmla="*/ 135 h 13627"/>
              <a:gd name="connsiteX2" fmla="*/ 10054 w 13455"/>
              <a:gd name="connsiteY2" fmla="*/ 13627 h 13627"/>
              <a:gd name="connsiteX3" fmla="*/ 13455 w 13455"/>
              <a:gd name="connsiteY3" fmla="*/ 280 h 13627"/>
              <a:gd name="connsiteX0" fmla="*/ 0 w 13455"/>
              <a:gd name="connsiteY0" fmla="*/ 7011 h 13719"/>
              <a:gd name="connsiteX1" fmla="*/ 3279 w 13455"/>
              <a:gd name="connsiteY1" fmla="*/ 227 h 13719"/>
              <a:gd name="connsiteX2" fmla="*/ 10054 w 13455"/>
              <a:gd name="connsiteY2" fmla="*/ 13719 h 13719"/>
              <a:gd name="connsiteX3" fmla="*/ 13455 w 13455"/>
              <a:gd name="connsiteY3" fmla="*/ 372 h 13719"/>
              <a:gd name="connsiteX0" fmla="*/ 0 w 13455"/>
              <a:gd name="connsiteY0" fmla="*/ 6786 h 13494"/>
              <a:gd name="connsiteX1" fmla="*/ 3279 w 13455"/>
              <a:gd name="connsiteY1" fmla="*/ 2 h 13494"/>
              <a:gd name="connsiteX2" fmla="*/ 10054 w 13455"/>
              <a:gd name="connsiteY2" fmla="*/ 13494 h 13494"/>
              <a:gd name="connsiteX3" fmla="*/ 13455 w 13455"/>
              <a:gd name="connsiteY3" fmla="*/ 147 h 13494"/>
              <a:gd name="connsiteX0" fmla="*/ 0 w 13455"/>
              <a:gd name="connsiteY0" fmla="*/ 6785 h 13493"/>
              <a:gd name="connsiteX1" fmla="*/ 3279 w 13455"/>
              <a:gd name="connsiteY1" fmla="*/ 1 h 13493"/>
              <a:gd name="connsiteX2" fmla="*/ 10054 w 13455"/>
              <a:gd name="connsiteY2" fmla="*/ 13493 h 13493"/>
              <a:gd name="connsiteX3" fmla="*/ 13455 w 13455"/>
              <a:gd name="connsiteY3" fmla="*/ 146 h 13493"/>
              <a:gd name="connsiteX0" fmla="*/ 0 w 13455"/>
              <a:gd name="connsiteY0" fmla="*/ 7020 h 13909"/>
              <a:gd name="connsiteX1" fmla="*/ 3279 w 13455"/>
              <a:gd name="connsiteY1" fmla="*/ 236 h 13909"/>
              <a:gd name="connsiteX2" fmla="*/ 9867 w 13455"/>
              <a:gd name="connsiteY2" fmla="*/ 13909 h 13909"/>
              <a:gd name="connsiteX3" fmla="*/ 13455 w 13455"/>
              <a:gd name="connsiteY3" fmla="*/ 381 h 13909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7003 h 13530"/>
              <a:gd name="connsiteX1" fmla="*/ 3279 w 13455"/>
              <a:gd name="connsiteY1" fmla="*/ 219 h 13530"/>
              <a:gd name="connsiteX2" fmla="*/ 10147 w 13455"/>
              <a:gd name="connsiteY2" fmla="*/ 13530 h 13530"/>
              <a:gd name="connsiteX3" fmla="*/ 13455 w 13455"/>
              <a:gd name="connsiteY3" fmla="*/ 364 h 13530"/>
              <a:gd name="connsiteX0" fmla="*/ 0 w 13455"/>
              <a:gd name="connsiteY0" fmla="*/ 6789 h 13316"/>
              <a:gd name="connsiteX1" fmla="*/ 3279 w 13455"/>
              <a:gd name="connsiteY1" fmla="*/ 5 h 13316"/>
              <a:gd name="connsiteX2" fmla="*/ 10147 w 13455"/>
              <a:gd name="connsiteY2" fmla="*/ 13316 h 13316"/>
              <a:gd name="connsiteX3" fmla="*/ 13455 w 13455"/>
              <a:gd name="connsiteY3" fmla="*/ 150 h 13316"/>
              <a:gd name="connsiteX0" fmla="*/ 0 w 13455"/>
              <a:gd name="connsiteY0" fmla="*/ 6785 h 13312"/>
              <a:gd name="connsiteX1" fmla="*/ 3279 w 13455"/>
              <a:gd name="connsiteY1" fmla="*/ 1 h 13312"/>
              <a:gd name="connsiteX2" fmla="*/ 10147 w 13455"/>
              <a:gd name="connsiteY2" fmla="*/ 13312 h 13312"/>
              <a:gd name="connsiteX3" fmla="*/ 13455 w 13455"/>
              <a:gd name="connsiteY3" fmla="*/ 146 h 13312"/>
              <a:gd name="connsiteX0" fmla="*/ 0 w 13595"/>
              <a:gd name="connsiteY0" fmla="*/ 6920 h 13538"/>
              <a:gd name="connsiteX1" fmla="*/ 3419 w 13595"/>
              <a:gd name="connsiteY1" fmla="*/ 227 h 13538"/>
              <a:gd name="connsiteX2" fmla="*/ 10287 w 13595"/>
              <a:gd name="connsiteY2" fmla="*/ 13538 h 13538"/>
              <a:gd name="connsiteX3" fmla="*/ 13595 w 13595"/>
              <a:gd name="connsiteY3" fmla="*/ 372 h 13538"/>
              <a:gd name="connsiteX0" fmla="*/ 0 w 13595"/>
              <a:gd name="connsiteY0" fmla="*/ 6697 h 13315"/>
              <a:gd name="connsiteX1" fmla="*/ 3419 w 13595"/>
              <a:gd name="connsiteY1" fmla="*/ 4 h 13315"/>
              <a:gd name="connsiteX2" fmla="*/ 10287 w 13595"/>
              <a:gd name="connsiteY2" fmla="*/ 13315 h 13315"/>
              <a:gd name="connsiteX3" fmla="*/ 13595 w 13595"/>
              <a:gd name="connsiteY3" fmla="*/ 149 h 13315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4"/>
              <a:gd name="connsiteX1" fmla="*/ 3419 w 13595"/>
              <a:gd name="connsiteY1" fmla="*/ 2 h 13314"/>
              <a:gd name="connsiteX2" fmla="*/ 10287 w 13595"/>
              <a:gd name="connsiteY2" fmla="*/ 13313 h 13314"/>
              <a:gd name="connsiteX3" fmla="*/ 13595 w 13595"/>
              <a:gd name="connsiteY3" fmla="*/ 147 h 13314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695 h 13313"/>
              <a:gd name="connsiteX1" fmla="*/ 3419 w 13595"/>
              <a:gd name="connsiteY1" fmla="*/ 2 h 13313"/>
              <a:gd name="connsiteX2" fmla="*/ 10287 w 13595"/>
              <a:gd name="connsiteY2" fmla="*/ 13313 h 13313"/>
              <a:gd name="connsiteX3" fmla="*/ 13595 w 13595"/>
              <a:gd name="connsiteY3" fmla="*/ 147 h 13313"/>
              <a:gd name="connsiteX0" fmla="*/ 0 w 13595"/>
              <a:gd name="connsiteY0" fmla="*/ 6705 h 13323"/>
              <a:gd name="connsiteX1" fmla="*/ 3419 w 13595"/>
              <a:gd name="connsiteY1" fmla="*/ 12 h 13323"/>
              <a:gd name="connsiteX2" fmla="*/ 10287 w 13595"/>
              <a:gd name="connsiteY2" fmla="*/ 13323 h 13323"/>
              <a:gd name="connsiteX3" fmla="*/ 13595 w 13595"/>
              <a:gd name="connsiteY3" fmla="*/ 157 h 13323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595"/>
              <a:gd name="connsiteY0" fmla="*/ 6694 h 13312"/>
              <a:gd name="connsiteX1" fmla="*/ 3419 w 13595"/>
              <a:gd name="connsiteY1" fmla="*/ 1 h 13312"/>
              <a:gd name="connsiteX2" fmla="*/ 10287 w 13595"/>
              <a:gd name="connsiteY2" fmla="*/ 13312 h 13312"/>
              <a:gd name="connsiteX3" fmla="*/ 13595 w 13595"/>
              <a:gd name="connsiteY3" fmla="*/ 146 h 13312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306 h 16306"/>
              <a:gd name="connsiteX1" fmla="*/ 3186 w 13362"/>
              <a:gd name="connsiteY1" fmla="*/ 13 h 16306"/>
              <a:gd name="connsiteX2" fmla="*/ 10054 w 13362"/>
              <a:gd name="connsiteY2" fmla="*/ 13324 h 16306"/>
              <a:gd name="connsiteX3" fmla="*/ 13362 w 13362"/>
              <a:gd name="connsiteY3" fmla="*/ 158 h 16306"/>
              <a:gd name="connsiteX0" fmla="*/ 0 w 13362"/>
              <a:gd name="connsiteY0" fmla="*/ 16294 h 16294"/>
              <a:gd name="connsiteX1" fmla="*/ 3186 w 13362"/>
              <a:gd name="connsiteY1" fmla="*/ 1 h 16294"/>
              <a:gd name="connsiteX2" fmla="*/ 10054 w 13362"/>
              <a:gd name="connsiteY2" fmla="*/ 13312 h 16294"/>
              <a:gd name="connsiteX3" fmla="*/ 13362 w 13362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294 h 16294"/>
              <a:gd name="connsiteX1" fmla="*/ 3186 w 13409"/>
              <a:gd name="connsiteY1" fmla="*/ 1 h 16294"/>
              <a:gd name="connsiteX2" fmla="*/ 10054 w 13409"/>
              <a:gd name="connsiteY2" fmla="*/ 13312 h 16294"/>
              <a:gd name="connsiteX3" fmla="*/ 13409 w 13409"/>
              <a:gd name="connsiteY3" fmla="*/ 146 h 16294"/>
              <a:gd name="connsiteX0" fmla="*/ 0 w 13409"/>
              <a:gd name="connsiteY0" fmla="*/ 16308 h 16308"/>
              <a:gd name="connsiteX1" fmla="*/ 3186 w 13409"/>
              <a:gd name="connsiteY1" fmla="*/ 15 h 16308"/>
              <a:gd name="connsiteX2" fmla="*/ 10054 w 13409"/>
              <a:gd name="connsiteY2" fmla="*/ 13058 h 16308"/>
              <a:gd name="connsiteX3" fmla="*/ 13409 w 13409"/>
              <a:gd name="connsiteY3" fmla="*/ 160 h 1630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10054 w 13409"/>
              <a:gd name="connsiteY2" fmla="*/ 12898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186 w 13409"/>
              <a:gd name="connsiteY2" fmla="*/ 12809 h 16148"/>
              <a:gd name="connsiteX3" fmla="*/ 13409 w 13409"/>
              <a:gd name="connsiteY3" fmla="*/ 0 h 16148"/>
              <a:gd name="connsiteX0" fmla="*/ 0 w 13409"/>
              <a:gd name="connsiteY0" fmla="*/ 16148 h 16148"/>
              <a:gd name="connsiteX1" fmla="*/ 5101 w 13409"/>
              <a:gd name="connsiteY1" fmla="*/ 9676 h 16148"/>
              <a:gd name="connsiteX2" fmla="*/ 8279 w 13409"/>
              <a:gd name="connsiteY2" fmla="*/ 12809 h 16148"/>
              <a:gd name="connsiteX3" fmla="*/ 13409 w 13409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5101 w 11775"/>
              <a:gd name="connsiteY1" fmla="*/ 9676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809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3077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79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775"/>
              <a:gd name="connsiteY0" fmla="*/ 16148 h 16148"/>
              <a:gd name="connsiteX1" fmla="*/ 4821 w 11775"/>
              <a:gd name="connsiteY1" fmla="*/ 9587 h 16148"/>
              <a:gd name="connsiteX2" fmla="*/ 8232 w 11775"/>
              <a:gd name="connsiteY2" fmla="*/ 12988 h 16148"/>
              <a:gd name="connsiteX3" fmla="*/ 11775 w 11775"/>
              <a:gd name="connsiteY3" fmla="*/ 0 h 16148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1 w 11448"/>
              <a:gd name="connsiteY1" fmla="*/ 16283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914 w 11448"/>
              <a:gd name="connsiteY1" fmla="*/ 13247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727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32 w 11448"/>
              <a:gd name="connsiteY2" fmla="*/ 19684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11448"/>
              <a:gd name="connsiteY0" fmla="*/ 22844 h 22844"/>
              <a:gd name="connsiteX1" fmla="*/ 4820 w 11448"/>
              <a:gd name="connsiteY1" fmla="*/ 13158 h 22844"/>
              <a:gd name="connsiteX2" fmla="*/ 8279 w 11448"/>
              <a:gd name="connsiteY2" fmla="*/ 19595 h 22844"/>
              <a:gd name="connsiteX3" fmla="*/ 11448 w 11448"/>
              <a:gd name="connsiteY3" fmla="*/ 0 h 22844"/>
              <a:gd name="connsiteX0" fmla="*/ 0 w 6628"/>
              <a:gd name="connsiteY0" fmla="*/ 13158 h 19595"/>
              <a:gd name="connsiteX1" fmla="*/ 3459 w 6628"/>
              <a:gd name="connsiteY1" fmla="*/ 19595 h 19595"/>
              <a:gd name="connsiteX2" fmla="*/ 6628 w 6628"/>
              <a:gd name="connsiteY2" fmla="*/ 0 h 19595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32263"/>
              <a:gd name="connsiteY0" fmla="*/ 2113 h 10000"/>
              <a:gd name="connsiteX1" fmla="*/ 27482 w 32263"/>
              <a:gd name="connsiteY1" fmla="*/ 10000 h 10000"/>
              <a:gd name="connsiteX2" fmla="*/ 32263 w 32263"/>
              <a:gd name="connsiteY2" fmla="*/ 0 h 10000"/>
              <a:gd name="connsiteX0" fmla="*/ 0 w 27482"/>
              <a:gd name="connsiteY0" fmla="*/ 0 h 7887"/>
              <a:gd name="connsiteX1" fmla="*/ 27482 w 27482"/>
              <a:gd name="connsiteY1" fmla="*/ 7887 h 7887"/>
              <a:gd name="connsiteX0" fmla="*/ 0 w 5283"/>
              <a:gd name="connsiteY0" fmla="*/ 0 h 16239"/>
              <a:gd name="connsiteX1" fmla="*/ 5283 w 5283"/>
              <a:gd name="connsiteY1" fmla="*/ 16239 h 16239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9649"/>
              <a:gd name="connsiteY0" fmla="*/ 0 h 10356"/>
              <a:gd name="connsiteX1" fmla="*/ 9649 w 9649"/>
              <a:gd name="connsiteY1" fmla="*/ 10356 h 10356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9603"/>
              <a:gd name="connsiteY0" fmla="*/ 0 h 7881"/>
              <a:gd name="connsiteX1" fmla="*/ 9603 w 9603"/>
              <a:gd name="connsiteY1" fmla="*/ 7880 h 7881"/>
              <a:gd name="connsiteX0" fmla="*/ 0 w 10207"/>
              <a:gd name="connsiteY0" fmla="*/ 0 h 9631"/>
              <a:gd name="connsiteX1" fmla="*/ 10207 w 10207"/>
              <a:gd name="connsiteY1" fmla="*/ 9630 h 9631"/>
              <a:gd name="connsiteX0" fmla="*/ 0 w 10000"/>
              <a:gd name="connsiteY0" fmla="*/ 0 h 9999"/>
              <a:gd name="connsiteX1" fmla="*/ 10000 w 10000"/>
              <a:gd name="connsiteY1" fmla="*/ 9999 h 9999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3765"/>
              <a:gd name="connsiteY0" fmla="*/ 0 h 11205"/>
              <a:gd name="connsiteX1" fmla="*/ 23765 w 23765"/>
              <a:gd name="connsiteY1" fmla="*/ 11205 h 11205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  <a:gd name="connsiteX0" fmla="*/ 0 w 26397"/>
              <a:gd name="connsiteY0" fmla="*/ 0 h 13670"/>
              <a:gd name="connsiteX1" fmla="*/ 26397 w 26397"/>
              <a:gd name="connsiteY1" fmla="*/ 13670 h 1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397" h="13670">
                <a:moveTo>
                  <a:pt x="0" y="0"/>
                </a:moveTo>
                <a:cubicBezTo>
                  <a:pt x="3070" y="4986"/>
                  <a:pt x="13927" y="13660"/>
                  <a:pt x="26397" y="136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1" name="Picture 3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300" y="1157562"/>
            <a:ext cx="168107" cy="2140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635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2286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1430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72" y="12319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494" y="15990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5954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70" y="2286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880" y="2657273"/>
            <a:ext cx="8807090" cy="4535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2860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2004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88" y="32893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0" y="36564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6528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6" y="22860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1" name="Picture 89396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3942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3213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02549" y="4749800"/>
            <a:ext cx="5307198" cy="4340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90" y="54102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2" y="57773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7737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8" y="43688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6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643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852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86" y="658007"/>
            <a:ext cx="8389154" cy="3593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20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203200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9854" y="38100"/>
            <a:ext cx="3515265" cy="5102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6451" y="177800"/>
            <a:ext cx="3477049" cy="3775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635000"/>
            <a:ext cx="8389773" cy="3593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1058" y="1037922"/>
            <a:ext cx="6859556" cy="377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1457022"/>
            <a:ext cx="5045644" cy="4909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42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873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7&quot;/&gt;&lt;property id=&quot;20307&quot; value=&quot;738&quot;/&gt;&lt;/object&gt;&lt;object type=&quot;3&quot; unique_id=&quot;114236&quot;&gt;&lt;property id=&quot;20148&quot; value=&quot;5&quot;/&gt;&lt;property id=&quot;20300&quot; value=&quot;Slide 27&quot;/&gt;&lt;property id=&quot;20307&quot; value=&quot;739&quot;/&gt;&lt;/object&gt;&lt;object type=&quot;3&quot; unique_id=&quot;114882&quot;&gt;&lt;property id=&quot;20148&quot; value=&quot;5&quot;/&gt;&lt;property id=&quot;20300&quot; value=&quot;Slide 37&quot;/&gt;&lt;property id=&quot;20307&quot; value=&quot;746&quot;/&gt;&lt;/object&gt;&lt;object type=&quot;3&quot; unique_id=&quot;114919&quot;&gt;&lt;property id=&quot;20148&quot; value=&quot;5&quot;/&gt;&lt;property id=&quot;20300&quot; value=&quot;Slide 4&quot;/&gt;&lt;property id=&quot;20307&quot; value=&quot;749&quot;/&gt;&lt;/object&gt;&lt;object type=&quot;3&quot; unique_id=&quot;114920&quot;&gt;&lt;property id=&quot;20148&quot; value=&quot;5&quot;/&gt;&lt;property id=&quot;20300&quot; value=&quot;Slide 5&quot;/&gt;&lt;property id=&quot;20307&quot; value=&quot;748&quot;/&gt;&lt;/object&gt;&lt;object type=&quot;3&quot; unique_id=&quot;114921&quot;&gt;&lt;property id=&quot;20148&quot; value=&quot;5&quot;/&gt;&lt;property id=&quot;20300&quot; value=&quot;Slide 6&quot;/&gt;&lt;property id=&quot;20307&quot; value=&quot;750&quot;/&gt;&lt;/object&gt;&lt;object type=&quot;3&quot; unique_id=&quot;114922&quot;&gt;&lt;property id=&quot;20148&quot; value=&quot;5&quot;/&gt;&lt;property id=&quot;20300&quot; value=&quot;Slide 11&quot;/&gt;&lt;property id=&quot;20307&quot; value=&quot;747&quot;/&gt;&lt;/object&gt;&lt;object type=&quot;3&quot; unique_id=&quot;115014&quot;&gt;&lt;property id=&quot;20148&quot; value=&quot;5&quot;/&gt;&lt;property id=&quot;20300&quot; value=&quot;Slide 2&quot;/&gt;&lt;property id=&quot;20307&quot; value=&quot;751&quot;/&gt;&lt;/object&gt;&lt;object type=&quot;3&quot; unique_id=&quot;115015&quot;&gt;&lt;property id=&quot;20148&quot; value=&quot;5&quot;/&gt;&lt;property id=&quot;20300&quot; value=&quot;Slide 3&quot;/&gt;&lt;property id=&quot;20307&quot; value=&quot;752&quot;/&gt;&lt;/object&gt;&lt;object type=&quot;3&quot; unique_id=&quot;115091&quot;&gt;&lt;property id=&quot;20148&quot; value=&quot;5&quot;/&gt;&lt;property id=&quot;20300&quot; value=&quot;Slide 9&quot;/&gt;&lt;property id=&quot;20307&quot; value=&quot;753&quot;/&gt;&lt;/object&gt;&lt;object type=&quot;3&quot; unique_id=&quot;115444&quot;&gt;&lt;property id=&quot;20148&quot; value=&quot;5&quot;/&gt;&lt;property id=&quot;20300&quot; value=&quot;Slide 8&quot;/&gt;&lt;property id=&quot;20307&quot; value=&quot;754&quot;/&gt;&lt;/object&gt;&lt;object type=&quot;3&quot; unique_id=&quot;115547&quot;&gt;&lt;property id=&quot;20148&quot; value=&quot;5&quot;/&gt;&lt;property id=&quot;20300&quot; value=&quot;Slide 12&quot;/&gt;&lt;property id=&quot;20307&quot; value=&quot;755&quot;/&gt;&lt;/object&gt;&lt;object type=&quot;3&quot; unique_id=&quot;115566&quot;&gt;&lt;property id=&quot;20148&quot; value=&quot;5&quot;/&gt;&lt;property id=&quot;20300&quot; value=&quot;Slide 29&quot;/&gt;&lt;property id=&quot;20307&quot; value=&quot;756&quot;/&gt;&lt;/object&gt;&lt;object type=&quot;3&quot; unique_id=&quot;115643&quot;&gt;&lt;property id=&quot;20148&quot; value=&quot;5&quot;/&gt;&lt;property id=&quot;20300&quot; value=&quot;Slide 30&quot;/&gt;&lt;property id=&quot;20307&quot; value=&quot;757&quot;/&gt;&lt;/object&gt;&lt;object type=&quot;3&quot; unique_id=&quot;115704&quot;&gt;&lt;property id=&quot;20148&quot; value=&quot;5&quot;/&gt;&lt;property id=&quot;20300&quot; value=&quot;Slide 31&quot;/&gt;&lt;property id=&quot;20307&quot; value=&quot;758&quot;/&gt;&lt;/object&gt;&lt;object type=&quot;3&quot; unique_id=&quot;115831&quot;&gt;&lt;property id=&quot;20148&quot; value=&quot;5&quot;/&gt;&lt;property id=&quot;20300&quot; value=&quot;Slide 33&quot;/&gt;&lt;property id=&quot;20307&quot; value=&quot;759&quot;/&gt;&lt;/object&gt;&lt;object type=&quot;3&quot; unique_id=&quot;115942&quot;&gt;&lt;property id=&quot;20148&quot; value=&quot;5&quot;/&gt;&lt;property id=&quot;20300&quot; value=&quot;Slide 34&quot;/&gt;&lt;property id=&quot;20307&quot; value=&quot;760&quot;/&gt;&lt;/object&gt;&lt;object type=&quot;3&quot; unique_id=&quot;116012&quot;&gt;&lt;property id=&quot;20148&quot; value=&quot;5&quot;/&gt;&lt;property id=&quot;20300&quot; value=&quot;Slide 35&quot;/&gt;&lt;property id=&quot;20307&quot; value=&quot;761&quot;/&gt;&lt;/object&gt;&lt;object type=&quot;3&quot; unique_id=&quot;116085&quot;&gt;&lt;property id=&quot;20148&quot; value=&quot;5&quot;/&gt;&lt;property id=&quot;20300&quot; value=&quot;Slide 10&quot;/&gt;&lt;property id=&quot;20307&quot; value=&quot;764&quot;/&gt;&lt;/object&gt;&lt;object type=&quot;3&quot; unique_id=&quot;116336&quot;&gt;&lt;property id=&quot;20148&quot; value=&quot;5&quot;/&gt;&lt;property id=&quot;20300&quot; value=&quot;Slide 28&quot;/&gt;&lt;property id=&quot;20307&quot; value=&quot;765&quot;/&gt;&lt;/object&gt;&lt;object type=&quot;3&quot; unique_id=&quot;116337&quot;&gt;&lt;property id=&quot;20148&quot; value=&quot;5&quot;/&gt;&lt;property id=&quot;20300&quot; value=&quot;Slide 32&quot;/&gt;&lt;property id=&quot;20307&quot; value=&quot;766&quot;/&gt;&lt;/object&gt;&lt;object type=&quot;3&quot; unique_id=&quot;116554&quot;&gt;&lt;property id=&quot;20148&quot; value=&quot;5&quot;/&gt;&lt;property id=&quot;20300&quot; value=&quot;Slide 40&quot;/&gt;&lt;property id=&quot;20307&quot; value=&quot;767&quot;/&gt;&lt;/object&gt;&lt;object type=&quot;3&quot; unique_id=&quot;116555&quot;&gt;&lt;property id=&quot;20148&quot; value=&quot;5&quot;/&gt;&lt;property id=&quot;20300&quot; value=&quot;Slide 41&quot;/&gt;&lt;property id=&quot;20307&quot; value=&quot;768&quot;/&gt;&lt;/object&gt;&lt;object type=&quot;3&quot; unique_id=&quot;116556&quot;&gt;&lt;property id=&quot;20148&quot; value=&quot;5&quot;/&gt;&lt;property id=&quot;20300&quot; value=&quot;Slide 42&quot;/&gt;&lt;property id=&quot;20307&quot; value=&quot;769&quot;/&gt;&lt;/object&gt;&lt;object type=&quot;3&quot; unique_id=&quot;116557&quot;&gt;&lt;property id=&quot;20148&quot; value=&quot;5&quot;/&gt;&lt;property id=&quot;20300&quot; value=&quot;Slide 43&quot;/&gt;&lt;property id=&quot;20307&quot; value=&quot;770&quot;/&gt;&lt;/object&gt;&lt;object type=&quot;3&quot; unique_id=&quot;116558&quot;&gt;&lt;property id=&quot;20148&quot; value=&quot;5&quot;/&gt;&lt;property id=&quot;20300&quot; value=&quot;Slide 44&quot;/&gt;&lt;property id=&quot;20307&quot; value=&quot;771&quot;/&gt;&lt;/object&gt;&lt;object type=&quot;3&quot; unique_id=&quot;116687&quot;&gt;&lt;property id=&quot;20148&quot; value=&quot;5&quot;/&gt;&lt;property id=&quot;20300&quot; value=&quot;Slide 45&quot;/&gt;&lt;property id=&quot;20307&quot; value=&quot;772&quot;/&gt;&lt;/object&gt;&lt;object type=&quot;3&quot; unique_id=&quot;116688&quot;&gt;&lt;property id=&quot;20148&quot; value=&quot;5&quot;/&gt;&lt;property id=&quot;20300&quot; value=&quot;Slide 46&quot;/&gt;&lt;property id=&quot;20307&quot; value=&quot;773&quot;/&gt;&lt;/object&gt;&lt;object type=&quot;3&quot; unique_id=&quot;117029&quot;&gt;&lt;property id=&quot;20148&quot; value=&quot;5&quot;/&gt;&lt;property id=&quot;20300&quot; value=&quot;Slide 15&quot;/&gt;&lt;property id=&quot;20307&quot; value=&quot;774&quot;/&gt;&lt;/object&gt;&lt;object type=&quot;3&quot; unique_id=&quot;117065&quot;&gt;&lt;property id=&quot;20148&quot; value=&quot;5&quot;/&gt;&lt;property id=&quot;20300&quot; value=&quot;Slide 17&quot;/&gt;&lt;property id=&quot;20307&quot; value=&quot;775&quot;/&gt;&lt;/object&gt;&lt;object type=&quot;3&quot; unique_id=&quot;117606&quot;&gt;&lt;property id=&quot;20148&quot; value=&quot;5&quot;/&gt;&lt;property id=&quot;20300&quot; value=&quot;Slide 18&quot;/&gt;&lt;property id=&quot;20307&quot; value=&quot;787&quot;/&gt;&lt;/object&gt;&lt;object type=&quot;3&quot; unique_id=&quot;117607&quot;&gt;&lt;property id=&quot;20148&quot; value=&quot;5&quot;/&gt;&lt;property id=&quot;20300&quot; value=&quot;Slide 19&quot;/&gt;&lt;property id=&quot;20307&quot; value=&quot;778&quot;/&gt;&lt;/object&gt;&lt;object type=&quot;3&quot; unique_id=&quot;117609&quot;&gt;&lt;property id=&quot;20148&quot; value=&quot;5&quot;/&gt;&lt;property id=&quot;20300&quot; value=&quot;Slide 20&quot;/&gt;&lt;property id=&quot;20307&quot; value=&quot;780&quot;/&gt;&lt;/object&gt;&lt;object type=&quot;3&quot; unique_id=&quot;117610&quot;&gt;&lt;property id=&quot;20148&quot; value=&quot;5&quot;/&gt;&lt;property id=&quot;20300&quot; value=&quot;Slide 21&quot;/&gt;&lt;property id=&quot;20307&quot; value=&quot;781&quot;/&gt;&lt;/object&gt;&lt;object type=&quot;3&quot; unique_id=&quot;117611&quot;&gt;&lt;property id=&quot;20148&quot; value=&quot;5&quot;/&gt;&lt;property id=&quot;20300&quot; value=&quot;Slide 22&quot;/&gt;&lt;property id=&quot;20307&quot; value=&quot;782&quot;/&gt;&lt;/object&gt;&lt;object type=&quot;3&quot; unique_id=&quot;117612&quot;&gt;&lt;property id=&quot;20148&quot; value=&quot;5&quot;/&gt;&lt;property id=&quot;20300&quot; value=&quot;Slide 23&quot;/&gt;&lt;property id=&quot;20307&quot; value=&quot;783&quot;/&gt;&lt;/object&gt;&lt;object type=&quot;3&quot; unique_id=&quot;117613&quot;&gt;&lt;property id=&quot;20148&quot; value=&quot;5&quot;/&gt;&lt;property id=&quot;20300&quot; value=&quot;Slide 24&quot;/&gt;&lt;property id=&quot;20307&quot; value=&quot;784&quot;/&gt;&lt;/object&gt;&lt;object type=&quot;3&quot; unique_id=&quot;117614&quot;&gt;&lt;property id=&quot;20148&quot; value=&quot;5&quot;/&gt;&lt;property id=&quot;20300&quot; value=&quot;Slide 25&quot;/&gt;&lt;property id=&quot;20307&quot; value=&quot;785&quot;/&gt;&lt;/object&gt;&lt;object type=&quot;3&quot; unique_id=&quot;117615&quot;&gt;&lt;property id=&quot;20148&quot; value=&quot;5&quot;/&gt;&lt;property id=&quot;20300&quot; value=&quot;Slide 26&quot;/&gt;&lt;property id=&quot;20307&quot; value=&quot;786&quot;/&gt;&lt;/object&gt;&lt;object type=&quot;3&quot; unique_id=&quot;119381&quot;&gt;&lt;property id=&quot;20148&quot; value=&quot;5&quot;/&gt;&lt;property id=&quot;20300&quot; value=&quot;Slide 47&quot;/&gt;&lt;property id=&quot;20307&quot; value=&quot;788&quot;/&gt;&lt;/object&gt;&lt;object type=&quot;3&quot; unique_id=&quot;119426&quot;&gt;&lt;property id=&quot;20148&quot; value=&quot;5&quot;/&gt;&lt;property id=&quot;20300&quot; value=&quot;Slide 14&quot;/&gt;&lt;property id=&quot;20307&quot; value=&quot;789&quot;/&gt;&lt;/object&gt;&lt;object type=&quot;3&quot; unique_id=&quot;119697&quot;&gt;&lt;property id=&quot;20148&quot; value=&quot;5&quot;/&gt;&lt;property id=&quot;20300&quot; value=&quot;Slide 13&quot;/&gt;&lt;property id=&quot;20307&quot; value=&quot;790&quot;/&gt;&lt;/object&gt;&lt;object type=&quot;3&quot; unique_id=&quot;119878&quot;&gt;&lt;property id=&quot;20148&quot; value=&quot;5&quot;/&gt;&lt;property id=&quot;20300&quot; value=&quot;Slide 36&quot;/&gt;&lt;property id=&quot;20307&quot; value=&quot;791&quot;/&gt;&lt;/object&gt;&lt;object type=&quot;3&quot; unique_id=&quot;120017&quot;&gt;&lt;property id=&quot;20148&quot; value=&quot;5&quot;/&gt;&lt;property id=&quot;20300&quot; value=&quot;Slide 16&quot;/&gt;&lt;property id=&quot;20307&quot; value=&quot;792&quot;/&gt;&lt;/object&gt;&lt;object type=&quot;3&quot; unique_id=&quot;120018&quot;&gt;&lt;property id=&quot;20148&quot; value=&quot;5&quot;/&gt;&lt;property id=&quot;20300&quot; value=&quot;Slide 38&quot;/&gt;&lt;property id=&quot;20307&quot; value=&quot;793&quot;/&gt;&lt;/object&gt;&lt;object type=&quot;3&quot; unique_id=&quot;120019&quot;&gt;&lt;property id=&quot;20148&quot; value=&quot;5&quot;/&gt;&lt;property id=&quot;20300&quot; value=&quot;Slide 39&quot;/&gt;&lt;property id=&quot;20307&quot; value=&quot;794&quot;/&gt;&lt;/object&gt;&lt;object type=&quot;3&quot; unique_id=&quot;142409&quot;&gt;&lt;property id=&quot;20148&quot; value=&quot;5&quot;/&gt;&lt;property id=&quot;20300&quot; value=&quot;Slide 1&quot;/&gt;&lt;property id=&quot;20307&quot; value=&quot;795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icture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43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$y=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37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\sqrt{3}\tan(\pi x/3)$,\quad$y=3x$\quad and \quad$0\le x\le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6"/>
  <p:tag name="PICTUREFILESIZE" val="2914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6x^2$\quad and \quad$y=9x-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1"/>
  <p:tag name="PICTUREFILESIZE" val="1655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e^{-x}$,\quad$y=-x$,\quad$x=-0.5$ and $x=0.2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4"/>
  <p:tag name="PICTUREFILESIZE" val="2168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e^{-x^2/35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419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and let} $g(x)=-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319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stimate} the area of the region bound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4"/>
  <p:tag name="PICTUREFILESIZE" val="3276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f(x)$, $y=g(x)$, $x=4$ and $x=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274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computing $L_3S_4^7(f-g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7"/>
  <p:tag name="PICTUREFILESIZE" val="2366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y=x^2-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62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shaded area shown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709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in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19650</TotalTime>
  <Words>13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2141</cp:revision>
  <dcterms:created xsi:type="dcterms:W3CDTF">2008-09-20T13:47:00Z</dcterms:created>
  <dcterms:modified xsi:type="dcterms:W3CDTF">2013-01-01T14:10:50Z</dcterms:modified>
</cp:coreProperties>
</file>