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783" r:id="rId2"/>
    <p:sldId id="799" r:id="rId3"/>
    <p:sldId id="800" r:id="rId4"/>
    <p:sldId id="798" r:id="rId5"/>
    <p:sldId id="802" r:id="rId6"/>
    <p:sldId id="797" r:id="rId7"/>
  </p:sldIdLst>
  <p:sldSz cx="9144000" cy="6858000" type="screen4x3"/>
  <p:notesSz cx="7315200" cy="9601200"/>
  <p:custDataLst>
    <p:tags r:id="rId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99055" autoAdjust="0"/>
  </p:normalViewPr>
  <p:slideViewPr>
    <p:cSldViewPr>
      <p:cViewPr varScale="1">
        <p:scale>
          <a:sx n="76" d="100"/>
          <a:sy n="76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9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.png"/><Relationship Id="rId2" Type="http://schemas.openxmlformats.org/officeDocument/2006/relationships/tags" Target="../tags/tag5.xml"/><Relationship Id="rId16" Type="http://schemas.openxmlformats.org/officeDocument/2006/relationships/image" Target="../media/image1.png"/><Relationship Id="rId20" Type="http://schemas.openxmlformats.org/officeDocument/2006/relationships/image" Target="../media/image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image" Target="../media/image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12.png"/><Relationship Id="rId26" Type="http://schemas.openxmlformats.org/officeDocument/2006/relationships/image" Target="../media/image1.png"/><Relationship Id="rId3" Type="http://schemas.openxmlformats.org/officeDocument/2006/relationships/tags" Target="../tags/tag17.xml"/><Relationship Id="rId21" Type="http://schemas.openxmlformats.org/officeDocument/2006/relationships/image" Target="../media/image15.png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tags" Target="../tags/tag1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image" Target="../media/image7.png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tags" Target="../tags/tag24.xml"/><Relationship Id="rId19" Type="http://schemas.openxmlformats.org/officeDocument/2006/relationships/image" Target="../media/image13.pn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6.png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4.png"/><Relationship Id="rId3" Type="http://schemas.openxmlformats.org/officeDocument/2006/relationships/tags" Target="../tags/tag31.xml"/><Relationship Id="rId21" Type="http://schemas.openxmlformats.org/officeDocument/2006/relationships/image" Target="../media/image19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23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22.png"/><Relationship Id="rId32" Type="http://schemas.openxmlformats.org/officeDocument/2006/relationships/image" Target="../media/image29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3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8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35.png"/><Relationship Id="rId3" Type="http://schemas.openxmlformats.org/officeDocument/2006/relationships/tags" Target="../tags/tag49.xml"/><Relationship Id="rId21" Type="http://schemas.openxmlformats.org/officeDocument/2006/relationships/image" Target="../media/image20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34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19.png"/><Relationship Id="rId29" Type="http://schemas.openxmlformats.org/officeDocument/2006/relationships/image" Target="../media/image1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33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tags" Target="../tags/tag56.xml"/><Relationship Id="rId19" Type="http://schemas.openxmlformats.org/officeDocument/2006/relationships/image" Target="../media/image3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1.png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44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9.png"/><Relationship Id="rId28" Type="http://schemas.openxmlformats.org/officeDocument/2006/relationships/image" Target="../media/image43.pn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46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38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shells:</a:t>
            </a:r>
          </a:p>
          <a:p>
            <a:pPr algn="ctr"/>
            <a:r>
              <a:rPr lang="en-US" sz="2400" smtClean="0"/>
              <a:t>Problems</a:t>
            </a:r>
            <a:endParaRPr lang="en-US" sz="240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671087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8" y="101252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76200"/>
            <a:ext cx="6160098" cy="3594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896228"/>
            <a:ext cx="4989149" cy="3401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021" y="482958"/>
            <a:ext cx="7447166" cy="35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Oval 3"/>
          <p:cNvSpPr/>
          <p:nvPr/>
        </p:nvSpPr>
        <p:spPr bwMode="auto">
          <a:xfrm>
            <a:off x="2298526" y="2043825"/>
            <a:ext cx="4564388" cy="230428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9931 h 91446"/>
              <a:gd name="connsiteX3" fmla="*/ 0 w 538620"/>
              <a:gd name="connsiteY3" fmla="*/ 91446 h 91446"/>
              <a:gd name="connsiteX0" fmla="*/ 0 w 538620"/>
              <a:gd name="connsiteY0" fmla="*/ 91445 h 91445"/>
              <a:gd name="connsiteX1" fmla="*/ 269310 w 538620"/>
              <a:gd name="connsiteY1" fmla="*/ 5 h 91445"/>
              <a:gd name="connsiteX2" fmla="*/ 538620 w 538620"/>
              <a:gd name="connsiteY2" fmla="*/ 89930 h 91445"/>
              <a:gd name="connsiteX3" fmla="*/ 0 w 538620"/>
              <a:gd name="connsiteY3" fmla="*/ 91445 h 91445"/>
              <a:gd name="connsiteX0" fmla="*/ 0 w 675875"/>
              <a:gd name="connsiteY0" fmla="*/ 90454 h 90454"/>
              <a:gd name="connsiteX1" fmla="*/ 406565 w 675875"/>
              <a:gd name="connsiteY1" fmla="*/ 5 h 90454"/>
              <a:gd name="connsiteX2" fmla="*/ 675875 w 675875"/>
              <a:gd name="connsiteY2" fmla="*/ 89930 h 90454"/>
              <a:gd name="connsiteX3" fmla="*/ 0 w 675875"/>
              <a:gd name="connsiteY3" fmla="*/ 90454 h 90454"/>
              <a:gd name="connsiteX0" fmla="*/ 27 w 675902"/>
              <a:gd name="connsiteY0" fmla="*/ 90454 h 90454"/>
              <a:gd name="connsiteX1" fmla="*/ 406592 w 675902"/>
              <a:gd name="connsiteY1" fmla="*/ 5 h 90454"/>
              <a:gd name="connsiteX2" fmla="*/ 675902 w 675902"/>
              <a:gd name="connsiteY2" fmla="*/ 89930 h 90454"/>
              <a:gd name="connsiteX3" fmla="*/ 27 w 675902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89930 h 90454"/>
              <a:gd name="connsiteX3" fmla="*/ 35 w 675910"/>
              <a:gd name="connsiteY3" fmla="*/ 90454 h 90454"/>
              <a:gd name="connsiteX0" fmla="*/ 35 w 675910"/>
              <a:gd name="connsiteY0" fmla="*/ 90454 h 90454"/>
              <a:gd name="connsiteX1" fmla="*/ 336118 w 675910"/>
              <a:gd name="connsiteY1" fmla="*/ 5 h 90454"/>
              <a:gd name="connsiteX2" fmla="*/ 675910 w 675910"/>
              <a:gd name="connsiteY2" fmla="*/ 90425 h 90454"/>
              <a:gd name="connsiteX3" fmla="*/ 35 w 675910"/>
              <a:gd name="connsiteY3" fmla="*/ 90454 h 90454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55 h 90455"/>
              <a:gd name="connsiteX1" fmla="*/ 336118 w 675910"/>
              <a:gd name="connsiteY1" fmla="*/ 6 h 90455"/>
              <a:gd name="connsiteX2" fmla="*/ 675910 w 675910"/>
              <a:gd name="connsiteY2" fmla="*/ 90426 h 90455"/>
              <a:gd name="connsiteX3" fmla="*/ 35 w 675910"/>
              <a:gd name="connsiteY3" fmla="*/ 90455 h 90455"/>
              <a:gd name="connsiteX0" fmla="*/ 35 w 675910"/>
              <a:gd name="connsiteY0" fmla="*/ 90449 h 90449"/>
              <a:gd name="connsiteX1" fmla="*/ 336118 w 675910"/>
              <a:gd name="connsiteY1" fmla="*/ 0 h 90449"/>
              <a:gd name="connsiteX2" fmla="*/ 675910 w 675910"/>
              <a:gd name="connsiteY2" fmla="*/ 90420 h 90449"/>
              <a:gd name="connsiteX3" fmla="*/ 35 w 675910"/>
              <a:gd name="connsiteY3" fmla="*/ 90449 h 90449"/>
              <a:gd name="connsiteX0" fmla="*/ 38 w 675913"/>
              <a:gd name="connsiteY0" fmla="*/ 90449 h 90449"/>
              <a:gd name="connsiteX1" fmla="*/ 336121 w 675913"/>
              <a:gd name="connsiteY1" fmla="*/ 0 h 90449"/>
              <a:gd name="connsiteX2" fmla="*/ 675913 w 675913"/>
              <a:gd name="connsiteY2" fmla="*/ 90420 h 90449"/>
              <a:gd name="connsiteX3" fmla="*/ 38 w 675913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49 h 90449"/>
              <a:gd name="connsiteX1" fmla="*/ 336083 w 675875"/>
              <a:gd name="connsiteY1" fmla="*/ 0 h 90449"/>
              <a:gd name="connsiteX2" fmla="*/ 675875 w 675875"/>
              <a:gd name="connsiteY2" fmla="*/ 90420 h 90449"/>
              <a:gd name="connsiteX3" fmla="*/ 0 w 675875"/>
              <a:gd name="connsiteY3" fmla="*/ 90449 h 90449"/>
              <a:gd name="connsiteX0" fmla="*/ 0 w 675875"/>
              <a:gd name="connsiteY0" fmla="*/ 90454 h 90454"/>
              <a:gd name="connsiteX1" fmla="*/ 336083 w 675875"/>
              <a:gd name="connsiteY1" fmla="*/ 5 h 90454"/>
              <a:gd name="connsiteX2" fmla="*/ 675875 w 675875"/>
              <a:gd name="connsiteY2" fmla="*/ 90425 h 90454"/>
              <a:gd name="connsiteX3" fmla="*/ 0 w 675875"/>
              <a:gd name="connsiteY3" fmla="*/ 90454 h 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75" h="90454">
                <a:moveTo>
                  <a:pt x="0" y="90454"/>
                </a:moveTo>
                <a:cubicBezTo>
                  <a:pt x="242" y="23717"/>
                  <a:pt x="220346" y="423"/>
                  <a:pt x="336083" y="5"/>
                </a:cubicBezTo>
                <a:cubicBezTo>
                  <a:pt x="451820" y="-413"/>
                  <a:pt x="674261" y="23800"/>
                  <a:pt x="675875" y="90425"/>
                </a:cubicBezTo>
                <a:lnTo>
                  <a:pt x="0" y="90454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49468">
            <a:off x="5083838" y="1927846"/>
            <a:ext cx="386934" cy="181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Arc 34"/>
          <p:cNvSpPr/>
          <p:nvPr/>
        </p:nvSpPr>
        <p:spPr bwMode="auto">
          <a:xfrm>
            <a:off x="2286000" y="2043830"/>
            <a:ext cx="4576914" cy="4572000"/>
          </a:xfrm>
          <a:prstGeom prst="arc">
            <a:avLst>
              <a:gd name="adj1" fmla="val 10771763"/>
              <a:gd name="adj2" fmla="val 38451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38" cy="195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Straight Arrow Connector 38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504" y="4503838"/>
            <a:ext cx="29952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829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8" name="Straight Arrow Connector 57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6" name="Straight Arrow Connector 55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505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3"/>
          <p:cNvSpPr/>
          <p:nvPr/>
        </p:nvSpPr>
        <p:spPr bwMode="auto">
          <a:xfrm>
            <a:off x="2448839" y="2043832"/>
            <a:ext cx="4251960" cy="142477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91299"/>
              <a:gd name="connsiteX1" fmla="*/ 457200 w 914400"/>
              <a:gd name="connsiteY1" fmla="*/ 0 h 491299"/>
              <a:gd name="connsiteX2" fmla="*/ 914400 w 914400"/>
              <a:gd name="connsiteY2" fmla="*/ 457200 h 491299"/>
              <a:gd name="connsiteX3" fmla="*/ 0 w 914400"/>
              <a:gd name="connsiteY3" fmla="*/ 457200 h 491299"/>
              <a:gd name="connsiteX0" fmla="*/ 0 w 914400"/>
              <a:gd name="connsiteY0" fmla="*/ 457200 h 457200"/>
              <a:gd name="connsiteX1" fmla="*/ 4572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0" fmla="*/ 0 w 731520"/>
              <a:gd name="connsiteY0" fmla="*/ 531941 h 531941"/>
              <a:gd name="connsiteX1" fmla="*/ 457200 w 731520"/>
              <a:gd name="connsiteY1" fmla="*/ 74741 h 531941"/>
              <a:gd name="connsiteX2" fmla="*/ 731520 w 731520"/>
              <a:gd name="connsiteY2" fmla="*/ 161170 h 531941"/>
              <a:gd name="connsiteX3" fmla="*/ 0 w 731520"/>
              <a:gd name="connsiteY3" fmla="*/ 531941 h 531941"/>
              <a:gd name="connsiteX0" fmla="*/ 0 w 731520"/>
              <a:gd name="connsiteY0" fmla="*/ 478182 h 478182"/>
              <a:gd name="connsiteX1" fmla="*/ 457200 w 731520"/>
              <a:gd name="connsiteY1" fmla="*/ 20982 h 478182"/>
              <a:gd name="connsiteX2" fmla="*/ 731520 w 731520"/>
              <a:gd name="connsiteY2" fmla="*/ 107411 h 478182"/>
              <a:gd name="connsiteX3" fmla="*/ 0 w 731520"/>
              <a:gd name="connsiteY3" fmla="*/ 478182 h 478182"/>
              <a:gd name="connsiteX0" fmla="*/ 0 w 543630"/>
              <a:gd name="connsiteY0" fmla="*/ 141784 h 141784"/>
              <a:gd name="connsiteX1" fmla="*/ 269310 w 543630"/>
              <a:gd name="connsiteY1" fmla="*/ 50344 h 141784"/>
              <a:gd name="connsiteX2" fmla="*/ 543630 w 543630"/>
              <a:gd name="connsiteY2" fmla="*/ 136773 h 141784"/>
              <a:gd name="connsiteX3" fmla="*/ 0 w 543630"/>
              <a:gd name="connsiteY3" fmla="*/ 141784 h 141784"/>
              <a:gd name="connsiteX0" fmla="*/ 0 w 543630"/>
              <a:gd name="connsiteY0" fmla="*/ 91459 h 91459"/>
              <a:gd name="connsiteX1" fmla="*/ 269310 w 543630"/>
              <a:gd name="connsiteY1" fmla="*/ 19 h 91459"/>
              <a:gd name="connsiteX2" fmla="*/ 543630 w 543630"/>
              <a:gd name="connsiteY2" fmla="*/ 86448 h 91459"/>
              <a:gd name="connsiteX3" fmla="*/ 0 w 543630"/>
              <a:gd name="connsiteY3" fmla="*/ 91459 h 91459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5103 h 95103"/>
              <a:gd name="connsiteX1" fmla="*/ 269310 w 543630"/>
              <a:gd name="connsiteY1" fmla="*/ 3663 h 95103"/>
              <a:gd name="connsiteX2" fmla="*/ 543630 w 543630"/>
              <a:gd name="connsiteY2" fmla="*/ 90092 h 95103"/>
              <a:gd name="connsiteX3" fmla="*/ 0 w 543630"/>
              <a:gd name="connsiteY3" fmla="*/ 95103 h 95103"/>
              <a:gd name="connsiteX0" fmla="*/ 0 w 543630"/>
              <a:gd name="connsiteY0" fmla="*/ 91465 h 91465"/>
              <a:gd name="connsiteX1" fmla="*/ 269310 w 543630"/>
              <a:gd name="connsiteY1" fmla="*/ 25 h 91465"/>
              <a:gd name="connsiteX2" fmla="*/ 543630 w 543630"/>
              <a:gd name="connsiteY2" fmla="*/ 86454 h 91465"/>
              <a:gd name="connsiteX3" fmla="*/ 0 w 543630"/>
              <a:gd name="connsiteY3" fmla="*/ 91465 h 91465"/>
              <a:gd name="connsiteX0" fmla="*/ 0 w 538620"/>
              <a:gd name="connsiteY0" fmla="*/ 91446 h 91446"/>
              <a:gd name="connsiteX1" fmla="*/ 269310 w 538620"/>
              <a:gd name="connsiteY1" fmla="*/ 6 h 91446"/>
              <a:gd name="connsiteX2" fmla="*/ 538620 w 538620"/>
              <a:gd name="connsiteY2" fmla="*/ 88940 h 91446"/>
              <a:gd name="connsiteX3" fmla="*/ 0 w 538620"/>
              <a:gd name="connsiteY3" fmla="*/ 91446 h 91446"/>
              <a:gd name="connsiteX0" fmla="*/ 0 w 706469"/>
              <a:gd name="connsiteY0" fmla="*/ 91441 h 304385"/>
              <a:gd name="connsiteX1" fmla="*/ 269310 w 706469"/>
              <a:gd name="connsiteY1" fmla="*/ 1 h 304385"/>
              <a:gd name="connsiteX2" fmla="*/ 706469 w 706469"/>
              <a:gd name="connsiteY2" fmla="*/ 304383 h 304385"/>
              <a:gd name="connsiteX3" fmla="*/ 0 w 706469"/>
              <a:gd name="connsiteY3" fmla="*/ 91441 h 304385"/>
              <a:gd name="connsiteX0" fmla="*/ 0 w 864297"/>
              <a:gd name="connsiteY0" fmla="*/ 304384 h 304384"/>
              <a:gd name="connsiteX1" fmla="*/ 427138 w 864297"/>
              <a:gd name="connsiteY1" fmla="*/ 1 h 304384"/>
              <a:gd name="connsiteX2" fmla="*/ 864297 w 864297"/>
              <a:gd name="connsiteY2" fmla="*/ 304383 h 304384"/>
              <a:gd name="connsiteX3" fmla="*/ 0 w 864297"/>
              <a:gd name="connsiteY3" fmla="*/ 304384 h 304384"/>
              <a:gd name="connsiteX0" fmla="*/ 0 w 869307"/>
              <a:gd name="connsiteY0" fmla="*/ 306889 h 306889"/>
              <a:gd name="connsiteX1" fmla="*/ 432148 w 869307"/>
              <a:gd name="connsiteY1" fmla="*/ 1 h 306889"/>
              <a:gd name="connsiteX2" fmla="*/ 869307 w 869307"/>
              <a:gd name="connsiteY2" fmla="*/ 304383 h 306889"/>
              <a:gd name="connsiteX3" fmla="*/ 0 w 869307"/>
              <a:gd name="connsiteY3" fmla="*/ 306889 h 306889"/>
              <a:gd name="connsiteX0" fmla="*/ 0 w 871812"/>
              <a:gd name="connsiteY0" fmla="*/ 306889 h 306889"/>
              <a:gd name="connsiteX1" fmla="*/ 432148 w 871812"/>
              <a:gd name="connsiteY1" fmla="*/ 1 h 306889"/>
              <a:gd name="connsiteX2" fmla="*/ 871812 w 871812"/>
              <a:gd name="connsiteY2" fmla="*/ 301878 h 306889"/>
              <a:gd name="connsiteX3" fmla="*/ 0 w 87181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9 h 306889"/>
              <a:gd name="connsiteX1" fmla="*/ 432148 w 866802"/>
              <a:gd name="connsiteY1" fmla="*/ 1 h 306889"/>
              <a:gd name="connsiteX2" fmla="*/ 866802 w 866802"/>
              <a:gd name="connsiteY2" fmla="*/ 304383 h 306889"/>
              <a:gd name="connsiteX3" fmla="*/ 0 w 866802"/>
              <a:gd name="connsiteY3" fmla="*/ 306889 h 306889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  <a:gd name="connsiteX0" fmla="*/ 0 w 866802"/>
              <a:gd name="connsiteY0" fmla="*/ 306888 h 306888"/>
              <a:gd name="connsiteX1" fmla="*/ 432148 w 866802"/>
              <a:gd name="connsiteY1" fmla="*/ 0 h 306888"/>
              <a:gd name="connsiteX2" fmla="*/ 866802 w 866802"/>
              <a:gd name="connsiteY2" fmla="*/ 304382 h 306888"/>
              <a:gd name="connsiteX3" fmla="*/ 0 w 866802"/>
              <a:gd name="connsiteY3" fmla="*/ 306888 h 3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802" h="306888">
                <a:moveTo>
                  <a:pt x="0" y="306888"/>
                </a:moveTo>
                <a:cubicBezTo>
                  <a:pt x="80166" y="99477"/>
                  <a:pt x="262211" y="7934"/>
                  <a:pt x="432148" y="0"/>
                </a:cubicBezTo>
                <a:cubicBezTo>
                  <a:pt x="664715" y="2087"/>
                  <a:pt x="786635" y="139559"/>
                  <a:pt x="866802" y="304382"/>
                </a:cubicBezTo>
                <a:lnTo>
                  <a:pt x="0" y="306888"/>
                </a:lnTo>
                <a:close/>
              </a:path>
            </a:pathLst>
          </a:custGeom>
          <a:pattFill prst="pct25">
            <a:fgClr>
              <a:srgbClr val="FF0000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01568" y="2372545"/>
            <a:ext cx="2340864" cy="0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101252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175080"/>
            <a:ext cx="7616341" cy="359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925" y="88726"/>
            <a:ext cx="7066757" cy="340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60" y="469726"/>
            <a:ext cx="7823979" cy="359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60" y="812442"/>
            <a:ext cx="8767702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Arc 58"/>
          <p:cNvSpPr/>
          <p:nvPr/>
        </p:nvSpPr>
        <p:spPr bwMode="auto">
          <a:xfrm>
            <a:off x="2286000" y="2043830"/>
            <a:ext cx="4581144" cy="4572000"/>
          </a:xfrm>
          <a:prstGeom prst="arc">
            <a:avLst>
              <a:gd name="adj1" fmla="val 10809241"/>
              <a:gd name="adj2" fmla="val 0"/>
            </a:avLst>
          </a:prstGeom>
          <a:noFill/>
          <a:ln w="127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 bwMode="auto">
          <a:xfrm flipV="1">
            <a:off x="4572000" y="1586630"/>
            <a:ext cx="0" cy="3200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Arc 64"/>
          <p:cNvSpPr/>
          <p:nvPr/>
        </p:nvSpPr>
        <p:spPr bwMode="auto">
          <a:xfrm>
            <a:off x="2286000" y="2043830"/>
            <a:ext cx="4572000" cy="4572000"/>
          </a:xfrm>
          <a:prstGeom prst="arc">
            <a:avLst>
              <a:gd name="adj1" fmla="val 12159306"/>
              <a:gd name="adj2" fmla="val 2025601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451594" y="3465576"/>
            <a:ext cx="4242816" cy="303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4863650" y="1711719"/>
            <a:ext cx="794781" cy="382225"/>
            <a:chOff x="4863650" y="3529037"/>
            <a:chExt cx="794781" cy="382225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96178" y="3529037"/>
              <a:ext cx="762253" cy="2054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49468">
              <a:off x="4863650" y="3729773"/>
              <a:ext cx="738298" cy="18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1" name="Straight Connector 70"/>
          <p:cNvCxnSpPr/>
          <p:nvPr/>
        </p:nvCxnSpPr>
        <p:spPr bwMode="auto">
          <a:xfrm>
            <a:off x="1371600" y="4343400"/>
            <a:ext cx="6400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Arc 43"/>
          <p:cNvSpPr>
            <a:spLocks/>
          </p:cNvSpPr>
          <p:nvPr/>
        </p:nvSpPr>
        <p:spPr bwMode="auto">
          <a:xfrm rot="5400000" flipH="1">
            <a:off x="7344122" y="4252740"/>
            <a:ext cx="365125" cy="136525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" name="Picture 7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6368" y="4503838"/>
            <a:ext cx="299797" cy="195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77" y="4503838"/>
            <a:ext cx="507939" cy="195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5" name="Straight Arrow Connector 74"/>
          <p:cNvCxnSpPr/>
          <p:nvPr/>
        </p:nvCxnSpPr>
        <p:spPr bwMode="auto">
          <a:xfrm flipH="1" flipV="1">
            <a:off x="6860714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 flipV="1">
            <a:off x="2147796" y="4355926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" name="Picture 7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653" y="3620731"/>
            <a:ext cx="143244" cy="195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8" name="Straight Arrow Connector 77"/>
          <p:cNvCxnSpPr/>
          <p:nvPr/>
        </p:nvCxnSpPr>
        <p:spPr bwMode="auto">
          <a:xfrm flipH="1" flipV="1">
            <a:off x="4596413" y="3479104"/>
            <a:ext cx="137160" cy="13716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9829" y="1659386"/>
            <a:ext cx="298978" cy="195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1" name="Straight Arrow Connector 80"/>
          <p:cNvCxnSpPr/>
          <p:nvPr/>
        </p:nvCxnSpPr>
        <p:spPr bwMode="auto">
          <a:xfrm>
            <a:off x="4376594" y="1841326"/>
            <a:ext cx="182880" cy="18288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9457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096" y="1801368"/>
            <a:ext cx="508008" cy="181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9" name="Straight Arrow Connector 78"/>
          <p:cNvCxnSpPr/>
          <p:nvPr/>
        </p:nvCxnSpPr>
        <p:spPr bwMode="auto">
          <a:xfrm>
            <a:off x="3706660" y="1984248"/>
            <a:ext cx="368879" cy="3784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2505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2" y="76200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165964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1572016"/>
            <a:ext cx="8616678" cy="359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1955266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349105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50" y="2717579"/>
            <a:ext cx="6765240" cy="340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22" y="3122112"/>
            <a:ext cx="8597422" cy="3594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505362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3899201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102" y="4267675"/>
            <a:ext cx="6746356" cy="359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0" y="4699348"/>
            <a:ext cx="863560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082598"/>
            <a:ext cx="797371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54" y="5476437"/>
            <a:ext cx="7388290" cy="340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1370" y="503712"/>
            <a:ext cx="6972541" cy="547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47" y="5816252"/>
            <a:ext cx="7484172" cy="529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3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0" y="76200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906" y="762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147186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7" y="1711415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094665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2488504"/>
            <a:ext cx="532834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411" y="432148"/>
            <a:ext cx="7162957" cy="51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0" y="3733800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880" y="3733800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760" y="4146514"/>
            <a:ext cx="5442212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971" y="4685590"/>
            <a:ext cx="2381003" cy="3027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93" y="5143728"/>
            <a:ext cx="8125359" cy="359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370" y="5526978"/>
            <a:ext cx="6821415" cy="340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674" y="5908291"/>
            <a:ext cx="6386121" cy="3401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3688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7" y="76200"/>
            <a:ext cx="1417288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674"/>
            <a:ext cx="6140950" cy="3400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873118"/>
            <a:ext cx="8598130" cy="359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280413"/>
            <a:ext cx="8013069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1693231"/>
            <a:ext cx="6746919" cy="3968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4" y="2299570"/>
            <a:ext cx="1417291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478" y="3101236"/>
            <a:ext cx="5534333" cy="830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71" y="4610792"/>
            <a:ext cx="1417294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58574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6" name="Picture 8939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6" y="4993880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2286000"/>
            <a:ext cx="5951713" cy="2834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74" y="2674619"/>
            <a:ext cx="485579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4032530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3850" y="6339406"/>
            <a:ext cx="5592355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2089" y="5398249"/>
            <a:ext cx="6516722" cy="830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6951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01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5803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737" y="441374"/>
            <a:ext cx="7502260" cy="3968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661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ba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3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2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its volum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8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e create a napkin holder by drill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0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ylindrical hole of radius $5$ through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12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dle of a ball of radius $13$, a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6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2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4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hel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apki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hold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54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46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$-axis.&#10;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756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4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$-axis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81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Using whatever method you prefer,&#10;{\color[rgb]{1,0,1}set up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486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 integral to compute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086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olid obtained by rotating $R$ abou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301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frac{1}{5}(x-2)^2(x-4)^2+\frac{6}{5}$ and $y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64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 $x=\frac{1}{2}$. {\color{red}Do not evalute} th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3044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$x$-axi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66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1+e^{-y^2}$, $x=1$, $y=0$ and $y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17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y^2+y$, $x=0$ and $y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174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998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Using whatever method you prefer,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29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shell method, {\color[rgb]{1,0,1}find}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527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68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x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265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R$ be the region bound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36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et up}, {\color{red}but do not evaluate}, an integral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34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yields the volume of the solid obta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20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tating $R$ about the line $y=3\pi/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65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agram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098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2^5x\left[\left(e^{4x}\right)-\left(\sin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3198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75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Describe} the solid of revol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1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volume is given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053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 not evaluate} this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37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2\pi\int_2^5[x+6]&#10;\left[\left(e^{4x}\right)-\left(\sin(\pi x)\right)\right]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371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\sin y$, $x=0$, $y=\pi/8$ and $y=3\pi/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54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olume in a ball of radius $13$, follow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52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18633</TotalTime>
  <Words>14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2042</cp:revision>
  <dcterms:created xsi:type="dcterms:W3CDTF">2008-09-20T13:47:00Z</dcterms:created>
  <dcterms:modified xsi:type="dcterms:W3CDTF">2012-09-08T17:27:04Z</dcterms:modified>
</cp:coreProperties>
</file>