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430" r:id="rId2"/>
    <p:sldId id="463" r:id="rId3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815" autoAdjust="0"/>
    <p:restoredTop sz="94128" autoAdjust="0"/>
  </p:normalViewPr>
  <p:slideViewPr>
    <p:cSldViewPr>
      <p:cViewPr varScale="1">
        <p:scale>
          <a:sx n="76" d="100"/>
          <a:sy n="76" d="100"/>
        </p:scale>
        <p:origin x="-102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516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tags" Target="tags/tag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A48ADB3-9F90-4A41-B569-27867CE783D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737062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F6C03B-E20A-4091-AD76-0F3F78C1D92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7827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211358-9600-4FA9-95B5-8E86AD14A97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57118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EEC325-BC4D-402D-9468-D40AFE3BD97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51212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A3DBB3-C959-4387-A21A-FED0AE23ADE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73380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DB797A-6B60-4213-A0D7-4DC4F6AC19A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93659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100DB0-704B-4FD8-8D1B-C767D2E8CC8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42632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F97D32-6AE4-45AA-B578-032E946D87B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53550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DEF650-3B40-4704-A849-8B159943D09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13087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8212E0-CF8B-4D89-A30F-FED37F99A43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98522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F41467-E93F-481A-B362-DBCF79BA630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59564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5CE654-1A90-446F-81CB-5191B07CB7B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43743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B620627-5E33-45A1-AE24-DB4D4088EF68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tags" Target="../tags/tag11.xml"/><Relationship Id="rId13" Type="http://schemas.openxmlformats.org/officeDocument/2006/relationships/tags" Target="../tags/tag16.xml"/><Relationship Id="rId18" Type="http://schemas.openxmlformats.org/officeDocument/2006/relationships/image" Target="../media/image3.png"/><Relationship Id="rId26" Type="http://schemas.openxmlformats.org/officeDocument/2006/relationships/image" Target="../media/image10.png"/><Relationship Id="rId3" Type="http://schemas.openxmlformats.org/officeDocument/2006/relationships/tags" Target="../tags/tag6.xml"/><Relationship Id="rId21" Type="http://schemas.openxmlformats.org/officeDocument/2006/relationships/image" Target="../media/image5.png"/><Relationship Id="rId7" Type="http://schemas.openxmlformats.org/officeDocument/2006/relationships/tags" Target="../tags/tag10.xml"/><Relationship Id="rId12" Type="http://schemas.openxmlformats.org/officeDocument/2006/relationships/tags" Target="../tags/tag15.xml"/><Relationship Id="rId17" Type="http://schemas.openxmlformats.org/officeDocument/2006/relationships/image" Target="../media/image2.png"/><Relationship Id="rId25" Type="http://schemas.openxmlformats.org/officeDocument/2006/relationships/image" Target="../media/image9.png"/><Relationship Id="rId2" Type="http://schemas.openxmlformats.org/officeDocument/2006/relationships/tags" Target="../tags/tag5.xml"/><Relationship Id="rId16" Type="http://schemas.openxmlformats.org/officeDocument/2006/relationships/slideLayout" Target="../slideLayouts/slideLayout2.xml"/><Relationship Id="rId20" Type="http://schemas.openxmlformats.org/officeDocument/2006/relationships/image" Target="../media/image4.png"/><Relationship Id="rId1" Type="http://schemas.openxmlformats.org/officeDocument/2006/relationships/tags" Target="../tags/tag4.xml"/><Relationship Id="rId6" Type="http://schemas.openxmlformats.org/officeDocument/2006/relationships/tags" Target="../tags/tag9.xml"/><Relationship Id="rId11" Type="http://schemas.openxmlformats.org/officeDocument/2006/relationships/tags" Target="../tags/tag14.xml"/><Relationship Id="rId24" Type="http://schemas.openxmlformats.org/officeDocument/2006/relationships/image" Target="../media/image8.png"/><Relationship Id="rId5" Type="http://schemas.openxmlformats.org/officeDocument/2006/relationships/tags" Target="../tags/tag8.xml"/><Relationship Id="rId15" Type="http://schemas.openxmlformats.org/officeDocument/2006/relationships/tags" Target="../tags/tag18.xml"/><Relationship Id="rId23" Type="http://schemas.openxmlformats.org/officeDocument/2006/relationships/image" Target="../media/image7.png"/><Relationship Id="rId10" Type="http://schemas.openxmlformats.org/officeDocument/2006/relationships/tags" Target="../tags/tag13.xml"/><Relationship Id="rId19" Type="http://schemas.openxmlformats.org/officeDocument/2006/relationships/image" Target="../media/image1.png"/><Relationship Id="rId4" Type="http://schemas.openxmlformats.org/officeDocument/2006/relationships/tags" Target="../tags/tag7.xml"/><Relationship Id="rId9" Type="http://schemas.openxmlformats.org/officeDocument/2006/relationships/tags" Target="../tags/tag12.xml"/><Relationship Id="rId14" Type="http://schemas.openxmlformats.org/officeDocument/2006/relationships/tags" Target="../tags/tag17.xml"/><Relationship Id="rId22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6424" y="6245225"/>
            <a:ext cx="460375" cy="460375"/>
          </a:xfrm>
        </p:spPr>
        <p:txBody>
          <a:bodyPr/>
          <a:lstStyle/>
          <a:p>
            <a:fld id="{7AEB7AF3-FF49-4608-AB3A-E411CE97E3E9}" type="slidenum">
              <a:rPr lang="en-US"/>
              <a:pPr/>
              <a:t>1</a:t>
            </a:fld>
            <a:endParaRPr lang="en-US"/>
          </a:p>
        </p:txBody>
      </p:sp>
      <p:sp>
        <p:nvSpPr>
          <p:cNvPr id="841730" name="Text Box 2"/>
          <p:cNvSpPr txBox="1">
            <a:spLocks noChangeArrowheads="1"/>
          </p:cNvSpPr>
          <p:nvPr/>
        </p:nvSpPr>
        <p:spPr bwMode="auto">
          <a:xfrm>
            <a:off x="1066800" y="2514600"/>
            <a:ext cx="70104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400"/>
              <a:t>CALCULUS</a:t>
            </a:r>
          </a:p>
          <a:p>
            <a:pPr algn="ctr"/>
            <a:r>
              <a:rPr lang="en-US" sz="2400"/>
              <a:t>Standard notation</a:t>
            </a:r>
          </a:p>
        </p:txBody>
      </p:sp>
      <p:sp>
        <p:nvSpPr>
          <p:cNvPr id="841731" name="Rectangle 3"/>
          <p:cNvSpPr>
            <a:spLocks noChangeArrowheads="1"/>
          </p:cNvSpPr>
          <p:nvPr/>
        </p:nvSpPr>
        <p:spPr bwMode="auto">
          <a:xfrm>
            <a:off x="8226425" y="6248400"/>
            <a:ext cx="914400" cy="609600"/>
          </a:xfrm>
          <a:prstGeom prst="rect">
            <a:avLst/>
          </a:prstGeom>
          <a:solidFill>
            <a:srgbClr val="FF6600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41732" name="Rectangle 4"/>
          <p:cNvSpPr>
            <a:spLocks noChangeArrowheads="1"/>
          </p:cNvSpPr>
          <p:nvPr/>
        </p:nvSpPr>
        <p:spPr bwMode="auto">
          <a:xfrm>
            <a:off x="0" y="6553200"/>
            <a:ext cx="609600" cy="304800"/>
          </a:xfrm>
          <a:prstGeom prst="rect">
            <a:avLst/>
          </a:prstGeom>
          <a:noFill/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3" name="Picture 2" descr="txp_fi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038600" y="3301652"/>
            <a:ext cx="1001136" cy="264173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6424" y="6245225"/>
            <a:ext cx="460375" cy="452438"/>
          </a:xfrm>
        </p:spPr>
        <p:txBody>
          <a:bodyPr/>
          <a:lstStyle/>
          <a:p>
            <a:fld id="{6C30C13E-9B62-46A4-A7CF-006DDD49240E}" type="slidenum">
              <a:rPr lang="en-US"/>
              <a:pPr/>
              <a:t>2</a:t>
            </a:fld>
            <a:endParaRPr lang="en-US"/>
          </a:p>
        </p:txBody>
      </p:sp>
      <p:pic>
        <p:nvPicPr>
          <p:cNvPr id="3" name="Picture 2" descr="txp_fi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2400" y="152400"/>
            <a:ext cx="1417234" cy="28344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893962" name="Rectangle 10"/>
          <p:cNvSpPr>
            <a:spLocks noChangeArrowheads="1"/>
          </p:cNvSpPr>
          <p:nvPr/>
        </p:nvSpPr>
        <p:spPr bwMode="auto">
          <a:xfrm>
            <a:off x="8226425" y="6248400"/>
            <a:ext cx="914400" cy="609600"/>
          </a:xfrm>
          <a:prstGeom prst="rect">
            <a:avLst/>
          </a:prstGeom>
          <a:solidFill>
            <a:srgbClr val="FF6600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93967" name="Rectangle 15"/>
          <p:cNvSpPr>
            <a:spLocks noChangeArrowheads="1"/>
          </p:cNvSpPr>
          <p:nvPr/>
        </p:nvSpPr>
        <p:spPr bwMode="auto">
          <a:xfrm>
            <a:off x="0" y="6545263"/>
            <a:ext cx="609600" cy="304800"/>
          </a:xfrm>
          <a:prstGeom prst="rect">
            <a:avLst/>
          </a:prstGeom>
          <a:noFill/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2" name="Picture 1" descr="txp_fig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32016" y="126304"/>
            <a:ext cx="6216584" cy="377554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3" name="Picture 22" descr="txp_fig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432" y="457200"/>
            <a:ext cx="485142" cy="12801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0" name="Picture 19" descr="txp_fig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066849" y="597074"/>
            <a:ext cx="1304160" cy="32093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2" name="Picture 21" descr="txp_fig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581400" y="591126"/>
            <a:ext cx="1171188" cy="30271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8" name="Picture 27" descr="txp_fig"/>
          <p:cNvPicPr>
            <a:picLocks noChangeAspect="1"/>
          </p:cNvPicPr>
          <p:nvPr>
            <p:custDataLst>
              <p:tags r:id="rId7"/>
            </p:custDataLst>
          </p:nvPr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2397" y="1936003"/>
            <a:ext cx="1417237" cy="28344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0" name="Picture 29" descr="txp_fig"/>
          <p:cNvPicPr>
            <a:picLocks noChangeAspect="1"/>
          </p:cNvPicPr>
          <p:nvPr>
            <p:custDataLst>
              <p:tags r:id="rId8"/>
            </p:custDataLst>
          </p:nvPr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32016" y="1904996"/>
            <a:ext cx="6216584" cy="377554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1" name="Picture 30" descr="txp_fig"/>
          <p:cNvPicPr>
            <a:picLocks noChangeAspect="1"/>
          </p:cNvPicPr>
          <p:nvPr>
            <p:custDataLst>
              <p:tags r:id="rId9"/>
            </p:custDataLst>
          </p:nvPr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2398" y="3164604"/>
            <a:ext cx="1417240" cy="28344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" name="Picture 4" descr="txp_fig"/>
          <p:cNvPicPr>
            <a:picLocks noChangeAspect="1"/>
          </p:cNvPicPr>
          <p:nvPr>
            <p:custDataLst>
              <p:tags r:id="rId10"/>
            </p:custDataLst>
          </p:nvPr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65465" y="3584849"/>
            <a:ext cx="5442183" cy="377552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3" name="Picture 32" descr="txp_fig"/>
          <p:cNvPicPr>
            <a:picLocks noChangeAspect="1"/>
          </p:cNvPicPr>
          <p:nvPr>
            <p:custDataLst>
              <p:tags r:id="rId11"/>
            </p:custDataLst>
          </p:nvPr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32019" y="3133597"/>
            <a:ext cx="6216584" cy="377554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4" name="Picture 33" descr="txp_fig"/>
          <p:cNvPicPr>
            <a:picLocks noChangeAspect="1"/>
          </p:cNvPicPr>
          <p:nvPr>
            <p:custDataLst>
              <p:tags r:id="rId12"/>
            </p:custDataLst>
          </p:nvPr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432" y="2234180"/>
            <a:ext cx="485142" cy="12801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5" name="Picture 34" descr="txp_fig"/>
          <p:cNvPicPr>
            <a:picLocks noChangeAspect="1"/>
          </p:cNvPicPr>
          <p:nvPr>
            <p:custDataLst>
              <p:tags r:id="rId13"/>
            </p:custDataLst>
          </p:nvPr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432" y="3505196"/>
            <a:ext cx="485142" cy="12801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7" name="Picture 36" descr="txp_fig"/>
          <p:cNvPicPr>
            <a:picLocks noChangeAspect="1"/>
          </p:cNvPicPr>
          <p:nvPr>
            <p:custDataLst>
              <p:tags r:id="rId14"/>
            </p:custDataLst>
          </p:nvPr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357766" y="2356248"/>
            <a:ext cx="5593748" cy="377604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" name="Picture 3" descr="txp_fig"/>
          <p:cNvPicPr>
            <a:picLocks noChangeAspect="1"/>
          </p:cNvPicPr>
          <p:nvPr>
            <p:custDataLst>
              <p:tags r:id="rId15"/>
            </p:custDataLst>
          </p:nvPr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006328" y="927970"/>
            <a:ext cx="2077860" cy="35934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POINTVERSION" val="10.0"/>
  <p:tag name="BULLETTYPE" val="6"/>
  <p:tag name="RESPCOUNTERSTYLE" val="1"/>
  <p:tag name="INPUTSOURCE" val="1"/>
  <p:tag name="BACKUPMAINTENANCE" val="7"/>
  <p:tag name="ROTATIONINTERVAL" val="2"/>
  <p:tag name="TEAMSINLEADERBOARD" val="5"/>
  <p:tag name="BUBBLEVALUEFORMAT" val="0.0"/>
  <p:tag name="CUSTOMCELLFORECOLOR" val="-16777216"/>
  <p:tag name="CUSTOMCELLBACKCOLOR4" val="-8355712"/>
  <p:tag name="DISPLAYDEVICEID" val="True"/>
  <p:tag name="GRIDSIZE" val="{Width=800, Height=600}"/>
  <p:tag name="CHARTLABELS" val="0"/>
  <p:tag name="PARTLISTDEFAULT" val="0"/>
  <p:tag name="INCORRECTPOINTVALUE" val="50"/>
  <p:tag name="AUTOADJUSTPARTRANGE" val="True"/>
  <p:tag name="FIBNUMRESULTS" val="5"/>
  <p:tag name="PRRESPONSE2" val="9"/>
  <p:tag name="PRRESPONSE6" val="5"/>
  <p:tag name="PRRESPONSE10" val="1"/>
  <p:tag name="SHOWBARVISIBLE" val="True"/>
  <p:tag name="ANSWERNOWTEXT" val="Answer Now"/>
  <p:tag name="COUNTDOWNSECONDS" val="1"/>
  <p:tag name="CHARTVALUEFORMAT" val="0%"/>
  <p:tag name="STDCHART" val="1"/>
  <p:tag name="BUBBLESIZEVISIBLE" val="True"/>
  <p:tag name="CUSTOMCELLBACKCOLOR1" val="-657956"/>
  <p:tag name="DISPLAYNAME" val="True"/>
  <p:tag name="AUTOSIZEGRID" val="True"/>
  <p:tag name="RESETCHARTS" val="True"/>
  <p:tag name="ALLOWUSERFEEDBACK" val="True"/>
  <p:tag name="ZEROBASED" val="False"/>
  <p:tag name="FIBINCLUDEOTHER" val="True"/>
  <p:tag name="PRRESPONSE4" val="7"/>
  <p:tag name="PRRESPONSE9" val="2"/>
  <p:tag name="EXPANDSHOWBAR" val="True"/>
  <p:tag name="RESPCOUNTERFORMAT" val="0"/>
  <p:tag name="BACKUPSESSIONS" val="True"/>
  <p:tag name="PARTICIPANTSINLEADERBOARD" val="5"/>
  <p:tag name="DEFAULTNUMTEAMS" val="5"/>
  <p:tag name="USESCHEMECOLORS" val="False"/>
  <p:tag name="GRIDPOSITION" val="4"/>
  <p:tag name="MULTIRESPDIVISOR" val="1"/>
  <p:tag name="REALTIMEBACKUPPATH" val="(None)"/>
  <p:tag name="FIBDISPLAYKEYWORDS" val="True"/>
  <p:tag name="PRRESPONSE7" val="4"/>
  <p:tag name="TPVERSION" val="2008"/>
  <p:tag name="RESPTABLESTYLE" val="1"/>
  <p:tag name="REVIEWONLY" val="False"/>
  <p:tag name="BUBBLEGROUPING" val="3"/>
  <p:tag name="DISPLAYDEVICENUMBER" val="True"/>
  <p:tag name="CHARTCOLORS" val="0"/>
  <p:tag name="REALTIMEBACKUP" val="False"/>
  <p:tag name="PRRESPONSE1" val="10"/>
  <p:tag name="MMPROD_NEXTUNIQUEID" val="10008"/>
  <p:tag name="COUNTDOWNSTYLE" val="-1"/>
  <p:tag name="AUTOUPDATEALIASES" val="True"/>
  <p:tag name="CUSTOMCELLBACKCOLOR2" val="-13395457"/>
  <p:tag name="POLLINGCYCLE" val="2"/>
  <p:tag name="CHARTSCALE" val="True"/>
  <p:tag name="PRRESPONSE5" val="6"/>
  <p:tag name="ANSWERNOWSTYLE" val="-1"/>
  <p:tag name="MAXRESPONDERS" val="5"/>
  <p:tag name="GRIDOPACITY" val="90"/>
  <p:tag name="CORRECTPOINTVALUE" val="100"/>
  <p:tag name="PRRESPONSE8" val="3"/>
  <p:tag name="ALLOWDUPLICATES" val="False"/>
  <p:tag name="CUSTOMCELLBACKCOLOR3" val="-268652"/>
  <p:tag name="ADVANCEDSETTINGSVIEW" val="True"/>
  <p:tag name="USESECONDARYMONITOR" val="False"/>
  <p:tag name="CUSTOMGRIDBACKCOLOR" val="-2830136"/>
  <p:tag name="FIBDISPLAYRESULTS" val="True"/>
  <p:tag name="AUTOADVANCE" val="False"/>
  <p:tag name="INCLUDEPPT" val="True"/>
  <p:tag name="BUBBLENAMEVISIBLE" val="True"/>
  <p:tag name="PRRESPONSE3" val="8"/>
  <p:tag name="NUMRESPONSES" val="1"/>
  <p:tag name="INCLUDENONRESPONDERS" val="False"/>
  <p:tag name="GRIDROTATIONINTERVAL" val="1"/>
  <p:tag name="DELIMITERS" val="3.1"/>
  <p:tag name="MMPROD_UIDATA" val="&lt;database version=&quot;6.0&quot;&gt;&lt;object type=&quot;1&quot; unique_id=&quot;10001&quot;&gt;&lt;object type=&quot;8&quot; unique_id=&quot;10755&quot;&gt;&lt;/object&gt;&lt;object type=&quot;2&quot; unique_id=&quot;10756&quot;&gt;&lt;object type=&quot;3&quot; unique_id=&quot;25739&quot;&gt;&lt;property id=&quot;20148&quot; value=&quot;5&quot;/&gt;&lt;property id=&quot;20300&quot; value=&quot;Slide 1&quot;/&gt;&lt;property id=&quot;20307&quot; value=&quot;430&quot;/&gt;&lt;/object&gt;&lt;object type=&quot;3&quot; unique_id=&quot;30289&quot;&gt;&lt;property id=&quot;20148&quot; value=&quot;5&quot;/&gt;&lt;property id=&quot;20300&quot; value=&quot;Slide 2&quot;/&gt;&lt;property id=&quot;20307&quot; value=&quot;463&quot;/&gt;&lt;/object&gt;&lt;object type=&quot;3&quot; unique_id=&quot;30290&quot;&gt;&lt;property id=&quot;20148&quot; value=&quot;5&quot;/&gt;&lt;property id=&quot;20300&quot; value=&quot;Slide 3&quot;/&gt;&lt;property id=&quot;20307&quot; value=&quot;464&quot;/&gt;&lt;/object&gt;&lt;object type=&quot;3&quot; unique_id=&quot;30291&quot;&gt;&lt;property id=&quot;20148&quot; value=&quot;5&quot;/&gt;&lt;property id=&quot;20300&quot; value=&quot;Slide 4&quot;/&gt;&lt;property id=&quot;20307&quot; value=&quot;465&quot;/&gt;&lt;/object&gt;&lt;object type=&quot;3&quot; unique_id=&quot;30292&quot;&gt;&lt;property id=&quot;20148&quot; value=&quot;5&quot;/&gt;&lt;property id=&quot;20300&quot; value=&quot;Slide 5&quot;/&gt;&lt;property id=&quot;20307&quot; value=&quot;466&quot;/&gt;&lt;/object&gt;&lt;object type=&quot;3&quot; unique_id=&quot;30293&quot;&gt;&lt;property id=&quot;20148&quot; value=&quot;5&quot;/&gt;&lt;property id=&quot;20300&quot; value=&quot;Slide 6&quot;/&gt;&lt;property id=&quot;20307&quot; value=&quot;467&quot;/&gt;&lt;/object&gt;&lt;object type=&quot;3&quot; unique_id=&quot;30294&quot;&gt;&lt;property id=&quot;20148&quot; value=&quot;5&quot;/&gt;&lt;property id=&quot;20300&quot; value=&quot;Slide 7&quot;/&gt;&lt;property id=&quot;20307&quot; value=&quot;476&quot;/&gt;&lt;/object&gt;&lt;object type=&quot;3&quot; unique_id=&quot;30295&quot;&gt;&lt;property id=&quot;20148&quot; value=&quot;5&quot;/&gt;&lt;property id=&quot;20300&quot; value=&quot;Slide 8&quot;/&gt;&lt;property id=&quot;20307&quot; value=&quot;468&quot;/&gt;&lt;/object&gt;&lt;object type=&quot;3&quot; unique_id=&quot;30296&quot;&gt;&lt;property id=&quot;20148&quot; value=&quot;5&quot;/&gt;&lt;property id=&quot;20300&quot; value=&quot;Slide 9&quot;/&gt;&lt;property id=&quot;20307&quot; value=&quot;477&quot;/&gt;&lt;/object&gt;&lt;object type=&quot;3&quot; unique_id=&quot;30297&quot;&gt;&lt;property id=&quot;20148&quot; value=&quot;5&quot;/&gt;&lt;property id=&quot;20300&quot; value=&quot;Slide 10&quot;/&gt;&lt;property id=&quot;20307&quot; value=&quot;469&quot;/&gt;&lt;/object&gt;&lt;object type=&quot;3&quot; unique_id=&quot;30298&quot;&gt;&lt;property id=&quot;20148&quot; value=&quot;5&quot;/&gt;&lt;property id=&quot;20300&quot; value=&quot;Slide 11&quot;/&gt;&lt;property id=&quot;20307&quot; value=&quot;478&quot;/&gt;&lt;/object&gt;&lt;object type=&quot;3&quot; unique_id=&quot;30299&quot;&gt;&lt;property id=&quot;20148&quot; value=&quot;5&quot;/&gt;&lt;property id=&quot;20300&quot; value=&quot;Slide 12&quot;/&gt;&lt;property id=&quot;20307&quot; value=&quot;470&quot;/&gt;&lt;/object&gt;&lt;object type=&quot;3&quot; unique_id=&quot;30301&quot;&gt;&lt;property id=&quot;20148&quot; value=&quot;5&quot;/&gt;&lt;property id=&quot;20300&quot; value=&quot;Slide 22&quot;/&gt;&lt;property id=&quot;20307&quot; value=&quot;471&quot;/&gt;&lt;/object&gt;&lt;object type=&quot;3&quot; unique_id=&quot;30302&quot;&gt;&lt;property id=&quot;20148&quot; value=&quot;5&quot;/&gt;&lt;property id=&quot;20300&quot; value=&quot;Slide 23&quot;/&gt;&lt;property id=&quot;20307&quot; value=&quot;472&quot;/&gt;&lt;/object&gt;&lt;object type=&quot;3&quot; unique_id=&quot;30303&quot;&gt;&lt;property id=&quot;20148&quot; value=&quot;5&quot;/&gt;&lt;property id=&quot;20300&quot; value=&quot;Slide 24&quot;/&gt;&lt;property id=&quot;20307&quot; value=&quot;473&quot;/&gt;&lt;/object&gt;&lt;object type=&quot;3&quot; unique_id=&quot;30304&quot;&gt;&lt;property id=&quot;20148&quot; value=&quot;5&quot;/&gt;&lt;property id=&quot;20300&quot; value=&quot;Slide 25&quot;/&gt;&lt;property id=&quot;20307&quot; value=&quot;474&quot;/&gt;&lt;/object&gt;&lt;object type=&quot;3&quot; unique_id=&quot;30305&quot;&gt;&lt;property id=&quot;20148&quot; value=&quot;5&quot;/&gt;&lt;property id=&quot;20300&quot; value=&quot;Slide 26&quot;/&gt;&lt;property id=&quot;20307&quot; value=&quot;475&quot;/&gt;&lt;/object&gt;&lt;object type=&quot;3&quot; unique_id=&quot;30756&quot;&gt;&lt;property id=&quot;20148&quot; value=&quot;5&quot;/&gt;&lt;property id=&quot;20300&quot; value=&quot;Slide 14&quot;/&gt;&lt;property id=&quot;20307&quot; value=&quot;480&quot;/&gt;&lt;/object&gt;&lt;object type=&quot;3&quot; unique_id=&quot;30757&quot;&gt;&lt;property id=&quot;20148&quot; value=&quot;5&quot;/&gt;&lt;property id=&quot;20300&quot; value=&quot;Slide 15&quot;/&gt;&lt;property id=&quot;20307&quot; value=&quot;483&quot;/&gt;&lt;/object&gt;&lt;object type=&quot;3&quot; unique_id=&quot;30758&quot;&gt;&lt;property id=&quot;20148&quot; value=&quot;5&quot;/&gt;&lt;property id=&quot;20300&quot; value=&quot;Slide 16&quot;/&gt;&lt;property id=&quot;20307&quot; value=&quot;482&quot;/&gt;&lt;/object&gt;&lt;object type=&quot;3&quot; unique_id=&quot;30759&quot;&gt;&lt;property id=&quot;20148&quot; value=&quot;5&quot;/&gt;&lt;property id=&quot;20300&quot; value=&quot;Slide 17&quot;/&gt;&lt;property id=&quot;20307&quot; value=&quot;481&quot;/&gt;&lt;/object&gt;&lt;object type=&quot;3&quot; unique_id=&quot;30760&quot;&gt;&lt;property id=&quot;20148&quot; value=&quot;5&quot;/&gt;&lt;property id=&quot;20300&quot; value=&quot;Slide 18&quot;/&gt;&lt;property id=&quot;20307&quot; value=&quot;485&quot;/&gt;&lt;/object&gt;&lt;object type=&quot;3&quot; unique_id=&quot;30761&quot;&gt;&lt;property id=&quot;20148&quot; value=&quot;5&quot;/&gt;&lt;property id=&quot;20300&quot; value=&quot;Slide 19&quot;/&gt;&lt;property id=&quot;20307&quot; value=&quot;486&quot;/&gt;&lt;/object&gt;&lt;object type=&quot;3&quot; unique_id=&quot;30762&quot;&gt;&lt;property id=&quot;20148&quot; value=&quot;5&quot;/&gt;&lt;property id=&quot;20300&quot; value=&quot;Slide 20&quot;/&gt;&lt;property id=&quot;20307&quot; value=&quot;487&quot;/&gt;&lt;/object&gt;&lt;object type=&quot;3&quot; unique_id=&quot;30763&quot;&gt;&lt;property id=&quot;20148&quot; value=&quot;5&quot;/&gt;&lt;property id=&quot;20300&quot; value=&quot;Slide 21&quot;/&gt;&lt;property id=&quot;20307&quot; value=&quot;488&quot;/&gt;&lt;/object&gt;&lt;object type=&quot;3&quot; unique_id=&quot;31007&quot;&gt;&lt;property id=&quot;20148&quot; value=&quot;5&quot;/&gt;&lt;property id=&quot;20300&quot; value=&quot;Slide 13&quot;/&gt;&lt;property id=&quot;20307&quot; value=&quot;490&quot;/&gt;&lt;/object&gt;&lt;/object&gt;&lt;/object&gt;&lt;/database&gt;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010-2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5742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True or False (no partial credit):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29"/>
  <p:tag name="PICTUREFILESIZE" val="25789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010-3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5845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[-2,3]$ is a compact interval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88"/>
  <p:tag name="PICTUREFILESIZE" val="21830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True or False (no partial credit):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29"/>
  <p:tag name="PICTUREFILESIZE" val="25789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NEW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53"/>
  <p:tag name="PICTUREFILESIZE" val="5213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NEW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53"/>
  <p:tag name="PICTUREFILESIZE" val="5213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[100,200]$ is a closed interval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96"/>
  <p:tag name="PICTUREFILESIZE" val="23006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{\color[rgb]{0,.8,0}s.t.}~$x=a^3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10"/>
  <p:tag name="PICTUREFILESIZE" val="6938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NEW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53"/>
  <p:tag name="PICTUREFILESIZE" val="5213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010-1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5572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True or False (no partial credit):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29"/>
  <p:tag name="PICTUREFILESIZE" val="25789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NEW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53"/>
  <p:tag name="PICTUREFILESIZE" val="5213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{\color[rgb]{0,.8,0}\forall}x\in{\mathbb R}$,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69"/>
  <p:tag name="PICTUREFILESIZE" val="6407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{\color[rgb]{0,.8,0}\exists}a\in{\mathbb R}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62"/>
  <p:tag name="PICTUREFILESIZE" val="5357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6600">
            <a:alpha val="0"/>
          </a:srgbClr>
        </a:solidFill>
        <a:ln w="28575" cap="flat" cmpd="sng" algn="ctr">
          <a:solidFill>
            <a:srgbClr val="FF66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6600">
            <a:alpha val="0"/>
          </a:srgbClr>
        </a:solidFill>
        <a:ln w="28575" cap="flat" cmpd="sng" algn="ctr">
          <a:solidFill>
            <a:srgbClr val="FF66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5164</TotalTime>
  <Words>5</Words>
  <Application>Microsoft Office PowerPoint</Application>
  <PresentationFormat>On-screen Show (4:3)</PresentationFormat>
  <Paragraphs>4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Default Design</vt:lpstr>
      <vt:lpstr>PowerPoint Presentation</vt:lpstr>
      <vt:lpstr>PowerPoint Presentation</vt:lpstr>
    </vt:vector>
  </TitlesOfParts>
  <Company>University Of Minnesota - TC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Scot Adams</dc:creator>
  <cp:lastModifiedBy>adams</cp:lastModifiedBy>
  <cp:revision>730</cp:revision>
  <dcterms:created xsi:type="dcterms:W3CDTF">2008-09-20T13:47:00Z</dcterms:created>
  <dcterms:modified xsi:type="dcterms:W3CDTF">2012-08-13T13:11:40Z</dcterms:modified>
</cp:coreProperties>
</file>