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6179AB-EFAD-4873-B941-67D7A257F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37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600E4-FE10-4848-9296-D4C7956045F8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8B7AD-1846-4F42-91F0-4F7B9D821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4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68B8E-60E8-455A-B029-141F10DF7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6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CD59E-FC87-4BD6-92CB-DEB61D45C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9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96F6A-F260-481F-834C-28F578AF6C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0A0B8-C0D7-4586-BF4C-2963EBB4D9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2AC52-FDAA-44EA-8903-6541200BE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2B99-7606-4DC5-A356-2FD0CD9D9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7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F7123-BFD8-4373-85C6-EB12CFBCC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0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8E63-2624-4B85-88DA-534228F1E3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2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CBF-ED5C-465A-B672-A2DD5D4CD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4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8AA82-045B-433A-96B6-71B74BC7E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21B7B7-9785-44E3-94DD-9F0CF90034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0.png"/><Relationship Id="rId3" Type="http://schemas.openxmlformats.org/officeDocument/2006/relationships/tags" Target="../tags/tag5.xml"/><Relationship Id="rId21" Type="http://schemas.openxmlformats.org/officeDocument/2006/relationships/image" Target="../media/image5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9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8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811-1085-485D-8ECB-78D8C3DCEBA5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Miscellaneous precalculus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365" y="498062"/>
            <a:ext cx="8765671" cy="434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065" y="123194"/>
            <a:ext cx="6556735" cy="3401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82884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9895" y="1737006"/>
            <a:ext cx="3194489" cy="4343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7" y="1879990"/>
            <a:ext cx="302723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9895" y="2461370"/>
            <a:ext cx="3551721" cy="4341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099" y="2514590"/>
            <a:ext cx="303101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13364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4065119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065" y="4036349"/>
            <a:ext cx="5423289" cy="2834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9142" y="4446119"/>
            <a:ext cx="2513969" cy="9638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69919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509&quot;&gt;&lt;property id=&quot;20148&quot; value=&quot;5&quot;/&gt;&lt;property id=&quot;20300&quot; value=&quot;Slide 19&quot;/&gt;&lt;property id=&quot;20307&quot; value=&quot;389&quot;/&gt;&lt;/object&gt;&lt;object type=&quot;3&quot; unique_id=&quot;25610&quot;&gt;&lt;property id=&quot;20148&quot; value=&quot;5&quot;/&gt;&lt;property id=&quot;20300&quot; value=&quot;Slide 20&quot;/&gt;&lt;property id=&quot;20307&quot; value=&quot;412&quot;/&gt;&lt;/object&gt;&lt;object type=&quot;3&quot; unique_id=&quot;25611&quot;&gt;&lt;property id=&quot;20148&quot; value=&quot;5&quot;/&gt;&lt;property id=&quot;20300&quot; value=&quot;Slide 21&quot;/&gt;&lt;property id=&quot;20307&quot; value=&quot;413&quot;/&gt;&lt;/object&gt;&lt;object type=&quot;3&quot; unique_id=&quot;25612&quot;&gt;&lt;property id=&quot;20148&quot; value=&quot;5&quot;/&gt;&lt;property id=&quot;20300&quot; value=&quot;Slide 22&quot;/&gt;&lt;property id=&quot;20307&quot; value=&quot;414&quot;/&gt;&lt;/object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4086&quot;&gt;&lt;property id=&quot;20148&quot; value=&quot;5&quot;/&gt;&lt;property id=&quot;20300&quot; value=&quot;Slide 2&quot;/&gt;&lt;property id=&quot;20307&quot; value=&quot;511&quot;/&gt;&lt;/object&gt;&lt;object type=&quot;3&quot; unique_id=&quot;34088&quot;&gt;&lt;property id=&quot;20148&quot; value=&quot;5&quot;/&gt;&lt;property id=&quot;20300&quot; value=&quot;Slide 3&quot;/&gt;&lt;property id=&quot;20307&quot; value=&quot;513&quot;/&gt;&lt;/object&gt;&lt;object type=&quot;3&quot; unique_id=&quot;34090&quot;&gt;&lt;property id=&quot;20148&quot; value=&quot;5&quot;/&gt;&lt;property id=&quot;20300&quot; value=&quot;Slide 4&quot;/&gt;&lt;property id=&quot;20307&quot; value=&quot;515&quot;/&gt;&lt;/object&gt;&lt;object type=&quot;3&quot; unique_id=&quot;34109&quot;&gt;&lt;property id=&quot;20148&quot; value=&quot;5&quot;/&gt;&lt;property id=&quot;20300&quot; value=&quot;Slide 5&quot;/&gt;&lt;property id=&quot;20307&quot; value=&quot;516&quot;/&gt;&lt;/object&gt;&lt;object type=&quot;3&quot; unique_id=&quot;34719&quot;&gt;&lt;property id=&quot;20148&quot; value=&quot;5&quot;/&gt;&lt;property id=&quot;20300&quot; value=&quot;Slide 7&quot;/&gt;&lt;property id=&quot;20307&quot; value=&quot;519&quot;/&gt;&lt;/object&gt;&lt;object type=&quot;3&quot; unique_id=&quot;34720&quot;&gt;&lt;property id=&quot;20148&quot; value=&quot;5&quot;/&gt;&lt;property id=&quot;20300&quot; value=&quot;Slide 8&quot;/&gt;&lt;property id=&quot;20307&quot; value=&quot;520&quot;/&gt;&lt;/object&gt;&lt;object type=&quot;3&quot; unique_id=&quot;34721&quot;&gt;&lt;property id=&quot;20148&quot; value=&quot;5&quot;/&gt;&lt;property id=&quot;20300&quot; value=&quot;Slide 9&quot;/&gt;&lt;property id=&quot;20307&quot; value=&quot;521&quot;/&gt;&lt;/object&gt;&lt;object type=&quot;3&quot; unique_id=&quot;34722&quot;&gt;&lt;property id=&quot;20148&quot; value=&quot;5&quot;/&gt;&lt;property id=&quot;20300&quot; value=&quot;Slide 10&quot;/&gt;&lt;property id=&quot;20307&quot; value=&quot;522&quot;/&gt;&lt;/object&gt;&lt;object type=&quot;3&quot; unique_id=&quot;34723&quot;&gt;&lt;property id=&quot;20148&quot; value=&quot;5&quot;/&gt;&lt;property id=&quot;20300&quot; value=&quot;Slide 11&quot;/&gt;&lt;property id=&quot;20307&quot; value=&quot;523&quot;/&gt;&lt;/object&gt;&lt;object type=&quot;3&quot; unique_id=&quot;34724&quot;&gt;&lt;property id=&quot;20148&quot; value=&quot;5&quot;/&gt;&lt;property id=&quot;20300&quot; value=&quot;Slide 12&quot;/&gt;&lt;property id=&quot;20307&quot; value=&quot;524&quot;/&gt;&lt;/object&gt;&lt;object type=&quot;3&quot; unique_id=&quot;34725&quot;&gt;&lt;property id=&quot;20148&quot; value=&quot;5&quot;/&gt;&lt;property id=&quot;20300&quot; value=&quot;Slide 13&quot;/&gt;&lt;property id=&quot;20307&quot; value=&quot;525&quot;/&gt;&lt;/object&gt;&lt;object type=&quot;3&quot; unique_id=&quot;34726&quot;&gt;&lt;property id=&quot;20148&quot; value=&quot;5&quot;/&gt;&lt;property id=&quot;20300&quot; value=&quot;Slide 14&quot;/&gt;&lt;property id=&quot;20307&quot; value=&quot;526&quot;/&gt;&lt;/object&gt;&lt;object type=&quot;3&quot; unique_id=&quot;34727&quot;&gt;&lt;property id=&quot;20148&quot; value=&quot;5&quot;/&gt;&lt;property id=&quot;20300&quot; value=&quot;Slide 15&quot;/&gt;&lt;property id=&quot;20307&quot; value=&quot;527&quot;/&gt;&lt;/object&gt;&lt;object type=&quot;3&quot; unique_id=&quot;34728&quot;&gt;&lt;property id=&quot;20148&quot; value=&quot;5&quot;/&gt;&lt;property id=&quot;20300&quot; value=&quot;Slide 16&quot;/&gt;&lt;property id=&quot;20307&quot; value=&quot;528&quot;/&gt;&lt;/object&gt;&lt;object type=&quot;3&quot; unique_id=&quot;34729&quot;&gt;&lt;property id=&quot;20148&quot; value=&quot;5&quot;/&gt;&lt;property id=&quot;20300&quot; value=&quot;Slide 17&quot;/&gt;&lt;property id=&quot;20307&quot; value=&quot;529&quot;/&gt;&lt;/object&gt;&lt;object type=&quot;3&quot; unique_id=&quot;34897&quot;&gt;&lt;property id=&quot;20148&quot; value=&quot;5&quot;/&gt;&lt;property id=&quot;20300&quot; value=&quot;Slide 6&quot;/&gt;&lt;property id=&quot;20307&quot; value=&quot;532&quot;/&gt;&lt;/object&gt;&lt;object type=&quot;3&quot; unique_id=&quot;34898&quot;&gt;&lt;property id=&quot;20148&quot; value=&quot;5&quot;/&gt;&lt;property id=&quot;20300&quot; value=&quot;Slide 18&quot;/&gt;&lt;property id=&quot;20307&quot; value=&quot;53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and} $(u^2-v^3)^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8"/>
  <p:tag name="PICTUREFILESIZE" val="152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3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Rationalize} the numerator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7"/>
  <p:tag name="PICTUREFILESIZE" val="2119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frac{\sqrt{7}-\sqrt{7+h}}{h\sqrt{7}\sqrt{7+h}}.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3"/>
  <p:tag name="PICTUREFILESIZE" val="193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negativity for $f(x)=-2(x+1)(x-1)^3(x-5)^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34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intervals of positivity a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7"/>
  <p:tag name="PICTUREFILESIZE" val="2748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and} $(x+y)^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434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5698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778</cp:revision>
  <dcterms:created xsi:type="dcterms:W3CDTF">2008-09-20T13:47:00Z</dcterms:created>
  <dcterms:modified xsi:type="dcterms:W3CDTF">2012-05-19T13:30:48Z</dcterms:modified>
</cp:coreProperties>
</file>