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1" r:id="rId2"/>
    <p:sldId id="262" r:id="rId3"/>
    <p:sldId id="263" r:id="rId4"/>
    <p:sldId id="264" r:id="rId5"/>
  </p:sldIdLst>
  <p:sldSz cx="9144000" cy="6858000" type="screen4x3"/>
  <p:notesSz cx="7315200" cy="9601200"/>
  <p:custDataLst>
    <p:tags r:id="rId7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04" autoAdjust="0"/>
    <p:restoredTop sz="94128" autoAdjust="0"/>
  </p:normalViewPr>
  <p:slideViewPr>
    <p:cSldViewPr>
      <p:cViewPr varScale="1">
        <p:scale>
          <a:sx n="76" d="100"/>
          <a:sy n="76" d="100"/>
        </p:scale>
        <p:origin x="-103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5B65F200-1989-4FD6-881F-4C01398B21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576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1EB382-343B-486B-91DB-30F4166814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148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9C54E4-B93C-4924-BCED-648FFA1E06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926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926F37-C252-45B0-9BE7-87FA574B9C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739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88268C-92CD-4012-A9E7-E099CE53A2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40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7555A-F038-4C6C-9E6F-587AC25B37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206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F377E2-6337-4B7D-807C-146F0DAA25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978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8669C0-3283-4389-A97D-BF8E06038B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303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4CE9C-3360-408A-AD47-ED1187D0F0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143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14DE4E-4AE6-4554-8807-F2BF0FE03A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76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F67A95-993F-41E4-AFE1-581DC02201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294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EF6712-AACB-4977-B3D3-AB9B8EE664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52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4E05D82-B68A-4F64-93DE-AD79D1902CF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tags" Target="../tags/tag28.xml"/><Relationship Id="rId39" Type="http://schemas.openxmlformats.org/officeDocument/2006/relationships/image" Target="../media/image9.png"/><Relationship Id="rId21" Type="http://schemas.openxmlformats.org/officeDocument/2006/relationships/tags" Target="../tags/tag23.xml"/><Relationship Id="rId34" Type="http://schemas.openxmlformats.org/officeDocument/2006/relationships/image" Target="../media/image4.png"/><Relationship Id="rId42" Type="http://schemas.openxmlformats.org/officeDocument/2006/relationships/image" Target="../media/image12.png"/><Relationship Id="rId47" Type="http://schemas.openxmlformats.org/officeDocument/2006/relationships/image" Target="../media/image17.png"/><Relationship Id="rId50" Type="http://schemas.openxmlformats.org/officeDocument/2006/relationships/image" Target="../media/image20.png"/><Relationship Id="rId55" Type="http://schemas.openxmlformats.org/officeDocument/2006/relationships/image" Target="../media/image24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tags" Target="../tags/tag27.xml"/><Relationship Id="rId33" Type="http://schemas.openxmlformats.org/officeDocument/2006/relationships/image" Target="../media/image3.png"/><Relationship Id="rId38" Type="http://schemas.openxmlformats.org/officeDocument/2006/relationships/image" Target="../media/image8.png"/><Relationship Id="rId46" Type="http://schemas.openxmlformats.org/officeDocument/2006/relationships/image" Target="../media/image16.png"/><Relationship Id="rId59" Type="http://schemas.openxmlformats.org/officeDocument/2006/relationships/image" Target="../media/image28.png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tags" Target="../tags/tag22.xml"/><Relationship Id="rId29" Type="http://schemas.openxmlformats.org/officeDocument/2006/relationships/tags" Target="../tags/tag31.xml"/><Relationship Id="rId41" Type="http://schemas.openxmlformats.org/officeDocument/2006/relationships/image" Target="../media/image11.png"/><Relationship Id="rId54" Type="http://schemas.openxmlformats.org/officeDocument/2006/relationships/image" Target="../media/image23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tags" Target="../tags/tag26.xml"/><Relationship Id="rId32" Type="http://schemas.openxmlformats.org/officeDocument/2006/relationships/image" Target="../media/image2.png"/><Relationship Id="rId37" Type="http://schemas.openxmlformats.org/officeDocument/2006/relationships/image" Target="../media/image7.png"/><Relationship Id="rId40" Type="http://schemas.openxmlformats.org/officeDocument/2006/relationships/image" Target="../media/image10.png"/><Relationship Id="rId45" Type="http://schemas.openxmlformats.org/officeDocument/2006/relationships/image" Target="../media/image15.png"/><Relationship Id="rId53" Type="http://schemas.openxmlformats.org/officeDocument/2006/relationships/image" Target="../media/image1.png"/><Relationship Id="rId58" Type="http://schemas.openxmlformats.org/officeDocument/2006/relationships/image" Target="../media/image27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28" Type="http://schemas.openxmlformats.org/officeDocument/2006/relationships/tags" Target="../tags/tag30.xml"/><Relationship Id="rId36" Type="http://schemas.openxmlformats.org/officeDocument/2006/relationships/image" Target="../media/image6.png"/><Relationship Id="rId49" Type="http://schemas.openxmlformats.org/officeDocument/2006/relationships/image" Target="../media/image19.png"/><Relationship Id="rId57" Type="http://schemas.openxmlformats.org/officeDocument/2006/relationships/image" Target="../media/image26.png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31" Type="http://schemas.openxmlformats.org/officeDocument/2006/relationships/slideLayout" Target="../slideLayouts/slideLayout2.xml"/><Relationship Id="rId44" Type="http://schemas.openxmlformats.org/officeDocument/2006/relationships/image" Target="../media/image14.png"/><Relationship Id="rId52" Type="http://schemas.openxmlformats.org/officeDocument/2006/relationships/image" Target="../media/image22.png"/><Relationship Id="rId60" Type="http://schemas.openxmlformats.org/officeDocument/2006/relationships/image" Target="../media/image29.pn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tags" Target="../tags/tag24.xml"/><Relationship Id="rId27" Type="http://schemas.openxmlformats.org/officeDocument/2006/relationships/tags" Target="../tags/tag29.xml"/><Relationship Id="rId30" Type="http://schemas.openxmlformats.org/officeDocument/2006/relationships/tags" Target="../tags/tag32.xml"/><Relationship Id="rId35" Type="http://schemas.openxmlformats.org/officeDocument/2006/relationships/image" Target="../media/image5.png"/><Relationship Id="rId43" Type="http://schemas.openxmlformats.org/officeDocument/2006/relationships/image" Target="../media/image13.png"/><Relationship Id="rId48" Type="http://schemas.openxmlformats.org/officeDocument/2006/relationships/image" Target="../media/image18.png"/><Relationship Id="rId56" Type="http://schemas.openxmlformats.org/officeDocument/2006/relationships/image" Target="../media/image25.png"/><Relationship Id="rId8" Type="http://schemas.openxmlformats.org/officeDocument/2006/relationships/tags" Target="../tags/tag10.xml"/><Relationship Id="rId51" Type="http://schemas.openxmlformats.org/officeDocument/2006/relationships/image" Target="../media/image21.png"/><Relationship Id="rId3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13" Type="http://schemas.openxmlformats.org/officeDocument/2006/relationships/tags" Target="../tags/tag45.xml"/><Relationship Id="rId18" Type="http://schemas.openxmlformats.org/officeDocument/2006/relationships/tags" Target="../tags/tag50.xml"/><Relationship Id="rId26" Type="http://schemas.openxmlformats.org/officeDocument/2006/relationships/image" Target="../media/image32.png"/><Relationship Id="rId39" Type="http://schemas.openxmlformats.org/officeDocument/2006/relationships/image" Target="../media/image43.png"/><Relationship Id="rId3" Type="http://schemas.openxmlformats.org/officeDocument/2006/relationships/tags" Target="../tags/tag35.xml"/><Relationship Id="rId21" Type="http://schemas.openxmlformats.org/officeDocument/2006/relationships/tags" Target="../tags/tag53.xml"/><Relationship Id="rId34" Type="http://schemas.openxmlformats.org/officeDocument/2006/relationships/image" Target="../media/image40.png"/><Relationship Id="rId42" Type="http://schemas.openxmlformats.org/officeDocument/2006/relationships/image" Target="../media/image46.png"/><Relationship Id="rId7" Type="http://schemas.openxmlformats.org/officeDocument/2006/relationships/tags" Target="../tags/tag39.xml"/><Relationship Id="rId12" Type="http://schemas.openxmlformats.org/officeDocument/2006/relationships/tags" Target="../tags/tag44.xml"/><Relationship Id="rId17" Type="http://schemas.openxmlformats.org/officeDocument/2006/relationships/tags" Target="../tags/tag49.xml"/><Relationship Id="rId25" Type="http://schemas.openxmlformats.org/officeDocument/2006/relationships/image" Target="../media/image31.png"/><Relationship Id="rId33" Type="http://schemas.openxmlformats.org/officeDocument/2006/relationships/image" Target="../media/image39.png"/><Relationship Id="rId38" Type="http://schemas.openxmlformats.org/officeDocument/2006/relationships/image" Target="../media/image16.png"/><Relationship Id="rId2" Type="http://schemas.openxmlformats.org/officeDocument/2006/relationships/tags" Target="../tags/tag34.xml"/><Relationship Id="rId16" Type="http://schemas.openxmlformats.org/officeDocument/2006/relationships/tags" Target="../tags/tag48.xml"/><Relationship Id="rId20" Type="http://schemas.openxmlformats.org/officeDocument/2006/relationships/tags" Target="../tags/tag52.xml"/><Relationship Id="rId29" Type="http://schemas.openxmlformats.org/officeDocument/2006/relationships/image" Target="../media/image35.png"/><Relationship Id="rId41" Type="http://schemas.openxmlformats.org/officeDocument/2006/relationships/image" Target="../media/image45.png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tags" Target="../tags/tag43.xml"/><Relationship Id="rId24" Type="http://schemas.openxmlformats.org/officeDocument/2006/relationships/image" Target="../media/image30.png"/><Relationship Id="rId32" Type="http://schemas.openxmlformats.org/officeDocument/2006/relationships/image" Target="../media/image38.png"/><Relationship Id="rId37" Type="http://schemas.openxmlformats.org/officeDocument/2006/relationships/image" Target="../media/image42.png"/><Relationship Id="rId40" Type="http://schemas.openxmlformats.org/officeDocument/2006/relationships/image" Target="../media/image44.png"/><Relationship Id="rId5" Type="http://schemas.openxmlformats.org/officeDocument/2006/relationships/tags" Target="../tags/tag37.xml"/><Relationship Id="rId15" Type="http://schemas.openxmlformats.org/officeDocument/2006/relationships/tags" Target="../tags/tag47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34.png"/><Relationship Id="rId36" Type="http://schemas.openxmlformats.org/officeDocument/2006/relationships/image" Target="../media/image9.png"/><Relationship Id="rId10" Type="http://schemas.openxmlformats.org/officeDocument/2006/relationships/tags" Target="../tags/tag42.xml"/><Relationship Id="rId19" Type="http://schemas.openxmlformats.org/officeDocument/2006/relationships/tags" Target="../tags/tag51.xml"/><Relationship Id="rId31" Type="http://schemas.openxmlformats.org/officeDocument/2006/relationships/image" Target="../media/image37.png"/><Relationship Id="rId4" Type="http://schemas.openxmlformats.org/officeDocument/2006/relationships/tags" Target="../tags/tag36.xml"/><Relationship Id="rId9" Type="http://schemas.openxmlformats.org/officeDocument/2006/relationships/tags" Target="../tags/tag41.xml"/><Relationship Id="rId14" Type="http://schemas.openxmlformats.org/officeDocument/2006/relationships/tags" Target="../tags/tag46.xml"/><Relationship Id="rId22" Type="http://schemas.openxmlformats.org/officeDocument/2006/relationships/tags" Target="../tags/tag54.xml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image" Target="../media/image41.png"/><Relationship Id="rId4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13" Type="http://schemas.openxmlformats.org/officeDocument/2006/relationships/tags" Target="../tags/tag67.xml"/><Relationship Id="rId18" Type="http://schemas.openxmlformats.org/officeDocument/2006/relationships/tags" Target="../tags/tag72.xml"/><Relationship Id="rId26" Type="http://schemas.openxmlformats.org/officeDocument/2006/relationships/image" Target="../media/image50.png"/><Relationship Id="rId39" Type="http://schemas.openxmlformats.org/officeDocument/2006/relationships/image" Target="../media/image16.png"/><Relationship Id="rId3" Type="http://schemas.openxmlformats.org/officeDocument/2006/relationships/tags" Target="../tags/tag57.xml"/><Relationship Id="rId21" Type="http://schemas.openxmlformats.org/officeDocument/2006/relationships/tags" Target="../tags/tag75.xml"/><Relationship Id="rId34" Type="http://schemas.openxmlformats.org/officeDocument/2006/relationships/image" Target="../media/image58.png"/><Relationship Id="rId42" Type="http://schemas.openxmlformats.org/officeDocument/2006/relationships/image" Target="../media/image1.png"/><Relationship Id="rId7" Type="http://schemas.openxmlformats.org/officeDocument/2006/relationships/tags" Target="../tags/tag61.xml"/><Relationship Id="rId12" Type="http://schemas.openxmlformats.org/officeDocument/2006/relationships/tags" Target="../tags/tag66.xml"/><Relationship Id="rId17" Type="http://schemas.openxmlformats.org/officeDocument/2006/relationships/tags" Target="../tags/tag71.xml"/><Relationship Id="rId25" Type="http://schemas.openxmlformats.org/officeDocument/2006/relationships/image" Target="../media/image49.png"/><Relationship Id="rId33" Type="http://schemas.openxmlformats.org/officeDocument/2006/relationships/image" Target="../media/image57.png"/><Relationship Id="rId38" Type="http://schemas.openxmlformats.org/officeDocument/2006/relationships/image" Target="../media/image9.png"/><Relationship Id="rId2" Type="http://schemas.openxmlformats.org/officeDocument/2006/relationships/tags" Target="../tags/tag56.xml"/><Relationship Id="rId16" Type="http://schemas.openxmlformats.org/officeDocument/2006/relationships/tags" Target="../tags/tag70.xml"/><Relationship Id="rId20" Type="http://schemas.openxmlformats.org/officeDocument/2006/relationships/tags" Target="../tags/tag74.xml"/><Relationship Id="rId29" Type="http://schemas.openxmlformats.org/officeDocument/2006/relationships/image" Target="../media/image53.png"/><Relationship Id="rId41" Type="http://schemas.openxmlformats.org/officeDocument/2006/relationships/image" Target="../media/image63.png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tags" Target="../tags/tag65.xml"/><Relationship Id="rId24" Type="http://schemas.openxmlformats.org/officeDocument/2006/relationships/image" Target="../media/image48.png"/><Relationship Id="rId32" Type="http://schemas.openxmlformats.org/officeDocument/2006/relationships/image" Target="../media/image56.png"/><Relationship Id="rId37" Type="http://schemas.openxmlformats.org/officeDocument/2006/relationships/image" Target="../media/image61.png"/><Relationship Id="rId40" Type="http://schemas.openxmlformats.org/officeDocument/2006/relationships/image" Target="../media/image62.png"/><Relationship Id="rId5" Type="http://schemas.openxmlformats.org/officeDocument/2006/relationships/tags" Target="../tags/tag59.xml"/><Relationship Id="rId15" Type="http://schemas.openxmlformats.org/officeDocument/2006/relationships/tags" Target="../tags/tag69.xml"/><Relationship Id="rId23" Type="http://schemas.openxmlformats.org/officeDocument/2006/relationships/image" Target="../media/image47.png"/><Relationship Id="rId28" Type="http://schemas.openxmlformats.org/officeDocument/2006/relationships/image" Target="../media/image52.png"/><Relationship Id="rId36" Type="http://schemas.openxmlformats.org/officeDocument/2006/relationships/image" Target="../media/image60.png"/><Relationship Id="rId10" Type="http://schemas.openxmlformats.org/officeDocument/2006/relationships/tags" Target="../tags/tag64.xml"/><Relationship Id="rId19" Type="http://schemas.openxmlformats.org/officeDocument/2006/relationships/tags" Target="../tags/tag73.xml"/><Relationship Id="rId31" Type="http://schemas.openxmlformats.org/officeDocument/2006/relationships/image" Target="../media/image55.png"/><Relationship Id="rId4" Type="http://schemas.openxmlformats.org/officeDocument/2006/relationships/tags" Target="../tags/tag58.xml"/><Relationship Id="rId9" Type="http://schemas.openxmlformats.org/officeDocument/2006/relationships/tags" Target="../tags/tag63.xml"/><Relationship Id="rId14" Type="http://schemas.openxmlformats.org/officeDocument/2006/relationships/tags" Target="../tags/tag68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51.png"/><Relationship Id="rId30" Type="http://schemas.openxmlformats.org/officeDocument/2006/relationships/image" Target="../media/image54.png"/><Relationship Id="rId35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6D867-2A13-480C-9E57-8347BE22C0A7}" type="slidenum">
              <a:rPr lang="en-US"/>
              <a:pPr/>
              <a:t>1</a:t>
            </a:fld>
            <a:endParaRPr lang="en-US"/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066800" y="2514600"/>
            <a:ext cx="7010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/>
              <a:t>CALCULUS</a:t>
            </a:r>
          </a:p>
          <a:p>
            <a:r>
              <a:rPr lang="en-US" sz="2400"/>
              <a:t>Average rates of change</a:t>
            </a:r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600" y="3301652"/>
            <a:ext cx="1001136" cy="2641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2</a:t>
            </a:fld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84" y="39666"/>
            <a:ext cx="1417243" cy="2834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" name="Picture 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7270" y="1083502"/>
            <a:ext cx="623665" cy="2834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2249" y="1444049"/>
            <a:ext cx="1398686" cy="3403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4" name="Picture 7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886" y="1807924"/>
            <a:ext cx="8391175" cy="3027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Picture 5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319" y="2743200"/>
            <a:ext cx="8069626" cy="3401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6" name="Picture 7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319" y="3086494"/>
            <a:ext cx="8144517" cy="359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319" y="3463329"/>
            <a:ext cx="5556165" cy="3401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6660" y="2824741"/>
            <a:ext cx="302723" cy="2074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8472" y="1083502"/>
            <a:ext cx="206756" cy="2824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25050" y="1083502"/>
            <a:ext cx="206756" cy="2824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4856" y="1083502"/>
            <a:ext cx="206005" cy="2814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30786" y="1083502"/>
            <a:ext cx="414268" cy="2630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886" y="2163166"/>
            <a:ext cx="8408102" cy="3774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2" name="Picture 8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319" y="4128044"/>
            <a:ext cx="7861755" cy="3594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5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6282" y="4136098"/>
            <a:ext cx="303101" cy="2838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6" name="Picture 8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319" y="4530579"/>
            <a:ext cx="6009757" cy="3594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" name="Picture 88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3629" y="5304446"/>
            <a:ext cx="5236016" cy="3402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70362" y="5660394"/>
            <a:ext cx="4214627" cy="3775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1" name="Picture 90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1600" y="6041394"/>
            <a:ext cx="6068045" cy="3402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70362" y="6404249"/>
            <a:ext cx="4571810" cy="3774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8" name="Picture 87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319" y="4894908"/>
            <a:ext cx="7711210" cy="3594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19414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501" y="373822"/>
            <a:ext cx="8240699" cy="3209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501" y="698925"/>
            <a:ext cx="7691849" cy="3594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0200" y="14614"/>
            <a:ext cx="7464368" cy="3594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1394" y="1444050"/>
            <a:ext cx="640909" cy="2825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1837" y="1444295"/>
            <a:ext cx="433182" cy="2827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1577" y="1444456"/>
            <a:ext cx="432562" cy="2823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21640" y="1444618"/>
            <a:ext cx="432560" cy="2823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071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3</a:t>
            </a:fld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4" y="152400"/>
            <a:ext cx="1417246" cy="2834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" name="Picture 1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885" y="1775494"/>
            <a:ext cx="7087715" cy="3402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7593" y="534470"/>
            <a:ext cx="7880709" cy="4342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195" y="1013494"/>
            <a:ext cx="5972971" cy="4343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6685" y="127348"/>
            <a:ext cx="7350751" cy="3775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885" y="2174390"/>
            <a:ext cx="7107612" cy="3402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1514" y="2692052"/>
            <a:ext cx="815038" cy="3785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3650" y="2692052"/>
            <a:ext cx="1250411" cy="3785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5598" y="2692052"/>
            <a:ext cx="1591840" cy="3786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9730" y="3124478"/>
            <a:ext cx="1022676" cy="3783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2648" y="3124363"/>
            <a:ext cx="1270499" cy="3787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2633" y="3124200"/>
            <a:ext cx="1612315" cy="3789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677" y="1861398"/>
            <a:ext cx="302723" cy="2074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885" y="4317303"/>
            <a:ext cx="3553144" cy="3402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299" y="4328051"/>
            <a:ext cx="303101" cy="2838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4347" y="4671083"/>
            <a:ext cx="7050022" cy="4343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885" y="5406659"/>
            <a:ext cx="5613822" cy="3595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243" y="5492563"/>
            <a:ext cx="284157" cy="2080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4347" y="5777549"/>
            <a:ext cx="7050022" cy="4343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04602" y="3671170"/>
            <a:ext cx="4228075" cy="3787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44006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711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4</a:t>
            </a:fld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3" y="152400"/>
            <a:ext cx="1417249" cy="2834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9384" y="125568"/>
            <a:ext cx="6897416" cy="3594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4179" y="533400"/>
            <a:ext cx="8409481" cy="3208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4179" y="929168"/>
            <a:ext cx="7634224" cy="3401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783" y="1267925"/>
            <a:ext cx="8691211" cy="4341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8496" y="2154216"/>
            <a:ext cx="7369704" cy="3401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8480" y="2579593"/>
            <a:ext cx="7822133" cy="3400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69" name="Picture 893968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8496" y="2993513"/>
            <a:ext cx="6990389" cy="3593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59" name="Picture 893958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9178" y="3671256"/>
            <a:ext cx="795714" cy="3785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60" name="Picture 893959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53989" y="3671256"/>
            <a:ext cx="1269735" cy="3785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61" name="Picture 89396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5598" y="3671256"/>
            <a:ext cx="1591840" cy="3786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66" name="Picture 89396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7383" y="4103682"/>
            <a:ext cx="1818091" cy="3783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63" name="Picture 89396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6848" y="4103567"/>
            <a:ext cx="1952952" cy="3787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64" name="Picture 89396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0903" y="4103404"/>
            <a:ext cx="2313223" cy="3789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2394" y="4650374"/>
            <a:ext cx="3980592" cy="3787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Picture 5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677" y="2214102"/>
            <a:ext cx="302723" cy="2074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57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299" y="5498926"/>
            <a:ext cx="303101" cy="2838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72" name="Picture 89397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8496" y="5486400"/>
            <a:ext cx="6065579" cy="3401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8108" y="5882164"/>
            <a:ext cx="5235314" cy="2834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44006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027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10757&quot;&gt;&lt;property id=&quot;20148&quot; value=&quot;5&quot;/&gt;&lt;property id=&quot;20300&quot; value=&quot;Slide 1&quot;/&gt;&lt;property id=&quot;20307&quot; value=&quot;261&quot;/&gt;&lt;/object&gt;&lt;object type=&quot;3&quot; unique_id=&quot;25482&quot;&gt;&lt;property id=&quot;20148&quot; value=&quot;5&quot;/&gt;&lt;property id=&quot;20300&quot; value=&quot;Slide 2&quot;/&gt;&lt;property id=&quot;20307&quot; value=&quot;362&quot;/&gt;&lt;/object&gt;&lt;object type=&quot;3&quot; unique_id=&quot;25483&quot;&gt;&lt;property id=&quot;20148&quot; value=&quot;5&quot;/&gt;&lt;property id=&quot;20300&quot; value=&quot;Slide 3&quot;/&gt;&lt;property id=&quot;20307&quot; value=&quot;363&quot;/&gt;&lt;/object&gt;&lt;object type=&quot;3&quot; unique_id=&quot;25484&quot;&gt;&lt;property id=&quot;20148&quot; value=&quot;5&quot;/&gt;&lt;property id=&quot;20300&quot; value=&quot;Slide 4&quot;/&gt;&lt;property id=&quot;20307&quot; value=&quot;364&quot;/&gt;&lt;/object&gt;&lt;object type=&quot;3&quot; unique_id=&quot;25485&quot;&gt;&lt;property id=&quot;20148&quot; value=&quot;5&quot;/&gt;&lt;property id=&quot;20300&quot; value=&quot;Slide 5&quot;/&gt;&lt;property id=&quot;20307&quot; value=&quot;365&quot;/&gt;&lt;/object&gt;&lt;object type=&quot;3&quot; unique_id=&quot;25486&quot;&gt;&lt;property id=&quot;20148&quot; value=&quot;5&quot;/&gt;&lt;property id=&quot;20300&quot; value=&quot;Slide 6&quot;/&gt;&lt;property id=&quot;20307&quot; value=&quot;366&quot;/&gt;&lt;/object&gt;&lt;object type=&quot;3&quot; unique_id=&quot;25487&quot;&gt;&lt;property id=&quot;20148&quot; value=&quot;5&quot;/&gt;&lt;property id=&quot;20300&quot; value=&quot;Slide 7&quot;/&gt;&lt;property id=&quot;20307&quot; value=&quot;367&quot;/&gt;&lt;/object&gt;&lt;object type=&quot;3&quot; unique_id=&quot;25488&quot;&gt;&lt;property id=&quot;20148&quot; value=&quot;5&quot;/&gt;&lt;property id=&quot;20300&quot; value=&quot;Slide 8&quot;/&gt;&lt;property id=&quot;20307&quot; value=&quot;368&quot;/&gt;&lt;/object&gt;&lt;object type=&quot;3&quot; unique_id=&quot;25489&quot;&gt;&lt;property id=&quot;20148&quot; value=&quot;5&quot;/&gt;&lt;property id=&quot;20300&quot; value=&quot;Slide 9&quot;/&gt;&lt;property id=&quot;20307&quot; value=&quot;369&quot;/&gt;&lt;/object&gt;&lt;object type=&quot;3&quot; unique_id=&quot;25490&quot;&gt;&lt;property id=&quot;20148&quot; value=&quot;5&quot;/&gt;&lt;property id=&quot;20300&quot; value=&quot;Slide 10&quot;/&gt;&lt;property id=&quot;20307&quot; value=&quot;370&quot;/&gt;&lt;/object&gt;&lt;object type=&quot;3&quot; unique_id=&quot;25491&quot;&gt;&lt;property id=&quot;20148&quot; value=&quot;5&quot;/&gt;&lt;property id=&quot;20300&quot; value=&quot;Slide 11&quot;/&gt;&lt;property id=&quot;20307&quot; value=&quot;371&quot;/&gt;&lt;/object&gt;&lt;object type=&quot;3&quot; unique_id=&quot;25501&quot;&gt;&lt;property id=&quot;20148&quot; value=&quot;5&quot;/&gt;&lt;property id=&quot;20300&quot; value=&quot;Slide 12&quot;/&gt;&lt;property id=&quot;20307&quot; value=&quot;381&quot;/&gt;&lt;/object&gt;&lt;object type=&quot;3&quot; unique_id=&quot;25502&quot;&gt;&lt;property id=&quot;20148&quot; value=&quot;5&quot;/&gt;&lt;property id=&quot;20300&quot; value=&quot;Slide 13&quot;/&gt;&lt;property id=&quot;20307&quot; value=&quot;382&quot;/&gt;&lt;/object&gt;&lt;object type=&quot;3&quot; unique_id=&quot;25503&quot;&gt;&lt;property id=&quot;20148&quot; value=&quot;5&quot;/&gt;&lt;property id=&quot;20300&quot; value=&quot;Slide 14&quot;/&gt;&lt;property id=&quot;20307&quot; value=&quot;383&quot;/&gt;&lt;/object&gt;&lt;object type=&quot;3&quot; unique_id=&quot;25504&quot;&gt;&lt;property id=&quot;20148&quot; value=&quot;5&quot;/&gt;&lt;property id=&quot;20300&quot; value=&quot;Slide 15&quot;/&gt;&lt;property id=&quot;20307&quot; value=&quot;384&quot;/&gt;&lt;/object&gt;&lt;object type=&quot;3&quot; unique_id=&quot;25505&quot;&gt;&lt;property id=&quot;20148&quot; value=&quot;5&quot;/&gt;&lt;property id=&quot;20300&quot; value=&quot;Slide 16&quot;/&gt;&lt;property id=&quot;20307&quot; value=&quot;385&quot;/&gt;&lt;/object&gt;&lt;object type=&quot;3&quot; unique_id=&quot;25506&quot;&gt;&lt;property id=&quot;20148&quot; value=&quot;5&quot;/&gt;&lt;property id=&quot;20300&quot; value=&quot;Slide 17&quot;/&gt;&lt;property id=&quot;20307&quot; value=&quot;386&quot;/&gt;&lt;/object&gt;&lt;object type=&quot;3&quot; unique_id=&quot;25507&quot;&gt;&lt;property id=&quot;20148&quot; value=&quot;5&quot;/&gt;&lt;property id=&quot;20300&quot; value=&quot;Slide 18&quot;/&gt;&lt;property id=&quot;20307&quot; value=&quot;387&quot;/&gt;&lt;/object&gt;&lt;object type=&quot;3&quot; unique_id=&quot;25535&quot;&gt;&lt;property id=&quot;20148&quot; value=&quot;5&quot;/&gt;&lt;property id=&quot;20300&quot; value=&quot;Slide 19&quot;/&gt;&lt;property id=&quot;20307&quot; value=&quot;415&quot;/&gt;&lt;/object&gt;&lt;object type=&quot;3&quot; unique_id=&quot;25536&quot;&gt;&lt;property id=&quot;20148&quot; value=&quot;5&quot;/&gt;&lt;property id=&quot;20300&quot; value=&quot;Slide 20&quot;/&gt;&lt;property id=&quot;20307&quot; value=&quot;416&quot;/&gt;&lt;/object&gt;&lt;object type=&quot;3&quot; unique_id=&quot;25537&quot;&gt;&lt;property id=&quot;20148&quot; value=&quot;5&quot;/&gt;&lt;property id=&quot;20300&quot; value=&quot;Slide 21&quot;/&gt;&lt;property id=&quot;20307&quot; value=&quot;417&quot;/&gt;&lt;/object&gt;&lt;object type=&quot;3&quot; unique_id=&quot;25538&quot;&gt;&lt;property id=&quot;20148&quot; value=&quot;5&quot;/&gt;&lt;property id=&quot;20300&quot; value=&quot;Slide 22&quot;/&gt;&lt;property id=&quot;20307&quot; value=&quot;418&quot;/&gt;&lt;/object&gt;&lt;object type=&quot;3&quot; unique_id=&quot;25539&quot;&gt;&lt;property id=&quot;20148&quot; value=&quot;5&quot;/&gt;&lt;property id=&quot;20300&quot; value=&quot;Slide 23&quot;/&gt;&lt;property id=&quot;20307&quot; value=&quot;419&quot;/&gt;&lt;/object&gt;&lt;object type=&quot;3&quot; unique_id=&quot;25540&quot;&gt;&lt;property id=&quot;20148&quot; value=&quot;5&quot;/&gt;&lt;property id=&quot;20300&quot; value=&quot;Slide 24&quot;/&gt;&lt;property id=&quot;20307&quot; value=&quot;420&quot;/&gt;&lt;/object&gt;&lt;object type=&quot;3&quot; unique_id=&quot;25541&quot;&gt;&lt;property id=&quot;20148&quot; value=&quot;5&quot;/&gt;&lt;property id=&quot;20300&quot; value=&quot;Slide 25&quot;/&gt;&lt;property id=&quot;20307&quot; value=&quot;421&quot;/&gt;&lt;/object&gt;&lt;object type=&quot;3&quot; unique_id=&quot;25542&quot;&gt;&lt;property id=&quot;20148&quot; value=&quot;5&quot;/&gt;&lt;property id=&quot;20300&quot; value=&quot;Slide 26&quot;/&gt;&lt;property id=&quot;20307&quot; value=&quot;422&quot;/&gt;&lt;/object&gt;&lt;object type=&quot;3&quot; unique_id=&quot;25543&quot;&gt;&lt;property id=&quot;20148&quot; value=&quot;5&quot;/&gt;&lt;property id=&quot;20300&quot; value=&quot;Slide 27&quot;/&gt;&lt;property id=&quot;20307&quot; value=&quot;423&quot;/&gt;&lt;/object&gt;&lt;object type=&quot;3&quot; unique_id=&quot;25544&quot;&gt;&lt;property id=&quot;20148&quot; value=&quot;5&quot;/&gt;&lt;property id=&quot;20300&quot; value=&quot;Slide 28&quot;/&gt;&lt;property id=&quot;20307&quot; value=&quot;424&quot;/&gt;&lt;/object&gt;&lt;object type=&quot;3&quot; unique_id=&quot;25545&quot;&gt;&lt;property id=&quot;20148&quot; value=&quot;5&quot;/&gt;&lt;property id=&quot;20300&quot; value=&quot;Slide 29&quot;/&gt;&lt;property id=&quot;20307&quot; value=&quot;425&quot;/&gt;&lt;/object&gt;&lt;object type=&quot;3&quot; unique_id=&quot;25546&quot;&gt;&lt;property id=&quot;20148&quot; value=&quot;5&quot;/&gt;&lt;property id=&quot;20300&quot; value=&quot;Slide 30&quot;/&gt;&lt;property id=&quot;20307&quot; value=&quot;426&quot;/&gt;&lt;/object&gt;&lt;object type=&quot;3&quot; unique_id=&quot;25547&quot;&gt;&lt;property id=&quot;20148&quot; value=&quot;5&quot;/&gt;&lt;property id=&quot;20300&quot; value=&quot;Slide 31&quot;/&gt;&lt;property id=&quot;20307&quot; value=&quot;427&quot;/&gt;&lt;/object&gt;&lt;object type=&quot;3&quot; unique_id=&quot;25548&quot;&gt;&lt;property id=&quot;20148&quot; value=&quot;5&quot;/&gt;&lt;property id=&quot;20300&quot; value=&quot;Slide 32&quot;/&gt;&lt;property id=&quot;20307&quot; value=&quot;428&quot;/&gt;&lt;/object&gt;&lt;object type=&quot;3&quot; unique_id=&quot;25549&quot;&gt;&lt;property id=&quot;20148&quot; value=&quot;5&quot;/&gt;&lt;property id=&quot;20300&quot; value=&quot;Slide 33&quot;/&gt;&lt;property id=&quot;20307&quot; value=&quot;429&quot;/&gt;&lt;/object&gt;&lt;object type=&quot;3&quot; unique_id=&quot;25550&quot;&gt;&lt;property id=&quot;20148&quot; value=&quot;5&quot;/&gt;&lt;property id=&quot;20300&quot; value=&quot;Slide 34&quot;/&gt;&lt;property id=&quot;20307&quot; value=&quot;430&quot;/&gt;&lt;/object&gt;&lt;object type=&quot;3&quot; unique_id=&quot;25551&quot;&gt;&lt;property id=&quot;20148&quot; value=&quot;5&quot;/&gt;&lt;property id=&quot;20300&quot; value=&quot;Slide 35&quot;/&gt;&lt;property id=&quot;20307&quot; value=&quot;431&quot;/&gt;&lt;/object&gt;&lt;object type=&quot;3&quot; unique_id=&quot;25552&quot;&gt;&lt;property id=&quot;20148&quot; value=&quot;5&quot;/&gt;&lt;property id=&quot;20300&quot; value=&quot;Slide 36&quot;/&gt;&lt;property id=&quot;20307&quot; value=&quot;432&quot;/&gt;&lt;/object&gt;&lt;object type=&quot;3&quot; unique_id=&quot;25591&quot;&gt;&lt;property id=&quot;20148&quot; value=&quot;5&quot;/&gt;&lt;property id=&quot;20300&quot; value=&quot;Slide 37&quot;/&gt;&lt;property id=&quot;20307&quot; value=&quot;433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ppearing in the table abov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4"/>
  <p:tag name="PICTUREFILESIZE" val="225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5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3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B=(9,35)$, a point on the graph of $W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5"/>
  <p:tag name="PICTUREFILESIZE" val="3179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Estimate} the slope of the tangent line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6"/>
  <p:tag name="PICTUREFILESIZE" val="3109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graph of $W$ at the point $B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8"/>
  <p:tag name="PICTUREFILESIZE" val="2449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slope of the secant l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7"/>
  <p:tag name="PICTUREFILESIZE" val="2014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etween $B$ and $(6,8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3"/>
  <p:tag name="PICTUREFILESIZE" val="1866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 the slope of the secant l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1"/>
  <p:tag name="PICTUREFILESIZE" val="2343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etween $B$ and $(12,26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1949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y averaging the following two number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8"/>
  <p:tag name="PICTUREFILESIZE" val="3177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mount in the tub is constantly monitored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6"/>
  <p:tag name="PICTUREFILESIZE" val="3165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 is tabulated against time as follow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7"/>
  <p:tag name="PICTUREFILESIZE" val="3138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ater is being drained from a tub;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5"/>
  <p:tag name="PICTUREFILESIZE" val="3064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15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8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99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3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82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2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302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130-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4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the slope of the secant l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5"/>
  <p:tag name="PICTUREFILESIZE" val="2835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f $y=3-2x^4$.&#10;{\color[rgb]{1,0,1}Let} $B$ be a variable poi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7"/>
  <p:tag name="PICTUREFILESIZE" val="2823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x,3-2x^4)$ on the same graph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6"/>
  <p:tag name="PICTUREFILESIZE" val="2448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A$ be the point $(1,1)$ on the grap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9"/>
  <p:tag name="PICTUREFILESIZE" val="2877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etween $A$ and $B$, when $x$ is equal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6"/>
  <p:tag name="PICTUREFILESIZE" val="2760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130-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0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)} 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429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i)} $1.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501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ii)} $1.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617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v)} 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532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v)} $0.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655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vi)} $0.9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784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Guess} the slope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509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tangent line to $y=3-2x^4$ at $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3"/>
  <p:tag name="PICTUREFILESIZE" val="2554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hr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14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Using {\color{blue}b}, {\color[rgb]{1,0,1}write} an equation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7"/>
  <p:tag name="PICTUREFILESIZE" val="2333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tangent line to $y=3-2x^4$ at $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3"/>
  <p:tag name="PICTUREFILESIZE" val="25549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vii)} $1+h$, with $h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3"/>
  <p:tag name="PICTUREFILESIZE" val="1700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130-3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17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tennis player, in a fit of rage ov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26549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lost point, throws his racquet into the ai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5"/>
  <p:tag name="PICTUREFILESIZE" val="3176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ssume} that its distance, in feet,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4"/>
  <p:tag name="PICTUREFILESIZE" val="3005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gallon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709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ground, $t$ seconds later, is $5+60t-16t^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0"/>
  <p:tag name="PICTUREFILESIZE" val="3293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its average velocity over the tim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0"/>
  <p:tag name="PICTUREFILESIZE" val="2940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eriod starting at time $4$, and continu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4"/>
  <p:tag name="PICTUREFILESIZE" val="3053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or the following number of second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0"/>
  <p:tag name="PICTUREFILESIZE" val="2813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)} 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363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i)} $0.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611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ii)} $0.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700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v)} $0.0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30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v)} $0.00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822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vi)} $0.0000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928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W$ be the amount in the tank at time $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4"/>
  <p:tag name="PICTUREFILESIZE" val="30187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vii)} $\triangle t$, with $\triangle t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0"/>
  <p:tag name="PICTUREFILESIZE" val="1674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Guess} its instantaneous velocit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1"/>
  <p:tag name="PICTUREFILESIZE" val="2440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4$ seconds after it's throw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7"/>
  <p:tag name="PICTUREFILESIZE" val="20838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slope of the secant lines betwe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7"/>
  <p:tag name="PICTUREFILESIZE" val="3135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B$ and the other points on the graph of $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1"/>
  <p:tag name="PICTUREFILESIZE" val="3203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in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in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4771</TotalTime>
  <Words>9</Words>
  <Application>Microsoft Office PowerPoint</Application>
  <PresentationFormat>On-screen Show (4:3)</PresentationFormat>
  <Paragraphs>6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Default Design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708</cp:revision>
  <dcterms:created xsi:type="dcterms:W3CDTF">2008-09-20T13:47:00Z</dcterms:created>
  <dcterms:modified xsi:type="dcterms:W3CDTF">2012-08-23T14:32:30Z</dcterms:modified>
</cp:coreProperties>
</file>