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8" autoAdjust="0"/>
    <p:restoredTop sz="98646" autoAdjust="0"/>
  </p:normalViewPr>
  <p:slideViewPr>
    <p:cSldViewPr>
      <p:cViewPr varScale="1">
        <p:scale>
          <a:sx n="89" d="100"/>
          <a:sy n="89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96F046-B251-4641-812B-5B1465067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31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1B79B-63B7-4E58-B04E-26210E73DEB5}" type="slidenum">
              <a:rPr lang="en-US"/>
              <a:pPr/>
              <a:t>1</a:t>
            </a:fld>
            <a:endParaRPr lang="en-US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6B8-2B76-495F-A3AD-C4ED9DBCB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C588B-3938-42B7-AA14-C5D9B9E59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3BCB-31C7-46E8-AB2A-C06AFC8F4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38EC-CCDF-40F5-908B-C13C037C2F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8AB2F-710C-4207-A14B-98FA7547C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6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8F560-5CA8-4D80-9822-A2ADABA42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38335-A37E-4B1C-9284-DF8FD2414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FB310-D840-473C-8AE8-6C38A7027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0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064C-6130-424D-912C-F1EA3270F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F5B-A66B-423E-A861-D5455F75B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5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243B3-D66D-444F-A19A-1B033D60E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9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3311A8-0F6D-4FA0-8F39-7310B2283E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image" Target="../media/image13.png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image" Target="../media/image8.png"/><Relationship Id="rId42" Type="http://schemas.openxmlformats.org/officeDocument/2006/relationships/image" Target="../media/image16.png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image" Target="../media/image7.png"/><Relationship Id="rId38" Type="http://schemas.openxmlformats.org/officeDocument/2006/relationships/image" Target="../media/image12.png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image" Target="../media/image4.png"/><Relationship Id="rId41" Type="http://schemas.openxmlformats.org/officeDocument/2006/relationships/image" Target="../media/image15.png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image" Target="../media/image1.png"/><Relationship Id="rId37" Type="http://schemas.openxmlformats.org/officeDocument/2006/relationships/image" Target="../media/image11.png"/><Relationship Id="rId40" Type="http://schemas.openxmlformats.org/officeDocument/2006/relationships/image" Target="../media/image14.png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slideLayout" Target="../slideLayouts/slideLayout2.xml"/><Relationship Id="rId36" Type="http://schemas.openxmlformats.org/officeDocument/2006/relationships/image" Target="../media/image10.png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image" Target="../media/image6.png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image" Target="../media/image5.png"/><Relationship Id="rId35" Type="http://schemas.openxmlformats.org/officeDocument/2006/relationships/image" Target="../media/image9.png"/><Relationship Id="rId4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78D5-2E12-429B-A8E4-7AF298ADD6E7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Trigonometric limits</a:t>
            </a:r>
          </a:p>
        </p:txBody>
      </p:sp>
      <p:sp>
        <p:nvSpPr>
          <p:cNvPr id="820238" name="Rectangle 1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262" y="4213243"/>
            <a:ext cx="7273748" cy="2975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396" y="4520781"/>
            <a:ext cx="7389804" cy="2807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41962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49052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214" y="1196236"/>
            <a:ext cx="6822102" cy="9070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976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3088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8" y="2694137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7001" y="2394086"/>
            <a:ext cx="4117408" cy="8500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5" y="3786013"/>
            <a:ext cx="1417282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7001" y="3487316"/>
            <a:ext cx="4438899" cy="9258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2" y="4969887"/>
            <a:ext cx="1417285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7001" y="4671190"/>
            <a:ext cx="4193385" cy="9259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0" y="6104384"/>
            <a:ext cx="1417287" cy="2834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7001" y="5805687"/>
            <a:ext cx="5120480" cy="9261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98641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57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8551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24460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214" y="54280"/>
            <a:ext cx="4781755" cy="9264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36513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56107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62936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82530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491536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511130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1868205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064147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32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6638&quot;&gt;&lt;property id=&quot;20148&quot; value=&quot;5&quot;/&gt;&lt;property id=&quot;20300&quot; value=&quot;Slide 2&quot;/&gt;&lt;property id=&quot;20307&quot; value=&quot;415&quot;/&gt;&lt;/object&gt;&lt;object type=&quot;3&quot; unique_id=&quot;46639&quot;&gt;&lt;property id=&quot;20148&quot; value=&quot;5&quot;/&gt;&lt;property id=&quot;20300&quot; value=&quot;Slide 9&quot;/&gt;&lt;property id=&quot;20307&quot; value=&quot;414&quot;/&gt;&lt;/object&gt;&lt;object type=&quot;3&quot; unique_id=&quot;47346&quot;&gt;&lt;property id=&quot;20148&quot; value=&quot;5&quot;/&gt;&lt;property id=&quot;20300&quot; value=&quot;Slide 10&quot;/&gt;&lt;property id=&quot;20307&quot; value=&quot;430&quot;/&gt;&lt;/object&gt;&lt;object type=&quot;3&quot; unique_id=&quot;47347&quot;&gt;&lt;property id=&quot;20148&quot; value=&quot;5&quot;/&gt;&lt;property id=&quot;20300&quot; value=&quot;Slide 11&quot;/&gt;&lt;property id=&quot;20307&quot; value=&quot;431&quot;/&gt;&lt;/object&gt;&lt;object type=&quot;3&quot; unique_id=&quot;51514&quot;&gt;&lt;property id=&quot;20148&quot; value=&quot;5&quot;/&gt;&lt;property id=&quot;20300&quot; value=&quot;Slide 3&quot;/&gt;&lt;property id=&quot;20307&quot; value=&quot;458&quot;/&gt;&lt;/object&gt;&lt;object type=&quot;3&quot; unique_id=&quot;51515&quot;&gt;&lt;property id=&quot;20148&quot; value=&quot;5&quot;/&gt;&lt;property id=&quot;20300&quot; value=&quot;Slide 7&quot;/&gt;&lt;property id=&quot;20307&quot; value=&quot;459&quot;/&gt;&lt;/object&gt;&lt;object type=&quot;3&quot; unique_id=&quot;52991&quot;&gt;&lt;property id=&quot;20148&quot; value=&quot;5&quot;/&gt;&lt;property id=&quot;20300&quot; value=&quot;Slide 8&quot;/&gt;&lt;property id=&quot;20307&quot; value=&quot;460&quot;/&gt;&lt;/object&gt;&lt;object type=&quot;3&quot; unique_id=&quot;53532&quot;&gt;&lt;property id=&quot;20148&quot; value=&quot;5&quot;/&gt;&lt;property id=&quot;20300&quot; value=&quot;Slide 12&quot;/&gt;&lt;property id=&quot;20307&quot; value=&quot;461&quot;/&gt;&lt;/object&gt;&lt;object type=&quot;3&quot; unique_id=&quot;56061&quot;&gt;&lt;property id=&quot;20148&quot; value=&quot;5&quot;/&gt;&lt;property id=&quot;20300&quot; value=&quot;Slide 5&quot;/&gt;&lt;property id=&quot;20307&quot; value=&quot;474&quot;/&gt;&lt;/object&gt;&lt;object type=&quot;3&quot; unique_id=&quot;56062&quot;&gt;&lt;property id=&quot;20148&quot; value=&quot;5&quot;/&gt;&lt;property id=&quot;20300&quot; value=&quot;Slide 4&quot;/&gt;&lt;property id=&quot;20307&quot; value=&quot;475&quot;/&gt;&lt;/object&gt;&lt;object type=&quot;3&quot; unique_id=&quot;56335&quot;&gt;&lt;property id=&quot;20148&quot; value=&quot;5&quot;/&gt;&lt;property id=&quot;20300&quot; value=&quot;Slide 6&quot;/&gt;&lt;property id=&quot;20307&quot; value=&quot;476&quot;/&gt;&lt;/object&gt;&lt;object type=&quot;3&quot; unique_id=&quot;142833&quot;&gt;&lt;property id=&quot;20148&quot; value=&quot;5&quot;/&gt;&lt;property id=&quot;20300&quot; value=&quot;Slide 13&quot;/&gt;&lt;property id=&quot;20307&quot; value=&quot;477&quot;/&gt;&lt;/object&gt;&lt;object type=&quot;3&quot; unique_id=&quot;142834&quot;&gt;&lt;property id=&quot;20148&quot; value=&quot;5&quot;/&gt;&lt;property id=&quot;20300&quot; value=&quot;Slide 14&quot;/&gt;&lt;property id=&quot;20307&quot; value=&quot;478&quot;/&gt;&lt;/object&gt;&lt;object type=&quot;3&quot; unique_id=&quot;142835&quot;&gt;&lt;property id=&quot;20148&quot; value=&quot;5&quot;/&gt;&lt;property id=&quot;20300&quot; value=&quot;Slide 15&quot;/&gt;&lt;property id=&quot;20307&quot; value=&quot;479&quot;/&gt;&lt;/object&gt;&lt;object type=&quot;3&quot; unique_id=&quot;142836&quot;&gt;&lt;property id=&quot;20148&quot; value=&quot;5&quot;/&gt;&lt;property id=&quot;20300&quot; value=&quot;Slide 16&quot;/&gt;&lt;property id=&quot;20307&quot; value=&quot;480&quot;/&gt;&lt;/object&gt;&lt;object type=&quot;3&quot; unique_id=&quot;142837&quot;&gt;&lt;property id=&quot;20148&quot; value=&quot;5&quot;/&gt;&lt;property id=&quot;20300&quot; value=&quot;Slide 17&quot;/&gt;&lt;property id=&quot;20307&quot; value=&quot;481&quot;/&gt;&lt;/object&gt;&lt;object type=&quot;3&quot; unique_id=&quot;142838&quot;&gt;&lt;property id=&quot;20148&quot; value=&quot;5&quot;/&gt;&lt;property id=&quot;20300&quot; value=&quot;Slide 18&quot;/&gt;&lt;property id=&quot;20307&quot; value=&quot;482&quot;/&gt;&lt;/object&gt;&lt;object type=&quot;3&quot; unique_id=&quot;142839&quot;&gt;&lt;property id=&quot;20148&quot; value=&quot;5&quot;/&gt;&lt;property id=&quot;20300&quot; value=&quot;Slide 19&quot;/&gt;&lt;property id=&quot;20307&quot; value=&quot;483&quot;/&gt;&lt;/object&gt;&lt;object type=&quot;3&quot; unique_id=&quot;142840&quot;&gt;&lt;property id=&quot;20148&quot; value=&quot;5&quot;/&gt;&lt;property id=&quot;20300&quot; value=&quot;Slide 20&quot;/&gt;&lt;property id=&quot;20307&quot; value=&quot;484&quot;/&gt;&lt;/object&gt;&lt;object type=&quot;3&quot; unique_id=&quot;142841&quot;&gt;&lt;property id=&quot;20148&quot; value=&quot;5&quot;/&gt;&lt;property id=&quot;20300&quot; value=&quot;Slide 21&quot;/&gt;&lt;property id=&quot;20307&quot; value=&quot;485&quot;/&gt;&lt;/object&gt;&lt;object type=&quot;3&quot; unique_id=&quot;142842&quot;&gt;&lt;property id=&quot;20148&quot; value=&quot;5&quot;/&gt;&lt;property id=&quot;20300&quot; value=&quot;Slide 22&quot;/&gt;&lt;property id=&quot;20307&quot; value=&quot;486&quot;/&gt;&lt;/object&gt;&lt;object type=&quot;3&quot; unique_id=&quot;142843&quot;&gt;&lt;property id=&quot;20148&quot; value=&quot;5&quot;/&gt;&lt;property id=&quot;20300&quot; value=&quot;Slide 23&quot;/&gt;&lt;property id=&quot;20307&quot; value=&quot;487&quot;/&gt;&lt;/object&gt;&lt;object type=&quot;3&quot; unique_id=&quot;142844&quot;&gt;&lt;property id=&quot;20148&quot; value=&quot;5&quot;/&gt;&lt;property id=&quot;20300&quot; value=&quot;Slide 24&quot;/&gt;&lt;property id=&quot;20307&quot; value=&quot;488&quot;/&gt;&lt;/object&gt;&lt;object type=&quot;3&quot; unique_id=&quot;142845&quot;&gt;&lt;property id=&quot;20148&quot; value=&quot;5&quot;/&gt;&lt;property id=&quot;20300&quot; value=&quot;Slide 25&quot;/&gt;&lt;property id=&quot;20307&quot; value=&quot;489&quot;/&gt;&lt;/object&gt;&lt;object type=&quot;3&quot; unique_id=&quot;142846&quot;&gt;&lt;property id=&quot;20148&quot; value=&quot;5&quot;/&gt;&lt;property id=&quot;20300&quot; value=&quot;Slide 26&quot;/&gt;&lt;property id=&quot;20307&quot; value=&quot;49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\sin(8x)}{4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64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3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\sin(6x)}{\cos^2(2x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3196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rho\to0}\frac{\sin(6\rho)}{\tan(3\rho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3165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9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sigma\to0}\frac{\sec(\sin(2\sigma))}{\cos^3(\sigma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1"/>
  <p:tag name="PICTUREFILESIZE" val="3494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theta\to0}\frac{[\theta^6][\cos^3\theta]}{\sin^5\theta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3343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WARNING: In this homework, 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0"/>
  <p:tag name="PICTUREFILESIZE" val="336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 It has not been covered ye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7"/>
  <p:tag name="PICTUREFILESIZE" val="312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7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9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h\to0}\frac{1-(\cos h)+(\tan^2h)}{\sin h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1"/>
  <p:tag name="PICTUREFILESIZE" val="3823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9963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1239</cp:revision>
  <dcterms:created xsi:type="dcterms:W3CDTF">2008-09-20T13:47:00Z</dcterms:created>
  <dcterms:modified xsi:type="dcterms:W3CDTF">2013-02-13T20:14:24Z</dcterms:modified>
</cp:coreProperties>
</file>